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2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256" r:id="rId2"/>
    <p:sldId id="273" r:id="rId3"/>
    <p:sldId id="297" r:id="rId4"/>
    <p:sldId id="298" r:id="rId5"/>
    <p:sldId id="311" r:id="rId6"/>
    <p:sldId id="295" r:id="rId7"/>
    <p:sldId id="257" r:id="rId8"/>
    <p:sldId id="258" r:id="rId9"/>
    <p:sldId id="315" r:id="rId10"/>
    <p:sldId id="300" r:id="rId11"/>
    <p:sldId id="290" r:id="rId12"/>
    <p:sldId id="303" r:id="rId13"/>
    <p:sldId id="299" r:id="rId14"/>
    <p:sldId id="292" r:id="rId15"/>
    <p:sldId id="301" r:id="rId16"/>
    <p:sldId id="304" r:id="rId17"/>
    <p:sldId id="316" r:id="rId18"/>
    <p:sldId id="317" r:id="rId19"/>
    <p:sldId id="312" r:id="rId20"/>
    <p:sldId id="318" r:id="rId21"/>
    <p:sldId id="319" r:id="rId22"/>
    <p:sldId id="302" r:id="rId23"/>
    <p:sldId id="305" r:id="rId24"/>
    <p:sldId id="306" r:id="rId25"/>
    <p:sldId id="307" r:id="rId26"/>
    <p:sldId id="266" r:id="rId27"/>
    <p:sldId id="267" r:id="rId28"/>
    <p:sldId id="293" r:id="rId29"/>
    <p:sldId id="262" r:id="rId30"/>
    <p:sldId id="291" r:id="rId31"/>
    <p:sldId id="260" r:id="rId32"/>
    <p:sldId id="261" r:id="rId33"/>
    <p:sldId id="264" r:id="rId34"/>
    <p:sldId id="265" r:id="rId35"/>
    <p:sldId id="263" r:id="rId36"/>
    <p:sldId id="310" r:id="rId37"/>
    <p:sldId id="269" r:id="rId38"/>
    <p:sldId id="313" r:id="rId39"/>
    <p:sldId id="314" r:id="rId40"/>
    <p:sldId id="271" r:id="rId41"/>
    <p:sldId id="272" r:id="rId42"/>
  </p:sldIdLst>
  <p:sldSz cx="12192000" cy="6858000"/>
  <p:notesSz cx="6858000" cy="9144000"/>
  <p:custDataLst>
    <p:tags r:id="rId4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26A71A-971C-4F71-8C24-49BE1F927FDD}" v="17" dt="2024-06-11T19:00:04.4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96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ny Young" userId="cb0f4ce2-eb4f-479e-8e8f-3beb257e632f" providerId="ADAL" clId="{BA26A71A-971C-4F71-8C24-49BE1F927FDD}"/>
    <pc:docChg chg="custSel modSld">
      <pc:chgData name="Danny Young" userId="cb0f4ce2-eb4f-479e-8e8f-3beb257e632f" providerId="ADAL" clId="{BA26A71A-971C-4F71-8C24-49BE1F927FDD}" dt="2024-06-27T02:30:12.425" v="69" actId="20577"/>
      <pc:docMkLst>
        <pc:docMk/>
      </pc:docMkLst>
      <pc:sldChg chg="modSp mod">
        <pc:chgData name="Danny Young" userId="cb0f4ce2-eb4f-479e-8e8f-3beb257e632f" providerId="ADAL" clId="{BA26A71A-971C-4F71-8C24-49BE1F927FDD}" dt="2024-06-27T02:30:12.425" v="69" actId="20577"/>
        <pc:sldMkLst>
          <pc:docMk/>
          <pc:sldMk cId="1510502177" sldId="256"/>
        </pc:sldMkLst>
        <pc:spChg chg="mod">
          <ac:chgData name="Danny Young" userId="cb0f4ce2-eb4f-479e-8e8f-3beb257e632f" providerId="ADAL" clId="{BA26A71A-971C-4F71-8C24-49BE1F927FDD}" dt="2024-06-27T02:30:12.425" v="69" actId="20577"/>
          <ac:spMkLst>
            <pc:docMk/>
            <pc:sldMk cId="1510502177" sldId="256"/>
            <ac:spMk id="2" creationId="{00000000-0000-0000-0000-000000000000}"/>
          </ac:spMkLst>
        </pc:spChg>
      </pc:sldChg>
      <pc:sldChg chg="addSp delSp modSp mod">
        <pc:chgData name="Danny Young" userId="cb0f4ce2-eb4f-479e-8e8f-3beb257e632f" providerId="ADAL" clId="{BA26A71A-971C-4F71-8C24-49BE1F927FDD}" dt="2024-06-11T19:00:04.395" v="65" actId="1036"/>
        <pc:sldMkLst>
          <pc:docMk/>
          <pc:sldMk cId="1790847184" sldId="290"/>
        </pc:sldMkLst>
        <pc:spChg chg="del">
          <ac:chgData name="Danny Young" userId="cb0f4ce2-eb4f-479e-8e8f-3beb257e632f" providerId="ADAL" clId="{BA26A71A-971C-4F71-8C24-49BE1F927FDD}" dt="2024-06-11T18:59:43.710" v="36" actId="478"/>
          <ac:spMkLst>
            <pc:docMk/>
            <pc:sldMk cId="1790847184" sldId="290"/>
            <ac:spMk id="2" creationId="{0D3BE807-19D6-4B61-A611-3F6F70CBD1AD}"/>
          </ac:spMkLst>
        </pc:spChg>
        <pc:spChg chg="mod">
          <ac:chgData name="Danny Young" userId="cb0f4ce2-eb4f-479e-8e8f-3beb257e632f" providerId="ADAL" clId="{BA26A71A-971C-4F71-8C24-49BE1F927FDD}" dt="2024-06-11T18:59:54.670" v="47" actId="1076"/>
          <ac:spMkLst>
            <pc:docMk/>
            <pc:sldMk cId="1790847184" sldId="290"/>
            <ac:spMk id="3" creationId="{FB6230BD-7CB7-4492-970B-02679B84106C}"/>
          </ac:spMkLst>
        </pc:spChg>
        <pc:spChg chg="mod">
          <ac:chgData name="Danny Young" userId="cb0f4ce2-eb4f-479e-8e8f-3beb257e632f" providerId="ADAL" clId="{BA26A71A-971C-4F71-8C24-49BE1F927FDD}" dt="2024-06-11T19:00:04.395" v="65" actId="1036"/>
          <ac:spMkLst>
            <pc:docMk/>
            <pc:sldMk cId="1790847184" sldId="290"/>
            <ac:spMk id="5" creationId="{5F71C87F-F0D2-406C-A028-715F52206176}"/>
          </ac:spMkLst>
        </pc:spChg>
        <pc:spChg chg="mod">
          <ac:chgData name="Danny Young" userId="cb0f4ce2-eb4f-479e-8e8f-3beb257e632f" providerId="ADAL" clId="{BA26A71A-971C-4F71-8C24-49BE1F927FDD}" dt="2024-06-11T19:00:04.395" v="65" actId="1036"/>
          <ac:spMkLst>
            <pc:docMk/>
            <pc:sldMk cId="1790847184" sldId="290"/>
            <ac:spMk id="12" creationId="{6C7DC137-363F-4681-824C-2C1E84B5D43A}"/>
          </ac:spMkLst>
        </pc:spChg>
        <pc:spChg chg="mod">
          <ac:chgData name="Danny Young" userId="cb0f4ce2-eb4f-479e-8e8f-3beb257e632f" providerId="ADAL" clId="{BA26A71A-971C-4F71-8C24-49BE1F927FDD}" dt="2024-06-11T19:00:04.395" v="65" actId="1036"/>
          <ac:spMkLst>
            <pc:docMk/>
            <pc:sldMk cId="1790847184" sldId="290"/>
            <ac:spMk id="16" creationId="{C8CE0249-6F23-57E8-7779-160331885013}"/>
          </ac:spMkLst>
        </pc:spChg>
        <pc:spChg chg="mod">
          <ac:chgData name="Danny Young" userId="cb0f4ce2-eb4f-479e-8e8f-3beb257e632f" providerId="ADAL" clId="{BA26A71A-971C-4F71-8C24-49BE1F927FDD}" dt="2024-06-11T19:00:04.395" v="65" actId="1036"/>
          <ac:spMkLst>
            <pc:docMk/>
            <pc:sldMk cId="1790847184" sldId="290"/>
            <ac:spMk id="17" creationId="{136BF2CB-13D2-3067-5D4A-3904EB7155E7}"/>
          </ac:spMkLst>
        </pc:spChg>
        <pc:spChg chg="add del mod">
          <ac:chgData name="Danny Young" userId="cb0f4ce2-eb4f-479e-8e8f-3beb257e632f" providerId="ADAL" clId="{BA26A71A-971C-4F71-8C24-49BE1F927FDD}" dt="2024-06-11T18:59:45.676" v="37" actId="478"/>
          <ac:spMkLst>
            <pc:docMk/>
            <pc:sldMk cId="1790847184" sldId="290"/>
            <ac:spMk id="18" creationId="{2618421F-4E96-B901-2F99-02EB1D7B9D93}"/>
          </ac:spMkLst>
        </pc:spChg>
        <pc:spChg chg="mod">
          <ac:chgData name="Danny Young" userId="cb0f4ce2-eb4f-479e-8e8f-3beb257e632f" providerId="ADAL" clId="{BA26A71A-971C-4F71-8C24-49BE1F927FDD}" dt="2024-06-11T19:00:04.395" v="65" actId="1036"/>
          <ac:spMkLst>
            <pc:docMk/>
            <pc:sldMk cId="1790847184" sldId="290"/>
            <ac:spMk id="104" creationId="{3F8D2A2E-7659-4241-A8BF-A85E8ECCF994}"/>
          </ac:spMkLst>
        </pc:spChg>
        <pc:graphicFrameChg chg="mod">
          <ac:chgData name="Danny Young" userId="cb0f4ce2-eb4f-479e-8e8f-3beb257e632f" providerId="ADAL" clId="{BA26A71A-971C-4F71-8C24-49BE1F927FDD}" dt="2024-06-11T18:59:57.750" v="48" actId="1076"/>
          <ac:graphicFrameMkLst>
            <pc:docMk/>
            <pc:sldMk cId="1790847184" sldId="290"/>
            <ac:graphicFrameMk id="6" creationId="{69181E99-F003-4CD1-B995-77B8B9A44D7F}"/>
          </ac:graphicFrameMkLst>
        </pc:graphicFrameChg>
        <pc:graphicFrameChg chg="mod">
          <ac:chgData name="Danny Young" userId="cb0f4ce2-eb4f-479e-8e8f-3beb257e632f" providerId="ADAL" clId="{BA26A71A-971C-4F71-8C24-49BE1F927FDD}" dt="2024-06-11T19:00:04.395" v="65" actId="1036"/>
          <ac:graphicFrameMkLst>
            <pc:docMk/>
            <pc:sldMk cId="1790847184" sldId="290"/>
            <ac:graphicFrameMk id="7" creationId="{F061F2CE-9AAC-4776-8878-B4DF1799DDA5}"/>
          </ac:graphicFrameMkLst>
        </pc:graphicFrameChg>
        <pc:graphicFrameChg chg="mod">
          <ac:chgData name="Danny Young" userId="cb0f4ce2-eb4f-479e-8e8f-3beb257e632f" providerId="ADAL" clId="{BA26A71A-971C-4F71-8C24-49BE1F927FDD}" dt="2024-06-11T19:00:04.395" v="65" actId="1036"/>
          <ac:graphicFrameMkLst>
            <pc:docMk/>
            <pc:sldMk cId="1790847184" sldId="290"/>
            <ac:graphicFrameMk id="8" creationId="{36E7AAA2-04A2-4C8F-9AC9-364D8BF33B95}"/>
          </ac:graphicFrameMkLst>
        </pc:graphicFrameChg>
        <pc:graphicFrameChg chg="mod">
          <ac:chgData name="Danny Young" userId="cb0f4ce2-eb4f-479e-8e8f-3beb257e632f" providerId="ADAL" clId="{BA26A71A-971C-4F71-8C24-49BE1F927FDD}" dt="2024-06-11T19:00:04.395" v="65" actId="1036"/>
          <ac:graphicFrameMkLst>
            <pc:docMk/>
            <pc:sldMk cId="1790847184" sldId="290"/>
            <ac:graphicFrameMk id="13" creationId="{7CE6600B-B4F6-4D85-9DF7-E21034B138F1}"/>
          </ac:graphicFrameMkLst>
        </pc:graphicFrameChg>
        <pc:graphicFrameChg chg="mod">
          <ac:chgData name="Danny Young" userId="cb0f4ce2-eb4f-479e-8e8f-3beb257e632f" providerId="ADAL" clId="{BA26A71A-971C-4F71-8C24-49BE1F927FDD}" dt="2024-06-11T19:00:04.395" v="65" actId="1036"/>
          <ac:graphicFrameMkLst>
            <pc:docMk/>
            <pc:sldMk cId="1790847184" sldId="290"/>
            <ac:graphicFrameMk id="14" creationId="{3AF56EE0-6FDB-4701-A1CA-E336705424CF}"/>
          </ac:graphicFrameMkLst>
        </pc:graphicFrameChg>
        <pc:graphicFrameChg chg="mod">
          <ac:chgData name="Danny Young" userId="cb0f4ce2-eb4f-479e-8e8f-3beb257e632f" providerId="ADAL" clId="{BA26A71A-971C-4F71-8C24-49BE1F927FDD}" dt="2024-06-11T19:00:04.395" v="65" actId="1036"/>
          <ac:graphicFrameMkLst>
            <pc:docMk/>
            <pc:sldMk cId="1790847184" sldId="290"/>
            <ac:graphicFrameMk id="15" creationId="{FFEEC280-72F2-0EED-2F34-3072825C6542}"/>
          </ac:graphicFrameMkLst>
        </pc:graphicFrameChg>
        <pc:graphicFrameChg chg="mod">
          <ac:chgData name="Danny Young" userId="cb0f4ce2-eb4f-479e-8e8f-3beb257e632f" providerId="ADAL" clId="{BA26A71A-971C-4F71-8C24-49BE1F927FDD}" dt="2024-06-11T19:00:04.395" v="65" actId="1036"/>
          <ac:graphicFrameMkLst>
            <pc:docMk/>
            <pc:sldMk cId="1790847184" sldId="290"/>
            <ac:graphicFrameMk id="105" creationId="{479849C3-AF1B-4856-9360-0B567A1B7DA7}"/>
          </ac:graphicFrameMkLst>
        </pc:graphicFrame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22T19:43:11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1917 2492 30583,'-428'-204'1048,"437"334"-656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8604" units="cm"/>
          <inkml:channel name="Y" type="integer" max="17878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13983" units="1/cm"/>
          <inkml:channelProperty channel="Y" name="resolution" value="1000.4476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5-25T05:57:58.422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25967 1900 743 0,'2'-25'67'16,"-17"5"58"-16,-3 18-66 16,-29 21 45-16,-23 12-7 15,-52 20 23-15,-31 11 1 16,-76 19-4-16,-36 20-8 16,-63 21-7-16,-28 9-4 15,-8 18-32-15,-5 5-14 16,15-2-28-16,53-2-13 0,1-10-7 15,32-12-61-15,60-22-57 16,2-16-17-16,111-38 15 16</inkml:trace>
  <inkml:trace contextRef="#ctx0" brushRef="#br0" timeOffset="1">27452 1774 2329 0,'-135'58'37'16,"-50"30"-79"-16,-106 58 42 16,-52 23 4-16,-68 12 6 15,-42 16 8-15,-36 0-3 16,-4-10 1-16,7 4-2 15,32-17-5-15,68-26-3 0,49-12-6 16,99-39-30-16,57-17-35 16,101-29-191-16,51-20-6 15,91-56-120-15,63-28 151 16</inkml:trace>
  <inkml:trace contextRef="#ctx0" brushRef="#br0" timeOffset="2">27444 2257 1653 0,'-8'31'100'0,"-100"29"58"15,-53 20 0-15,-119 39-1 16,-50 26 6-16,-72 22-29 16,-40 17-18-16,-21 28-41 15,2-7-29-15,43 9-31 16,45-15-5-16,98-50-7 15,59-22-17-15,100-65-102 16,54-21-36-16,98-41-6 16,56-24-11-16,120-51-234 15,65-36 291-15,109-34-93 16</inkml:trace>
  <inkml:trace contextRef="#ctx0" brushRef="#br0" timeOffset="3">27597 3089 1573 0,'135'-8'145'0,"-104"20"180"16,-45 18-151-16,-102 35 2 0,-51 25-25 16,-111 36-49-16,-56 15-16 15,-56 34-20-15,-19-2-13 16,10 4-25-16,31 5-13 16,70-40-8-16,54-18 1 15,102-42-34-15,49-32-94 16,98-40 0-16,57-18-33 15,119-53-28-15,69-32 149 16,108-35-33-16</inkml:trace>
  <inkml:trace contextRef="#ctx0" brushRef="#br0" timeOffset="4">27795 3786 2250 0,'-67'50'126'15,"-36"24"5"-15,-81 36-26 16,-31 18-14-16,-60 29-47 15,-17 2-4-15,-10 2-52 16,6-4-29-16,33-30-70 16,21-14-45-16,34-25-88 15,18-17 125-15</inkml:trace>
  <inkml:trace contextRef="#ctx0" brushRef="#br0" timeOffset="5">33806 10757 3589 0,'-83'178'28'15,"-10"-8"-5"-15,-17-18-5 16</inkml:trace>
  <inkml:trace contextRef="#ctx0" brushRef="#br0" timeOffset="6">1704 3111 1079 0,'-10'-36'233'16,"-7"26"198"-16,5 1-140 16,5 2-57-16,2 5-66 0,4 2-22 15,3 6-52-15,2 10-23 16,3 23-25-16,0 12-13 16,1 18-13-16,-2 4-7 15,1-2-12-15,-1-4-21 16,0-15-91-16,1-10-58 0,0-14 79 15</inkml:trace>
  <inkml:trace contextRef="#ctx0" brushRef="#br0" timeOffset="7">1866 2853 1158 0,'-17'-28'219'15,"-2"3"159"-15,-10 11-93 16,-5 5-51-16,-16 9-84 16,-2 8-37-16,-6 18-49 15,-2 11-19-15,2 20-18 16,2 9-8-16,8 23-13 16,8 7-6-16,20 17-29 15,13 0-16-15,23-15-8 16,15-11-2-16,26-34 23 15,10-15 14-15,26-31 4 16,9-14 1-16,5-28 15 0,2-11 7 16,-18-14 15-16,-8-4 11 15,-22-4 6-15,-14 1 6 16,-29-2 9-16,-17 1 0 16,-29 1-11-16,-10 3-7 15,-11 11-17-15,-2 7-5 16,4 14-4-16,0 5-18 15,7 10-76-15,7 5-54 16,20 10-538-16,13 5 431 16</inkml:trace>
  <inkml:trace contextRef="#ctx0" brushRef="#br0" timeOffset="8">2520 3686 1541 0,'-19'-32'152'0,"8"-26"119"15,3-12-29-15,8-26-79 16,0-3-17-16,7-3-68 15,2 6-12-15,-1 28-13 16,0 12-10-16,-6 33 9 16,-2 21-3-16,1-5-4 0,2 16-6 15,7 28-16-15,7 15-4 16,15 26-32-16,8 10-11 16,16-8-4-16,5-5-4 15,2-18 16-15,-5-13 10 16,-8-16 4-16,-9-8 1 15,-12-13 1-15,-7-3 1 16,-11-10 22-16,-4-7 12 16,-8-12 15-16,-5-6 1 0,-5-16-17 15,-2-9-13-15,0-15-14 16,1-8-3-16,5-5-3 16,3 1-18-16,12 10-49 15,6 9-31-15,9 17-106 16,4 10-20-16,2 15 7 15,2 10 30-15,-3 20 106 16,1 8 41-16,-6 17 43 16,1 9 12-16,1 13 6 15,-4 6 3-15,5 9 7 16,3 2-1-16,5-1 26 16,5-4 10-16,-2-13 6 15,-6-8-3-15,-14-15-26 16,-6-8-4-16,-10-9 0 15,-2-4 3-15,-7-10 5 16,-4-7-7-16,-5-16-1 16,-2-9-2-16,-3-19-5 15,-1-8-3-15,2-18-10 0,1-6-2 16,9-1-9-16,4 3-2 16,10 8-4-16,5 12-4 15,8 15 3-15,6 8 1 16,6 20 5-16,5 9 1 15,9 14-2-15,5 10 1 16,11 17-1-16,-1 7-1 16,-8 6 3-16,-14 2 4 15,-23-1 7-15,-11-2 5 0,-22 3 5 16,-12 1-2-16,-18-2-8 16,-6-1-4-16,4-11-19 15,8-8-24-15,19-15-77 16,7-11-60-16,19-24-83 15,7-11-115-15,18-26 210 16</inkml:trace>
  <inkml:trace contextRef="#ctx0" brushRef="#br0" timeOffset="9">3722 2760 655 0,'32'-29'200'0,"-13"23"235"16,-4 10-28-16,-7 28-89 15,-2 17-48-15,1 21-110 16,1 9-52-16,10 10-54 15,6 0-13-15,12 1-6 16,10-3 2-16,10-12 0 16,2-11 4-16,-5-20 2 15,-5-10-2-15,-19-16 11 16,-12-6-5-16,-16-11 9 0,6-5 13 16,-10-16-1-16,2-7-5 15,-8-24-19-15,-3-12-18 16,-1-16-20-16,-1-11-2 15,5-2-3-15,4 3 4 16,5 12-19-16,3 6-17 16,8 14-63-16,2 8-52 15,8 8 26-15,4 5 32 0</inkml:trace>
  <inkml:trace contextRef="#ctx0" brushRef="#br0" timeOffset="10">4815 3280 1558 0,'-31'24'100'0,"-9"-3"64"15,17-1-108-15,5-8-51 16</inkml:trace>
  <inkml:trace contextRef="#ctx0" brushRef="#br0" timeOffset="11">4724 3756 1657 0,'-16'19'78'0,"11"-12"-38"15,4-11-62-15,5-18-12 16</inkml:trace>
  <inkml:trace contextRef="#ctx0" brushRef="#br0" timeOffset="12">6650 2699 1342 0,'0'-18'187'0,"3"5"164"16,-2 3-53-16,-1 7-77 0,-5 3-35 15,-5 8-63-15,-5 9-29 16,-8 22-46-16,-8 14-11 16,-16 26-15-16,-8 9-4 15,-3 15-9-15,-2 1-3 16,9 3-2-16,6-3-1 16,6-20-7-16,6-13-17 15,14-26-52-15,3-13-20 16,13-23-131-16,0-11-58 0,3-27 160 15</inkml:trace>
  <inkml:trace contextRef="#ctx0" brushRef="#br0" timeOffset="13">6107 2908 790 0,'-6'-36'197'0,"3"18"225"15,1 7-89-15,6 12-112 16,3 6-24-16,10 16-67 15,3 6-5-15,10 19-23 16,8 6-28-16,11 15-34 16,7 3-12-16,19 5-17 15,8 1-3-15,5-13-1 16,-3-2-2-16,-19-23 11 16,-8-8-25-16,-17-13-76 15,-8-6-71-15,-12-6 68 16</inkml:trace>
  <inkml:trace contextRef="#ctx0" brushRef="#br0" timeOffset="14">6855 2818 1259 0,'32'-3'213'0,"8"2"164"16,23 4-121-16,1 5-47 15,7-1-78-15,0 2-36 16,-6-3-48-16,2-3-18 0,-5-2-7 16,-5 1-9-16,-19-4-89 15,-12 2-6-15,-29 6 25 16</inkml:trace>
  <inkml:trace contextRef="#ctx0" brushRef="#br0" timeOffset="15">7002 3127 1309 0,'4'11'163'0,"20"2"132"15,11 0-32-15,11-4-79 16,6-3-41-16,8-6-69 16,4-3-24-16,11-5-29 15,0-2-5-15,-11-3-11 16,-10 0-30-16,-23-4-120 15,-10 1-44-15,-8 0 80 16</inkml:trace>
  <inkml:trace contextRef="#ctx0" brushRef="#br0" timeOffset="16">7167 2540 1510 0,'-22'-7'178'15,"12"16"146"-15,4 10-81 16,6 16-84-16,3 11-21 16,10 24-36-16,3 11-16 0,4 18-37 15,0 5-13-15,0 2-16 16,-3 0-4-16,-2-6-8 16,0-5-35-16,0-20-92 15,4-13 57-15,5-18-7 16</inkml:trace>
  <inkml:trace contextRef="#ctx0" brushRef="#br0" timeOffset="17">7891 3145 1058 0,'-1'-13'231'16,"-8"11"155"-16,9 2-123 15,8 0-44-15,20 0-60 16,13-2-16-16,19 1-9 16,7 0-22-16,4 1-56 15,2 1-23-15,-3-1-15 16,-7-1 9-16,-7-10-54 15,-10-4-47-15,-9-12-446 16,0-4 327-16</inkml:trace>
  <inkml:trace contextRef="#ctx0" brushRef="#br0" timeOffset="18">8616 2610 1291 0,'-16'11'169'16,"1"18"153"-16,1 10-47 15,-2 20-73-15,5 7-43 16,6 6-65-16,6-7-20 16,14-11-9-16,8-5-4 15,16-14-13-15,6-4-6 16,9-14-22-16,5-10-4 0,-3-15 6 16,-1-9-19-1,-5-14-49-15,-8-6-54 0,-11-11 383 16,-7-3-255-16</inkml:trace>
  <inkml:trace contextRef="#ctx0" brushRef="#br0" timeOffset="19">8986 2696 1139 0,'-16'32'211'0,"3"26"173"16,-1 12-24-16,2 13-124 15,6 7-41-15,6 1-67 16,2-1-27-16,8 2-48 15,0-6-20-15,1-13-20 16,0-10-31-16,1-18-51 16,-1-8-166-16,7-15 132 15</inkml:trace>
  <inkml:trace contextRef="#ctx0" brushRef="#br0" timeOffset="20">9333 3235 1521 0,'-1'59'183'0,"0"10"139"15,1 10-116-15,1 2-53 16,2-8-64-16,0-7-34 16,4-12-28-16,4-8-39 0,9-18-79 15,2-10 66-15</inkml:trace>
  <inkml:trace contextRef="#ctx0" brushRef="#br0" timeOffset="21">10027 2764 1253 0,'-64'18'212'0,"22"10"178"16,-5 23-147-16,0 10-69 16,0 22-85-16,6 8-37 0,19 7-49 15,10-4-5-15,28-19-10 16,15-12-1-16,33-28 5 15,9-15 4-15,6-24 20 16,-3-15 15-16,-16-22 19 16,-8-6 14-16,-16-10 9 15,-10-1-5-15,-17-5-12 16,-8-2-13-16,-10 0-19 16,-6 2-6-16,-6 9-6 15,4 5-15-15,4 13-94 16,4 4-30-16,12 16 53 15</inkml:trace>
  <inkml:trace contextRef="#ctx0" brushRef="#br0" timeOffset="22">10502 3132 1480 0,'26'51'211'0,"-6"15"185"15,-1 2-80-15,-5 2-124 0,-3-4-50 16,-5-7-77-16,-4-4-25 15,-2-13-13-15,-1-4-22 16,0-13-50-16,1-10 352 16,8-11-249-16</inkml:trace>
  <inkml:trace contextRef="#ctx0" brushRef="#br0" timeOffset="23">11093 2632 1617 0,'-10'2'195'16,"-2"9"106"-16,-4 20-77 15,-3 9-49-15,5 13-67 16,3 2-21-16,11 2-23 16,7-3-3-16,9-7 3 15,5-6 0-15,12-4-7 16,6-3-8-16,7-2-19 15,8-5-8-15,-1-10-13 16,-2-5-3-16,-5-15-3 16,-8-7-29-16,-5-18-82 15,-2-6-65-15,0-8-516 16,2-5 435-16</inkml:trace>
  <inkml:trace contextRef="#ctx0" brushRef="#br0" timeOffset="24">11476 2603 1305 0,'-20'18'181'16,"4"19"170"-16,0 8-25 15,1 28-88-15,3 6-40 16,1 16-72-16,2 5-26 16,1 7-35-16,-1 3-11 15,3 2-30-15,0-4 14 16,3-11-45-16,3-11 48 15,7-20-25-15</inkml:trace>
  <inkml:trace contextRef="#ctx0" brushRef="#br0" timeOffset="25">11861 3422 1632 0,'-2'15'78'15,"-1"-2"24"-15,-1-5-83 16,-2-8-51-16,-6-18 18 16</inkml:trace>
  <inkml:trace contextRef="#ctx0" brushRef="#br0" timeOffset="26">1620 4629 1272 0,'-45'15'232'15,"6"1"183"-15,4 0-109 16,1-3-55-16,21-5-74 16,1-2-42-16,11-4-68 15,4 2-18-15,12 2-27 16,7 2-7-16,10 8 4 15,4 0-1-15,3 4 0 16,-3 2 0-16,-7-2-1 16,-7-1 3-16,-15 1 8 0,-7 1 1 15,-14 2-1-15,-6 2-4 16,-2-2-10-16,-2 0-4 16,4-7-5-16,3-2-1 15,9-6-11-15,6-3-4 16,11-1-4-16,5-3-2 15,15-2 6-15,5-4 2 16,10-8 4-16,4-3 1 16,2-10 2-16,-4-6 0 15,-5-6 2-15,-5-4 4 0,-7-4 8 16,-5-2 3-16,-8-6 2 16,-7 0 0-16,-12 2 3 15,-8 4 3-15,-15 6 5 16,-7 4 0-16,-12 6-1 15,-8 4-3-15,-15 9-5 16,-2 4-4-16,-1 14-8 16,-1 2-2-16,2 16-3 15,0 8-2-15,-2 15-1 16,1 5-4-16,10 14-3 16,6 6-2-16,20 15 0 15,12 11 0-15,24 17-36 16,15-1-26-16,30-5-34 15,15-12-3-15,33-32 37 16,12-16 25-16,24-32 37 16,4-14 2-16,-7-26 4 15,-11-13 5-15,-33-14 12 0,-17-1 6 16,-30-1 12-16,-17-1 0 16,-26 0-1-16,-13 0-3 15,-23 7-8-15,-6 5-2 16,-6 7-16-16,-3 5-18 15,1 5-44-15,5 4-37 16,12 4 49-16</inkml:trace>
  <inkml:trace contextRef="#ctx0" brushRef="#br0" timeOffset="27">3012 4786 1378 0,'-18'-5'181'0,"3"-3"138"16,0-5-27-16,3-8-111 15,5-8-41-15,5-7-50 16,5-5-18-16,10 1-13 15,1 6 1-15,7 5-11 16,1 7-6-16,1 10-7 16,2 6-1-16,2 18-4 15,4 12-2-15,7 23-7 16,1 13-5-16,4 16-9 16,2 8-3-16,4 0-3 15,1-6-1-15,1-14 1 0,-6-9 2 16,-8-14 2-16,-5-3 1 15,-9-10-3-15,-4-4-26 16,-4-12-100-16,-4-11 375 16,-1-10-229-16</inkml:trace>
  <inkml:trace contextRef="#ctx0" brushRef="#br0" timeOffset="28">3625 4492 1514 0,'-35'6'234'15,"-4"11"192"-15,-5 18-155 16,-2 13-72-16,0 14-80 16,1 7-38-16,1 14-54 15,2 1-13-15,8-5 0 16,3-5-12-16,12-20-61 16,9-9-21-16,11-19 28 15</inkml:trace>
  <inkml:trace contextRef="#ctx0" brushRef="#br0" timeOffset="29">3747 4800 1926 0,'0'19'178'15,"12"-1"106"-15,6-2-69 16,10 0-120-16,4-3-32 16,7-5-40-16,0-2-2 15,2-6-37-15,-1-6-31 16,-1-9-20-16,2-4 18 16</inkml:trace>
  <inkml:trace contextRef="#ctx0" brushRef="#br0" timeOffset="30">4320 4711 1511 0,'-4'32'209'15,"4"7"125"-15,2 12-101 16,2 5-66-16,0 2-90 15,0-2-30-15,2-14-34 16,0-9-6-16,1-4-4 16,0-8 0-16,-1-7 8 15,-1-1-18-15,-2-7-42 16,2-1-25-16,2-4-47 16,1-3 7-16,8-14 23 15,1-6 20-15,7-16 36 16,2-7 10-16,3-5 17 0,-1 2 4 15,-1 15 13-15,-4 8 15 16,-9 22 56-16,-5 12 12 16,-7 22-2-16,-2 5-11 15,-3 12-53-15,3-3-10 16,4-6-10-16,3-3-2 16,5-10-5-16,2-2-2 15,1-14 2-15,-1-8 2 16,2-12 15-16,-4-7 13 15,-2-11 27-15,2-2 16 0,-1-6 6 16,-1 4-4-16,-1 4-14 16,-2 3-9-16,-4 12 1 15,-1 10 3-15,0 5-5 16,-1 14-7-16,0 15-19 16,1 3-10-16,0 9-3 15,3-2-36-15,3 4-64 16,5-2-34-16,5-13-132 15,2-10-29-15,4-21-179 16,-1-11 240-16</inkml:trace>
  <inkml:trace contextRef="#ctx0" brushRef="#br0" timeOffset="31">5060 4724 618 0,'13'-93'233'15,"-3"-1"198"-15,-4 11-95 16,-3 14-31-16,-3 27-47 15,0 14-7-15,-7 35-64 0,-1 20-39 16,1 28-74-16,1 11-43 16,9 17-21-16,7 6-3 15,8 8-4-15,3 8-1 16,5-3 24-16,-2-9-32 16,-3-19-52-16,-1-13-54 15,-4-20-129-15,-2-9-188 16,-2-12 252-16</inkml:trace>
  <inkml:trace contextRef="#ctx0" brushRef="#br0" timeOffset="32">4771 4803 1828 0,'22'5'192'0,"11"0"139"15,6 1-70-15,12-4-107 16,7 0-41-16,13-5-61 16,-1-3-19-16,-2-3-5 15,-5-3-28-15,-13-6-54 16,0-3 331-16,-4 0-234 16</inkml:trace>
  <inkml:trace contextRef="#ctx0" brushRef="#br0" timeOffset="33">5764 5112 1395 0,'0'16'52'0,"10"-11"-42"16,7-7 2-16</inkml:trace>
  <inkml:trace contextRef="#ctx0" brushRef="#br0" timeOffset="34">6559 4710 1952 0,'-15'14'150'0,"29"-3"102"16,9-3-50-16,10-3-50 15,6-5-30-15,12-7-54 16,6-5-22-16,15-6-22 15,7-2-8-15,5-3-6 16,-5-3 18-16,-16-2-47 16,-12 2-34-16,-17 0-97 15,-4 1 401-15,-5-4-218 16</inkml:trace>
  <inkml:trace contextRef="#ctx0" brushRef="#br0" timeOffset="35">7362 4187 924 0,'-4'-4'242'0,"-1"17"333"15,1 6-231-15,3 10-84 16,1 6-32-16,1 17-69 16,3 10-38-16,0 15-39 15,1 7-22-15,0 7-29 0,1 1-8 16,4 1-12-16,3-8-3 15,6-15 4-15,0-12-20 16,4-19-60-16,-2-8 295 16,2-13-197-16</inkml:trace>
  <inkml:trace contextRef="#ctx0" brushRef="#br0" timeOffset="36">7789 4816 1293 0,'-4'-8'181'0,"1"5"148"16,3-1-19-16,0 2-101 16,2 2-27-16,1 6-43 15,-1 6-16-15,3 19-29 16,0 14-18-16,-2 21-39 15,-3 11-9-15,-4 15-13 16,-6 4-2-16,-4 1 13 16,-4-5-16-16,-2-15-49 15,1-6-32-15,5-17-300 16,12-10 234-16</inkml:trace>
  <inkml:trace contextRef="#ctx0" brushRef="#br0" timeOffset="37">8617 4364 1418 0,'-20'-8'210'0,"27"-8"193"16,-1 5-39-16,-6 15-139 16,-5 11-49-16,-8 18-75 15,-5 12-53-15,-5 8-11 16,-5-2-5-16,10-6-21 16,5-5-7-16,13-9-9 15,8-3-5-15,18-14-2 16,12-5-1-16,25-9 4 15,11-1 3-15,26 1 2 16,3 1 2-16,-4 11 5 16,-7 3 7-16,-29 9 5 15,-16 1 11-15,-24 2 30 16,-14 0 8-16,-17 9 10 16,-11 1-5-16,-17 3-30 15,-7-1-10-15,-15-2-14 16,-8-4 6-16,-14-8-33 15,-4-5-30-15,0-15-55 16,5-10-50-16,12-26 78 16</inkml:trace>
  <inkml:trace contextRef="#ctx0" brushRef="#br0" timeOffset="38">8457 4316 1249 0,'16'2'218'0,"0"5"131"15,13 8-59-15,7 0-56 16,15-1-87-16,13-3-41 16,24-5-54-16,14-3-21 0,10-3-4 15,5 0-24-15,4 3 25 16,-3 3-15-16,-6-3-21 16</inkml:trace>
  <inkml:trace contextRef="#ctx0" brushRef="#br0" timeOffset="39">9999 4708 2054 0,'-19'10'169'15,"-14"17"91"-15,-10 6-24 16,-17 16-98-16,-11 13-40 16,-11 10-55-16,-1 6-19 0,-6 9-15 15,0 0-2-15,14-3-3 16,7-4-21-16,31-25-108 16,21-13-55-16,30-34 81 15</inkml:trace>
  <inkml:trace contextRef="#ctx0" brushRef="#br0" timeOffset="40">10140 4863 1769 0,'-52'67'210'16,"-14"12"124"-16,-26 15-130 15,-7 7-49-15,-7 1-91 16,2-3-14-16,15-16-21 15,8-14-120-15,19-23 75 16</inkml:trace>
  <inkml:trace contextRef="#ctx0" brushRef="#br0" timeOffset="41">1018 6539 2006 0,'-45'-37'172'0,"13"29"108"0,22 7-165 0,5 1-62 0,8 1-43 0,7 4 0 0,10 2 3 16,7 2 18-16,10 0 2 0,2 3-6 16,2 1-2-16,1 1-7 15,-5 4-6-15,-4-2-4 16,-14 6 3-16,-7-3 3 16,-17 4 6-16,-11 5 1 15,-11 2 0-15,-2 4-5 16,1-6-7-16,7-6-3 15,12-6-10-15,6-4-6 16,15-5-3-16,8-1 4 0,15-2 20 16,2 4 11-16,6 0 7 15,-2 1-4-15,-9 5-9 16,-6 1-5-16,-14 1 7 16,-7 4 6-16,-16 5 7 15,-6 5 2-15,-15 8-7 16,-4-2-7-16,-2-1-12 15,0-6 1-15,12-10-29 16,6-3-20-16,11-12-52 16,8-4-51-16,-2-17-88 15,7-19-115-15,8-35 193 16</inkml:trace>
  <inkml:trace contextRef="#ctx0" brushRef="#br0" timeOffset="42">1311 6214 1878 0,'-32'-20'187'0,"2"4"120"16,-3 10-165-16,-3 6-57 15,-9 13-63-15,-5 9-14 16,-10 18-2-16,-1 10 1 16,2 25 2-16,4 15-1 15,11 28-11-15,12 13-5 16,23 27-4-16,15-3 1 15,38-17 10-15,16-17 6 16,28-48 22-16,12-17 8 16,14-37 37-16,5-17 13 0,2-35 13 15,-1-19 0-15,-9-26-32 16,-15-14-15-16,-25-16-20 16,-18-7-3-16,-35-5 1 15,-16 7 1-15,-23 3-9 16,-14 7-11-16,-21 19-37 15,-7 11-27-15,-7 34-50 16,-1 19-35-16,6 27 13 16,10 13-579-16,21 12 485 15</inkml:trace>
  <inkml:trace contextRef="#ctx0" brushRef="#br0" timeOffset="43">2311 6170 2384 0,'-1'0'75'15,"6"5"-22"-15,-1 5 6 16,-1 20-16-16,-6 15 11 16,-6 30 20-16,-2 13-4 15,1 14 3-15,4 0-6 16,6 1-25-16,7-5-10 15,13-3-14-15,5-5 0 16,9-23 3-16,6-9 4 16,3-28-2-16,1-9-4 15,0-17-8-15,-2-5 7 0,2-13-39 16,0-8-34-16,-5-23-91 16,-4-13-89-16,-7-13-242 15,-3-3-109-15,-6 10 16 16,-1 12 89-16,-5 22 421 15,-3 11 224-15,-4 17 188 16,-1 6 39-16,-1 17-76 16,1 8-62-16,2 16-73 15,4 5-34-15,7-2-45 16,4-1-12-16,14-13-4 16,4-8-1-16,11-20 5 15,2-11 1-15,-4-19-16 16,-7-8-4-16,-19-8-12 15,-10-2-6-15,-19-8-6 16,-12 3-4-16,-25 4-12 16,-7 4-6-16,-11 10-18 15,0 8-8-15,11 12-24 0,7 5-7 16,17 5-7-16,7 6-5 16,18 9 8-16,7 6 4 15,19 15 8-15,9 7 9 16,11 10 8-16,8 7 2 15,5 4 5-15,2 1 0 16,-7-7 1-16,-7-8 1 16,-12-21-1-16,-5-11-3 15,-9-12 18-15,-2-5 13 0,-8-7 29 16,0-2 15-16,-5-14-8 16,-3-6-11-16,-2-21-23 15,-1-4-11-15,-3-9-10 16,-2-1-2-16,0 12-3 15,0 11 1-15,2 22-1 16,-1 7-2-16,3 16-13 16,2 14-5-16,6 28-5 15,5 12 1-15,15 18 11 16,8-2 2-16,13-15 3 16,4-7 1-16,3-21 1 15,-5-8 1-15,-11-12 11 16,-10-7 6-16,-10-10 18 15,-7-7 7-15,-7-15 1 16,-1-2-3-16,-8-15-13 16,1-11-8-16,-4-19-10 15,-1-8-5-15,3-10-23 0,0 4-23 16,7 15-75-16,5 11-44 16,7 16-97-16,1 8-41 15,10 13-75-15,3 8-23 16,9 12 92-16,5 5 63 15,-1 10 183-15,-1 2 94 16,-10 6 114-16,-7 3 40 16,-13 10 28-16,-8 3-5 15,-11 13-68-15,-4 7-36 0,0 3-47 16,3 0-17 0,8-13-8-16,5-9-5 0,15-12-3 15,6-8 10-15,18-16 22 16,6-12 8-16,10-16 1 15,-4-4-10-15,-8 1-21 16,-7 1-1-16,-17 12-5 16,-5 6 7-16,-15 11 17 15,2 1-4-15,-11 21-9 16,-3 16-10-16,-4 26-28 16,1 8-4-16,4 1 1 15,6-6-1-15,5-18-1 16,3-8-1-16,5-15 9 15,0-6-26-15,2-12 127 16,2-7-809-16,7-27 518 16</inkml:trace>
  <inkml:trace contextRef="#ctx0" brushRef="#br0" timeOffset="44">4674 7057 3042 0,'0'33'20'15,"16"-19"-34"-15</inkml:trace>
  <inkml:trace contextRef="#ctx0" brushRef="#br0" timeOffset="45">8326 7408 1806 0,'-29'-4'114'0,"9"0"122"16,2 2-146-16,13 2-38 0,0 0-3 16,4 1-30-16,1 0-10 15,9 2 22-15,11-2 11 16,26 0 3-16,16-1 2 16,36-2-24-16,17-3-10 15,41-1 2-15,17-1 8 16,34-3 18-16,14-2 6 15,27-1 7-15,18-3-2 16,24-4-10-16,17 0-7 16,15-4-13-16,2-2-6 15,6 1-7-15,-6 4-1 0,-12 4 1 16,-6 5 2-16,-31 6 3 16,-14 0-1-16,-33 4-1 15,-21 2-2-15,-23 7-4 16,-28 1-1-16,-42 2 5 15,-23 1-10-15,-50-3-34 16,-13-2-23-16,-25 0-16 16,-16 1-22-16,-38 2 60 15</inkml:trace>
  <inkml:trace contextRef="#ctx0" brushRef="#br0" timeOffset="46">8488 7417 2552 0,'11'7'45'15,"0"9"-22"-15,16 9-18 0,12 26 37 16,2 14 7-16,2 23-13 16,-3 14-13-16,-10 24-7 15,-8 6-1-15,-15 3-3 16,-10-5-1-16,-20-18 2 15,-11-5 1-15,-17-7 3 16,-4-13-2-16,1-13-1 16,8-13-13-16,16-22-36 15,10-10-23-15,21-20-157 16,13-10-100-16,36-35 172 16</inkml:trace>
  <inkml:trace contextRef="#ctx0" brushRef="#br0" timeOffset="47">9621 7910 1479 0,'-25'-7'152'0,"10"6"197"15,4 1-205-15,5 3-60 16,0 2-7-16,-1 11-4 15,1 7 0-15,4 26 16 16,3 11 5-16,9 19-28 16,4 3-14-16,7 1-24 15,5-2-9-15,3-8-11 16,-1-4-3-16,-8-21-1 16,-3-10 2-16,-11-19 2 15,-3-8 1-15,-3-10 3 16,-2-2-7-16,-12-17-14 15,-7-9-4-15,-13-18-5 16,-4-7 4-16,2-5 10 16,1 0 1-16,11-3-4 15,8-1-2-15,11 11-1 16,5 0-1-16,14 8-2 16,8 3 4-16,16 8 10 15,9 9 9-15,16 16 13 16,7 10 0-16,4 17-7 0,-3 9-4 15,-14 7-5-15,-12 1-1 16,-20-2 8-16,-11-5 5 16,-15 3 19-16,-12 5 8 15,-18 8 8-15,-6 7-3 16,-10 0-17-16,-2-3-11 16,9-11-12-16,5-7-14 15,16-14-40-15,8-7-26 16,11-11-100-16,8-8-61 0,23-26 126 15</inkml:trace>
  <inkml:trace contextRef="#ctx0" brushRef="#br0" timeOffset="48">10212 8077 2660 0,'-13'57'77'0,"10"4"-4"15,7 6-17-15,7 6 5 16,2-4-13-16,4-7-36 16,4-4-6-16,3-16-28 15,4-6-24-15,-5-15-60 16,1-9-68-16,-1-23 96 16</inkml:trace>
  <inkml:trace contextRef="#ctx0" brushRef="#br0" timeOffset="49">10582 8279 2570 0,'0'72'59'15,"17"8"-51"-15,8 1-1 16,6-22 8-16,-2-13-6 0,-7-20-9 15,-5-12 18-15,-6-14 20 16,0-8 2-16,-4-19 10 16,0-11-20-16,-6-13-18 15,-1-4-7-15,-5-7-33 16,2-2-25-16,3-5-73 16,2 1-55-16,8 1-205 15,1 8 219-15</inkml:trace>
  <inkml:trace contextRef="#ctx0" brushRef="#br0" timeOffset="50">10946 8141 1204 0,'19'65'164'0,"0"8"107"15,4 1-73-15,2-4-116 16,0-5-30-16,0-19-24 16,-2-9-6-16,-3-22-10 15,0-10-35-15,-1-21-53 16,0-16-28-16,-5-22-82 15,-2-7 14-15,-4-11 29 0,0-1 28 16,-2 7 88-16,0 7 24 16,-1 23 92-16,0 11 41 15,-2 22 53-15,1 12 23 16,4 25-58-16,3 12-35 16,5 19-43-16,2 4-27 15,6-4-13-15,-1-6 1 16,1-14 13-16,-6-11 12 15,-9-16 15-15,-3-6-4 0,-6-11 5 16,0-1-3-16,-2-10-9 16,-2-8-3-16,1-16-34 15,-1-8-14-15,4-9-14 16,5-4-2-16,1 3-2 16,6 7 0-16,5 11 0 15,6 7 1-15,3 13 2 16,2 2 2-16,-2 13 10 15,-2 6 7-15,-4 12 3 16,-2 3 2-16,-7 8-4 16,-4 2-3-16,-11 9 2 15,-5 4-3-15,-8 3-9 16,-2-4-10-16,4-12-37 16,3-8-23-16,10-12-119 15,6-7-145-15,15-22 192 16</inkml:trace>
  <inkml:trace contextRef="#ctx0" brushRef="#br0" timeOffset="51">11923 8196 2274 0,'-3'41'62'16,"13"9"-35"-16,5 1-8 15,10-10 5-15,5-4-2 16,11-11 4-16,8-7 8 15,11-10 10-15,6-4-8 16,-3-7-16-16,-6-4-5 16,-22-4-23-16,-14 3-18 0,-19 0 0 15,-7 0-22-15,-24 0-32 16,-13 0 10-16,-16 2 11 16,-3 3 28-16,7-1 65 15,13 1 14-15,16-4 11 16,8-1-8-16,14-5-23 15,6-6-8-15,19-10-14 16,7-4 1-16,15-1 5 16,7 3 0-16,-1 8-5 15,-5 2-3-15,-16 7-1 16,-10 1 4-16,-14 6 14 16,-5 1 4-16,-6 0-4 15,-2 2-4-15,-4-1-10 16,1 0-2-16,4 0 3 15,6 3-1-15,-1-6-4 16,8 2-1-16,3-1 1 16,4 1 2-16,7 10 7 15,0 6 0-15,4 17 2 16,1 8-2-16,-1 11-8 0,0 4-1 16,-1 1-3-16,-2-2 1 15,-2-12 2-15,-1-9 1 16,-5-13 1-16,-1-7-1 15,-4-8 9-15,-1-2 10 16,2-14 13-16,-2-11 3 16,0-18-12-16,0-7-13 15,-1-2-18-15,0 8-7 16,-2 20-2-16,0 8-1 0,-1 18-13 16,5 7 1-16,8 19 2 15,5 9-12-15,11 13 6 16,5 2 2-16,2-10 1 15,-2-9 12-15,-10-14 15 16,-4-8 2-16,-9-13-2 16,-2-7 0-16,0-18 0 15,-3-7 0-15,-5-14 8 16,-2-3-1-16,-2-2-1 16,0 0-2-16,2-5-4 15,5 0-4-15,6 10-4 16,3 8-4-16,4 22-1 15,2 13 1-15,8 16 7 16,2 9 5-16,1 15 4 16,2 7 0-16,-5 6 10 15,0-1 7-15,-10-1 16 16,-7-7 13-16,-19-2 18 0,-13 0 2 16,-13-7-3-16,-3 1-10 15,4-10-27-15,4-4-8 16,11-11-14-16,6 0-7 15,10-5-27-15,9-3-8 16,17-7-3-16,13-4 3 16,17 0 24-16,2 1 5 15,-8 12 7-15,-14 4 11 16,-20 14 16-16,-8 8 8 0,-14 15-3 16,-6 10-13-16,-33 15-50 15,-14 1-30-15,-31-6-31 16,-12-9 348-16,-21-14-199 15</inkml:trace>
  <inkml:trace contextRef="#ctx0" brushRef="#br0" timeOffset="52">5702 8108 1779 0,'-26'23'234'16,"26"-28"246"-16,-7 5-325 15,6 7-46-15,1 20-68 16,-1 12-12-16,4 29-18 16,3 12 3-16,9 13-6 15,4 3-5-15,7-10-4 16,2-13-1-16,-9-28 2 16,-4-15 3-16,-10-22 10 15,-4-7 9-15,-6 1 5 16,-6-13-3-16,-9-15-8 15,-3-7-8-15,-5-21-5 16,2-5 3-16,11-5-6 16,3-4-3-16,11 0-8 15,7 4-4-15,9 10-1 16,10 11 2-16,14 17 7 16,7 10 5-16,16 14 5 15,7 7 7-15,3 15 2 0,-3 6-1 16,-19 11 0-16,-10 6 0 15,-25 8 9-15,-12 7 9 16,-19 11 11-16,-13 5 4 16,-17-1-7-16,-3-8-9 15,0-15-17-15,3-11-25 16,15-13-70-16,7-6-47 16,15-13-202-16,9-14-75 15,19-37 212-15</inkml:trace>
  <inkml:trace contextRef="#ctx0" brushRef="#br0" timeOffset="53">6302 8216 1550 0,'5'24'229'0,"3"10"299"16,3 17-350-16,4 20-81 16,2 9-31-16,1 1-36 15,2-8-18-15,2-14-8 16,4-14 2-16,-3-21-48 15,-2-8-28-15,-3-27-452 16,0-21 339-16</inkml:trace>
  <inkml:trace contextRef="#ctx0" brushRef="#br0" timeOffset="54">6711 8272 2126 0,'-19'67'176'0,"11"2"202"16,16 14-310-16,7-4 0 16,8-13-40-16,2-10-13 15,-1-21-8-15,1-12 2 16,-2-16 13-16,-2-6 5 16,-2-7 6-16,1 3-1 15,-4-9-4-15,-3-5-3 16,-7-14-4-16,-4-10 2 0,-4-19-28 15,-1-8-25-15,3-10-81 16,5-6-52-16,12 1-158 16,7 3-413-16,13 6 456 15</inkml:trace>
  <inkml:trace contextRef="#ctx0" brushRef="#br0" timeOffset="55">7156 8008 1122 0,'7'33'198'0,"-3"23"176"16,-3 13-82-16,-4 16-120 15,-1 5-41-15,0 4-61 16,2-1-23-16,4-12-29 16,3-14-8-16,2-26-4 15,-1-16-6-15,3-23-79 16,2-8-56-16,4-30 67 16</inkml:trace>
  <inkml:trace contextRef="#ctx0" brushRef="#br0" timeOffset="56">7399 8151 1300 0,'4'-1'157'16,"4"10"137"-16,2 9-73 15,7 11-111-15,3 9-3 16,1 8-11-16,1 3 9 16,-5 4 18-16,-2 1-10 15,-8 0-32-15,-5-3-16 16,-11-5-25-16,-9-3-7 15,-15-9-4-15,-4-4-2 16,1-13-8-16,6-4-12 0,11-13-85 16,9-10-63-16,17-32-95 15,16-17-36-15,30-26-25 16,11-7 24-16,13 6 66 16,-2 11 44-16,-17 28 99 15,-9 15 90-15,-18 35 139 16,-8 11 38-16,-14 23 72 15,-7 11-30-15,-5 15-72 16,-2 7-24-16,4-6-53 16,2-6-18-16,5-17-25 15,2-9-9-15,2-18-11 16,3-8-1-16,5-18 1 16,3-11-1-16,7-27 0 15,1-10-4-15,-7-15-15 16,-2 1-2-16,-9 7-2 15,-3 14 0-15,-4 23 6 16,-4 24 4-16,0 4 18 0,-1-5-4 16,-3 28-13-16,1 10-7 15,0 18-22-15,6 4 3 16,10-2 2-16,4-2-1 16,6-9 1-16,1-8 3 15,-4-16 10-15,-3-6 8 16,-1-14 17-16,-1-5 6 15,1-14 1-15,0-5-6 16,-2-13-15-16,-1 0-8 16,-2 4-8-16,-4 6-1 0,-2 15-2 15,-4 14 1-15,0 0-5 16,2-4-3-16,0 21 3 16,3 2 2-16,7 13 3 15,7 1 1-15,11-2-5 16,6-3-2-16,1-8-10 15,-3-6-30-15,-10-11-54 16,-10-3-25-16,-15-21-12 16,-13-10 33-16,-28-19 64 15</inkml:trace>
  <inkml:trace contextRef="#ctx0" brushRef="#br0" timeOffset="57">6661 7586 2820 0,'12'4'44'0,"53"-2"-123"0,31-6 361 16,51-28-199-16</inkml:trace>
  <inkml:trace contextRef="#ctx0" brushRef="#br0" timeOffset="58">10462 6341 2418 0,'-12'-18'166'16,"-2"-1"240"-16,3 12-400 16,-6 3-1-16,-25 9-5 15,-12 6-2-15,-22 17 0 16,-6 11 2-16,4 26 3 15,2 10-2-15,11 15-6 0,8 3-5 16,21-5-1-16,16-2 1 16,35-4 10-16,19-9 5 15,32-17 12-15,12-15 12 16,28-35 31-16,16-17 10 16,6-40 12-16,-2-14-5 15,-10-21-26-15,-17-1-11 16,-20 6-4-16,-14 9-2 15,-35 6 7-15,-19-1 1 16,-28 1-4-16,-18-4-6 0,-20 7-30 16,-10 10-15-16,-9 14-52 15,1 8-24-15,0 17-42 16,6 7 86-16,9 19 9 16</inkml:trace>
  <inkml:trace contextRef="#ctx0" brushRef="#br0" timeOffset="59">10858 9110 1507 0,'-4'18'243'0,"0"-21"387"16,3 3-514 15,0 0-33-31,-1 5-49 0,-1 4-18 0,-7 9-16 0,0 6-1 16,-2 7 1-16,-1-1-1 15,6 1-33-15,1 1-47 16,6 2-151-16,1 1-92 15,1-3-92-15,2-6 37 0,1-8 156 16,1-3 97-16,3 2 135 16,1 0 37-16,-2 11 68 15,-2 1 28-15,-4 11 38 16,-3 4-4-16,-3 5-40 16,-3-2-24-16,-3-5-46 15,-1-6-22-15,0-5-31 16,2-3-1-16,2-2-127 15,2-2-131-15,3-6 142 16</inkml:trace>
  <inkml:trace contextRef="#ctx0" brushRef="#br0" timeOffset="60">10760 10111 983 0,'-8'45'159'15,"3"2"136"-15,6 2-195 16,6-4-45-16,5-9-55 15</inkml:trace>
  <inkml:trace contextRef="#ctx0" brushRef="#br0" timeOffset="61">10838 10604 1881 0,'-27'51'100'0,"3"-4"113"16,15-3-206-16,3-5-31 15,5-15-82-15,1-7 72 16</inkml:trace>
  <inkml:trace contextRef="#ctx0" brushRef="#br0" timeOffset="62">9260 11306 2030 0,'-7'9'235'16,"-1"-3"385"-16,13 4-573 0,8 6-35 15,8 26-7-15,3 16 8 16,4 35-5-16,1 20-2 16,1 19 1-16,-2 3 2 15,-5-5 0-15,-4-13 2 16,-10-24 2-16,-3-17 1 15,-7-31 5-15,-5-14 0 16,-3-18 0-16,-4-6 0 16,-6-8 9-16,-7-8 1 0,-11-13 1 15,-1-15 1-15,-1-30-13 16,3-17-4-16,9-30-9 16,6-7-5-16,15-11-5 15,6 3 0-15,15 20 1 16,5 15 2-16,5 40 1 15,3 15-1-15,6 22-1 16,3 11 0-16,6 18 1 16,4 14 2-16,-7 23 2 15,-2 10 2-15,-5 11 0 16,-5 1 0-16,-9-9 3 16,-8-6 4-16,-18-13-4 15,-11-8-3-15,-12-11-7 16,-3-5-5-16,-2-6 3 15,0-5 3-15,5-2 4 16,2-4 1-16,8 3 2 16,5-1-1-16,8 2-4 15,4 4-2-15,14 14-1 0,7 7 3 16,14 10 5-16,6 4 3 16,5 0-1-16,6 1-3 15,9-2-3-15,2-4 2 16,4-6-16-16,-3-10-28 15,-13-18-99-15,-5-12-151 16,-15-34 161-16</inkml:trace>
  <inkml:trace contextRef="#ctx0" brushRef="#br0" timeOffset="63">9897 11616 2962 0,'-1'13'94'0,"17"1"-13"16,12 2-71-16,11-2-14 16,8-3-2-16,3-10-24 15,1-1-12-15,-4-4-38 16,-8 1-31-16,-12 2-46 16,-9-1-24-16,-11 1 98 15</inkml:trace>
  <inkml:trace contextRef="#ctx0" brushRef="#br0" timeOffset="64">9903 11951 2549 0,'-5'12'106'16,"12"1"83"-16,24-5-198 0,8-2 10 15,17-9-33-15,3-10-7 16,8-11-29-16,9-4-47 15,3-6-27-15,0-5 36 16,0-8 41-16</inkml:trace>
  <inkml:trace contextRef="#ctx0" brushRef="#br0" timeOffset="65">10993 11358 2332 0,'7'0'160'16,"-22"1"102"-16,3 2-167 15,0-2 0-15,-5 7-61 16,-2 2-12-16,-7 9-3 15,-6 8 4-15,-3 11 20 0,-4 8-3 16,4 18-10 0,0 10-5-16,6 15-13 0,4 7-3 15,7 3-1-15,6 2 4 16,12 3 7-16,6 0 4 16,14-12 1-16,5-8-4 15,13-14-10-15,6-9-7 16,6-10-6-16,1-10-1 15,-2-17-20-15,-4-11-14 0,-1-19-66 16,-1-15 1-16,2-35 48 16</inkml:trace>
  <inkml:trace contextRef="#ctx0" brushRef="#br0" timeOffset="66">11470 11791 3078 0,'-8'13'92'0,"6"-4"-25"15,1 4-60-15,-2 10-3 16,-3 6-4-16,-9 11 1 16,-4 7 2-16,-9 11 1 15,-3 8-1-15,-4 7-4 16,2 2-20-16,5-9-59 15,5-7-47-15,8-19-124 16,3-14 480-16,1-21-220 16</inkml:trace>
  <inkml:trace contextRef="#ctx0" brushRef="#br0" timeOffset="67">11133 11803 1941 0,'-6'6'144'15,"10"8"111"-15,5 7-105 16,12 20-67-16,3 12-6 16,6 21 4-16,4 6-14 0,5 11-8 15,6-1-6-15,7-12-31 16,1-7-8-16,2-20-39 16,-2-10-27-16,-2-20-88 15,-2-14-53-15,-6-31 102 16</inkml:trace>
  <inkml:trace contextRef="#ctx0" brushRef="#br0" timeOffset="68">12032 11722 2367 0,'-10'36'166'15,"5"10"211"-15,9 17-317 16,4 9-16-16,4 7-9 15,2-2-8-15,3-5-22 16,2-5-4-16,0-12 5 16,0-8-12-16,-5-16-50 15,-3-9 6-15,-7-15 10 0</inkml:trace>
  <inkml:trace contextRef="#ctx0" brushRef="#br0" timeOffset="69">11877 12122 2711 0,'11'12'100'0,"14"-2"58"0,26 0-153 16,12-8 4-16,20-17-59 16,9-11-39-16,-3-22-99 15,-6-6-54-15,-18-11 138 16</inkml:trace>
  <inkml:trace contextRef="#ctx0" brushRef="#br0" timeOffset="70">12618 11627 1379 0,'-16'26'231'0,"-1"15"344"16,0 10-332-16,6 16-126 15,2 4 25-15,5 7-20 16,4 1-21-16,4-7-31 15,5-4-22-15,3-17-38 16,-1-10-21-16,-1-20-72 16,-1-9-109-16,-1-28-68 15,0-20 109-15</inkml:trace>
  <inkml:trace contextRef="#ctx0" brushRef="#br0" timeOffset="71">12647 11358 2392 0,'16'17'87'16,"19"11"23"-16,10 11-73 15,12 23 10-15,-2 10 0 16,-7 18 8-16,-2 3 6 0,-6 6 5 16,-5 1-11-16,-17-1-23 15,-12 2-4-15,-22 0-3 16,-11-6-1-16,-11-15 0 15,0-10-14-15,0-18-55 16,9-10-43-16,5-21-89 16,7-14-139-16,17-41 188 15</inkml:trace>
  <inkml:trace contextRef="#ctx0" brushRef="#br0" timeOffset="72">13402 11346 2304 0,'-32'31'167'16,"3"9"230"-16,-3 27-346 15,-5 14-17-15,-2 23 6 16,-1 4 4-16,6 2 3 16,9-2 5-16,17-4-14 0,8 0-17 15,20-10-23-15,13-14-7 16,17-18-24-16,4-12-15 15,9-24-66-15,1-14-41 16,2-35-37-16,5-23-44 16,8-37 139-16</inkml:trace>
  <inkml:trace contextRef="#ctx0" brushRef="#br0" timeOffset="73">14016 11587 1164 0,'2'-19'293'0,"-2"17"291"16,-3 6-126-16,-10 16-204 15,-5 17-73-15,-10 37-104 16,-6 19-17-16,-5 22-9 16,4 8-6-16,1-1-17 15,0-5-2-15,8-22-42 16,3-17-28-16,7-32-85 16,6-14-36-16,5-24-551 15,4-18 462-15</inkml:trace>
  <inkml:trace contextRef="#ctx0" brushRef="#br0" timeOffset="74">13462 11630 2511 0,'-19'49'119'15,"11"8"119"-15,20 15-216 0,10 4 4 16,16 4 9-16,5-2 1 15,19 4-18-15,8 1-4 16,1-11-7-16,0-8 22 16,-12-15-41-16,-4-15-27 15,-5-22 304-15,-1-12-237 16</inkml:trace>
  <inkml:trace contextRef="#ctx0" brushRef="#br0" timeOffset="75">14052 12051 3063 0,'4'22'79'16,"18"-4"51"-16,19-9-206 15,29-3-10-15,-6-21 12 16,3-11-1-16,-10-18-17 15,0-7 51-15,6-21 16 16</inkml:trace>
  <inkml:trace contextRef="#ctx0" brushRef="#br0" timeOffset="76">14687 11678 3480 0,'-14'39'45'15,"34"-1"-68"-15,12-2-55 16,11-2 28-16,-3-7 13 16,2-5-7-16,1-2 37 15,1 4 19-15,3 2 4 16,-5 5 4-16,-5 3-5 0,-11 2-4 15,-10-2 2-15,-17 2 6 16,-10 2-7-16,-22 3-35 16,-13-1-36-16,-19-11-501 15,-16-19 381-15</inkml:trace>
  <inkml:trace contextRef="#ctx0" brushRef="#br0" timeOffset="77">14769 11664 3008 0,'33'21'90'0,"16"0"-21"16,12-2-62-16,17-14-48 16,4-11-49-16,-3-21-42 15,-6-11-18-15,-11-20 90 16</inkml:trace>
  <inkml:trace contextRef="#ctx0" brushRef="#br0" timeOffset="78">15245 10940 3003 0,'-1'16'79'16,"17"12"-14"-16,9 11-65 15,17 21 17-15,6 14-3 16,9 11 12-16,2 10 9 0,-5 23 12 16,-4 14 2-16,-12 16-17 15,-8 7-12-15,-17 1-11 16,-11-3-8-16,-17-15-43 16,-9-8-22-16,-8-27-31 15,-4-16 271-15,-2-39-136 16</inkml:trace>
  <inkml:trace contextRef="#ctx0" brushRef="#br0" timeOffset="79">1688 10249 2741 0,'-35'-30'98'15,"49"29"14"-15,-6 1-87 16,1 0-20-16,2 8 0 15,0 4 3-15,0 18 8 16,-1 8 5-16,2 11 6 16,1 5-2-16,6-4-9 15,3-3-6-15,2-8 1 16,2-6 2-16,1-14 17 16,1-6 9-16,3-13 4 15,2-7-2-15,-1-11-13 16,-1-6-5-16,-8-6-1 15,-4-1-1-15,-7 0-4 16,-2 5-1-16,-6 8-5 16,0 5 0-16,-4 12-2 15,0 0-1-15,1 2-8 0,0 12-4 16,4 24-7-16,3 18-1 16,12 42 4-16,4 12 3 15,8 26 3-15,0 6 2 16,-4 1 0-16,-4 1 3 15,-10-8 2-15,-5-5 1 16,-9-19 13-16,-8-8 2 16,-7-25 1-16,-4-14-1 15,-2-21-11-15,1-13-10 0,2-13-36 16,0-8-34-16,3-23-84 16,-1-23-22-16,7-55-635 15,9-31 534-15</inkml:trace>
  <inkml:trace contextRef="#ctx0" brushRef="#br0" timeOffset="80">2598 10401 2671 0,'2'6'145'15,"9"-1"116"-15,21 3-223 16,8 3-22-16,13-1-16 15,2-3-4-15,1-6-5 16,-1-1-15-16,-3-5-54 16,-5-1-32-16,-8 0-76 15,-5 2 90-15</inkml:trace>
  <inkml:trace contextRef="#ctx0" brushRef="#br0" timeOffset="81">2549 10722 2632 0,'-13'20'158'0,"13"-5"141"16,27-5-263-16,17-1-18 0,24-9-15 16,7-10-10-16,15-14-29 15,0-4-24-15,5-11-79 16,0-4-24-16,-8-2 84 15</inkml:trace>
  <inkml:trace contextRef="#ctx0" brushRef="#br0" timeOffset="82">3677 10342 2284 0,'-21'0'195'16,"6"3"160"-16,-4 0-252 15,-6 8-26-15,-9 10-60 16,-5 9-12-16,-2 15-6 16,5 8 2-16,8 13 11 15,11 5 8-15,17 2 4 16,10-5 3-16,23-13 15 16,12-10 5-16,19-15-3 15,7-7 0-15,6-19-5 0,3-12 1 16,-2-19 8-16,0-6-1 15,-11-17-11-15,-9-7-6 16,-22-11-8-16,-15-7-2 16,-27 2 1-16,-15 3-4 15,-29 10-14-15,-8 6-8 16,-16 12-23-16,-2 5-26 16,11 14-57-16,7 7-38 0,18 16 291 15,9 8-157-15</inkml:trace>
  <inkml:trace contextRef="#ctx0" brushRef="#br0" timeOffset="83">5197 10285 2244 0,'5'-3'120'16,"-7"-4"78"-16,1-9-145 15,-4-1-4-15,-7-7-15 0,0 0 1 16,-8 5 3-16,-5 5 7 15,-9 11 1-15,-5 4-5 16,2 11-9-16,2 4-3 16,5 8-1-16,4 3 0 15,5 7-4-15,2 4-5 16,2 7-3-16,4 5-4 16,5 7-11-16,4 2-1 15,9 1-5-15,6 3-1 16,7-6 4-16,4-3 3 0,9-7 17 15,4-11 10-15,16-5 6 16,5-10 2-16,9-5-6 16,4-7-3-16,1-15-3 15,1-8-1-15,2-13 3 16,-2-6 1-16,-8-11 5 16,-11-9-2-16,-19-18-5 15,-10-10-6-15,-17-6-10 16,-8-3-12-16,-14-6-50 15,-8 1-29-15,-17 6-12 16,-6 9 259-16,-3 29-129 16</inkml:trace>
  <inkml:trace contextRef="#ctx0" brushRef="#br0" timeOffset="84">5365 10587 2918 0,'-13'41'103'15,"14"0"10"-15,7 19-97 16,9-4-17-16,2 2 4 16,1-12-21-16,1-2-12 15,3-4-12-15,1-3-19 16,3-10-30-16,2-8-25 15,0-16-73-15,0-14 91 0</inkml:trace>
  <inkml:trace contextRef="#ctx0" brushRef="#br0" timeOffset="85">5848 10540 2209 0,'-22'58'129'0,"11"13"107"15,7 0-140-15,10-11-30 16,7-10-8-16,4-20-1 16,3-8-16-16,6-11 15 15,1-5 13-15,6-13-6 16,-1-7-1-16,-1-16-18 16,-2-7-14-16,-7-16-24 15,-3-7-1-15,-9-9-19 16,-4-1-20-16,-6 10-31 15,0 5-40-15,-3 9-350 0,2 3 301 16</inkml:trace>
  <inkml:trace contextRef="#ctx0" brushRef="#br0" timeOffset="86">6275 10364 1815 0,'-12'16'236'0,"8"7"344"15,0 7-497-15,3 7-27 16,-3 12-42-16,0 4-5 0,1 0-12 16,3-1 3-16,6-9 27 15,5-4 4-15,8-12 33 16,3-3-6-16,5-10-20 16,4-7-1-16,2-8-10 15,4-8 4-15,-3-9 1 16,-2-6-4-16,-10-13-13 15,-8-4 2-15,-12-17-25 16,-4-6-28-16,-11-2-52 16,-7 1-34-16,-10 11-62 15,-2 13-29-15,-2 12 8 16,4 11 28-16,11 12 120 16,5 1 75-16,10 6 67 15,3 1 12-15,8 4 15 16,9 0 3-16,19-2 3 15,12-4-5-15,13-11-44 16,5-4-22-16,-2-14-26 0,0-3-10 16,-8-5-6-16,-4 1-1 15,-14 4-9-15,-9 7-14 16,-16 7-26-16,-8 9-5 16,-9 5-17-16,-6 7 2 15,-10 16 20-15,-3 8 14 16,-2 19 49-16,1 5 24 15,3 11 20-15,0 2-2 16,4 7-5-16,-1 6 4 16,4 7 9-16,5 1-3 0,9-12-20 15,2-10-17-15,7-22-31 16,3-10-15-16,1-13-31 16,2-9-35-16,2-17-19 15,3-16 368-15,6-42-213 16</inkml:trace>
  <inkml:trace contextRef="#ctx0" brushRef="#br0" timeOffset="87">6898 10207 1785 0,'-14'43'267'16,"-3"-3"424"-16,9 11-583 15,2 4-49-15,1 10-23 16,0 1-1-16,4 3-7 15,1-4 0-15,4-8-5 16,3-8-4-16,4-11-3 16,2-11-3-16,3-8-40 0,0-6-22 15,0-9-84 1,-2-3-34-16,-3-12-89 0,-3-7-256 16,-8-24 323-16</inkml:trace>
  <inkml:trace contextRef="#ctx0" brushRef="#br0" timeOffset="88">6851 10534 2008 0,'3'0'147'0,"16"2"169"16,7 2-215-16,18-4-39 16,6-4-6-16,-1-9-30 15,-2-3-11-15,-8-3-8 16,-7-1 0-16,-11 2 1 15,-5 4 13-15,-7 3-21 16,-6 0-11-16,-5 1-17 16,-5 0-19-16,-5 0 19 15,-3 0 10-15,0 4 10 16,1 3 18-16,4 3 11 16,1 1 1-16,3 6 9 15,2 4-15-15,0 9 7 16,0 6 9-16,4 14 15 15,0 6 10-15,2 11 2 16,1 1-7-16,4 0-11 16,6-5-8-16,4-10-14 15,2-4-3-15,2-14-7 0,2-5-4 16,-2-8-5-16,1-6 0 16,1-6-16-16,2-6-1 15,-2-9-37-15,0-4-16 16,-6-13-66-16,-8-7-47 15,-9-9-203-15,-7 0 214 16</inkml:trace>
  <inkml:trace contextRef="#ctx0" brushRef="#br0" timeOffset="89">7215 10593 1262 0,'-10'6'213'16,"10"2"200"-16,4 2-114 0,14 1-121 15,6-2-39-15,11-7-45 16,7-3-18-16,10-9-21 15,5-5-9-15,-4-5-22 16,-6-2-7-16,-18 2-10 16,-13 0-1-16,-16 1-7 15,-6 0-13-15,-22 0-25 16,-11 1-11-16,-16 5-12 16,-6 3 9-16,9 6 28 15,9 1 13-15,19 0 27 16,10-1 2-16,14-6-4 15,8-8-1-15,20-5 8 16,7 0 11-16,15 6 21 16,6 6 2-16,-2 13-10 15,1 7-9-15,-12 18-15 16,-5 11-5-16,-8 23-2 16,-3 5-2-16,-3 16-3 0,-5-3 1 15,-6-21 3-15,-4-11 1 16,-6-31 2-16,-2-14-3 15,1-4 32-15,-1-17 13 16,3-19 9-16,-2-13 1 16,2-11-38-16,0 0-16 15,-1 9-10-15,0 12 0 16,-1 19 2-16,-2 19 3 16,0 1-2-16,1 2-7 0,0 28-8 15,4 9-3-15,12 14-2 16,8 1 6-16,13-5 3 15,8-4 1-15,2-11 5 16,-3-8 4-16,-13-15 4 16,-7-9 0-16,-14-9 2 15,-5-9 1-15,-8-18-4 16,-8-8-7-16,-8-6-9 16,-5-1-10-16,1 6-11 15,0 4 6-15,4 11 5 16,7-1 3-16,12 0 8 15,11 0 0-15,16-13 4 16,6-4 2-16,13-11 7 16,3-5 2-16,0 6 2 15,-2 7 1-15,-16 17 2 16,-11 10 1-16,-14 14 11 16,-7 9 6-16,-5-1 3 15,-8 11-7-15,-14 23-20 16,-6 20-7-16,-4 40-11 0,2 12 4 15,9 18 0-15,8 3 14 16,17-6-46-16,8-7 10 16,26-28 15-16</inkml:trace>
  <inkml:trace contextRef="#ctx0" brushRef="#br0" timeOffset="90">8366 10548 2723 0,'-38'77'152'0,"-4"-8"16"15,6-4-171-15</inkml:trace>
  <inkml:trace contextRef="#ctx0" brushRef="#br0" timeOffset="91">1352 12415 2539 0,'-21'-1'182'0,"4"1"106"0,15 0-181 16,2 1-38-16,0 15-56 16,1 15-13-16,0 40-1 15,2 26 4-15,1 34 5 16,2 9 1-16,7-1-3 16,3-6-3-16,1-20 0 15,0-16 1-15,-9-33 12 16,-3-21 2-16,-5-26 4 15,0-15-3-15,0 0-22 16,-6-10-1-16,-3-29-1 16,-6-21-1-16,-5-41 11 15,0-14-4-15,2-20-1 16,5-7-1-16,6-4 1 16,7 4-1-16,13 19-1 15,10 18-2-15,14 30 2 16,5 15 1-16,10 22 4 15,1 15 4-15,3 23 2 0,0 16 0 16,-1 21 0-16,-1 9-1 16,-13 14 1-16,-8 8 1 15,-23 11 3-15,-10 5 5 16,-22 5 3-16,-11-3 1 16,-13-17-2-16,-4-9-5 15,2-20-5-15,4-7-3 16,12-13-3-16,6-2-1 15,11-8-3-15,5-5-4 16,11 0-14-16,8 4 0 0,11 7 0 16,8 6 2-16,15 7 10 15,8 2 0-15,8-3 13 16,4-5-25-16,2-13-65 16,-2-11-57-16,-7-24 304 15,-6-10-179-15</inkml:trace>
  <inkml:trace contextRef="#ctx0" brushRef="#br0" timeOffset="92">2071 12753 1872 0,'-11'8'213'0,"8"0"134"16,3-1-120-16,9 2-136 15,8-1-51-15,12-1-34 16,6-3-6-16,5-4 0 15,0-3 7-15,-2-1-28 16,-5-2-38-16,-4-1-73 0,-7-1-145 16,-5-2 157-16</inkml:trace>
  <inkml:trace contextRef="#ctx0" brushRef="#br0" timeOffset="93">2110 12971 1707 0,'-7'30'227'16,"4"-8"214"-16,13-3-270 16,21-6-113-16,11-5-25 0,14-14-62 15,8-12-38-15,7-14-96 16,3-4-75-16,6-11 130 16</inkml:trace>
  <inkml:trace contextRef="#ctx0" brushRef="#br0" timeOffset="94">3040 12520 1489 0,'-3'-2'205'0,"-11"6"148"15,-5 3-82-15,-10 12-147 16,-4 6-36-16,-5 14-35 16,-1 8-8-16,3 17 15 15,2 6 13-15,8 9 15 16,5 2-1-16,9-1-24 15,9 0-20-15,13-3-36 16,6-3-7-16,12-12 9 16,6-10-19-16,16-22-68 15,7-20-35-15,16-42-597 16,8-26 465-16</inkml:trace>
  <inkml:trace contextRef="#ctx0" brushRef="#br0" timeOffset="95">3672 12690 2777 0,'-22'49'110'15,"0"6"-21"-15,-3 4-19 0,-6 3-61 16,-3-5-17-16,-4-3-11 16,0-4 3-16,2-11-17 15,6-6-6-15,5-19 316 16,5-10-223-16</inkml:trace>
  <inkml:trace contextRef="#ctx0" brushRef="#br0" timeOffset="96">3347 12704 2826 0,'5'54'93'0,"22"4"-38"15,6 1-9-15,9-2-35 16,1-7-7-16,2 0 8 16,2-2-13-16,-4-5-24 15,-1-1-20-15,-5-13-83 0,-1-7-54 16,1-25 102-16</inkml:trace>
  <inkml:trace contextRef="#ctx0" brushRef="#br0" timeOffset="97">4107 12694 2019 0,'-18'65'202'0,"7"6"216"16,11 6-329-16,1 1-34 0,7-12-48 16,2-7-25-16,0-15-50 15,3-8-24-15,-3-15-46 16,-1-4 2-16,-8-16 79 15</inkml:trace>
  <inkml:trace contextRef="#ctx0" brushRef="#br0" timeOffset="98">3926 13056 2057 0,'8'12'135'0,"23"-3"121"15,12-5-175-15,20-11-20 16,3-10-30-16,-1-15-60 16,-1-6-35-16,-8-7-108 15,-3-3-87-15,-9-6 136 16</inkml:trace>
  <inkml:trace contextRef="#ctx0" brushRef="#br0" timeOffset="99">4519 12631 1731 0,'-10'26'174'16,"4"9"133"-16,2 7-104 16,5 9-81-16,2 4-24 15,3 7-15-15,-2-3-5 16,2 0-17-16,-2-3-14 16,-1-12-20-16,1-5-27 0,-3-17-41 15,0-7-20-15,-1-15-207 16,3-8 472-16,-3-22-211 15</inkml:trace>
  <inkml:trace contextRef="#ctx0" brushRef="#br0" timeOffset="100">4676 12325 1936 0,'14'24'137'0,"14"12"65"15,7 4-54-15,7 15-76 16,4 9-23-16,-2 17 0 16,-1 10 8-16,-11 12 23 15,-4 4-4-15,-16 5-29 16,-10-1-12-16,-12-4-15 16,-9-8-4-16,-8-16-3 15,-1-14-6-15,5-28-30 16,6-11 10-16,12-35 30 0,5-26-24 15</inkml:trace>
  <inkml:trace contextRef="#ctx0" brushRef="#br0" timeOffset="101">5213 12540 2665 0,'-44'66'98'0,"6"9"-15"15,3 3-34-15,3 1-37 16,-1-2-8-16,9-5-5 16,6-2 1-16,16-5 4 15,5 3 0-15,19-8-4 16,7-5-5-16,16-12-9 16,6-10-17-16,7-18-32 15,2-14-32-15,3-26-75 16,3-19-12-16,0-26 93 15</inkml:trace>
  <inkml:trace contextRef="#ctx0" brushRef="#br0" timeOffset="102">5849 12443 1841 0,'-26'45'219'0,"-5"19"200"16,1 11-217-16,3 27-106 15,0 8-33-15,0 7-17 0,2 3-14 16,5-10-16-16,2-7-2 16,9-22-31-16,0-15-15 15,7-33-15-15,2-13-151 16,1-29-166-16,0-20 211 16</inkml:trace>
  <inkml:trace contextRef="#ctx0" brushRef="#br0" timeOffset="103">5501 12525 1529 0,'-16'30'254'15,"7"9"310"-15,14 11-382 16,9 7-60-16,15 13-54 16,6 4-11-16,7 4-19 15,-3-1-5-15,3-7-15 16,2-2-7-16,3-8-11 15,5-6 5-15,0-16-45 16,-3-13-28-16,-5-26 194 16,-4-22-135-16</inkml:trace>
  <inkml:trace contextRef="#ctx0" brushRef="#br0" timeOffset="104">6025 12934 2098 0,'15'27'203'0,"2"-9"343"15,25-15-529-15,9-4-32 16,13-24-63-16,-1-11-34 16,6-23-100-16,1-8-51 15,-10 0 147-15</inkml:trace>
  <inkml:trace contextRef="#ctx0" brushRef="#br0" timeOffset="105">6546 12659 1645 0,'-21'49'219'16,"8"-1"204"-16,13-3-232 16,7-1-44-16,14-6-54 15,8-1-8-15,9-5-2 16,3 1 7-16,8 1 4 15,-1 3-7-15,-4-2-19 16,-5-1-11-16,-18-10-19 16,-9-3-3-16,-14-5-2 15,-12 1-26-15,-23-4-88 16,-12-9-70-16,-18-20 311 16,-4-16-186-16</inkml:trace>
  <inkml:trace contextRef="#ctx0" brushRef="#br0" timeOffset="106">6538 12596 1480 0,'33'2'290'15,"-3"15"338"-15,8 1-335 16,18-5-183-16,10-7-45 16,9-15-69-16,6-10-27 15,-5-19-62-15,-8-6-38 16,-18-13-197-16,-10-6 189 15</inkml:trace>
  <inkml:trace contextRef="#ctx0" brushRef="#br0" timeOffset="107">6997 11931 1999 0,'0'25'133'0,"19"13"85"16,7 10-56-16,12 26-36 15,-1 16-22-15,-2 21-20 16,-1 16 1-16,-8 25 1 16,-4 7-10-16,-11 8-18 15,-10 0-33-15,-15-18-62 16,-9-10-34-16,-16-22-96 16,-6-16 402-16,-14-32-201 15</inkml:trace>
  <inkml:trace contextRef="#ctx0" brushRef="#br0" timeOffset="108">14047 2361 1298 0,'-1'-38'143'16,"1"22"77"-16,2 6 2 16,-1 2-31-16,0 8-66 15,2 7-31-15,3 16-36 16,4 7-14-16,10 18-5 15,5 0-18-15,13 0-21 16,7-6-2-16,6-12-2 16,1-8 1-16,0-22 8 15,-3-9 10-15,-8-21 13 16,2-8 2-16,-8-7 0 0,-1 0-2 16,-3 2-4-16,-4 1 0 15,-6 7-2-15,-2 4-3 16,-9 13 1-16,0 7-6 15,-3 14 5-15,-1 10 2 16,5 24-4-16,-1 15 2 16,4 35-13-16,2 22-6 15,3 42-6-15,0 18 0 16,-3 39-6-16,-1 8-7 16,0 2-13-16,-1-1-6 0,4-33-11 15,0-17-3-15,-2-42 7 16,0-24 4-16,-5-36-23 15,1-20-9-15,0-34-229 16,1-23 21-16,3-40 124 16</inkml:trace>
  <inkml:trace contextRef="#ctx0" brushRef="#br0" timeOffset="109">15085 2400 1467 0,'32'18'144'15,"11"1"68"-15,11-5-26 16,1 0-26-16,1-2-68 0,-2 0-41 16,-6-1-33-16,-6-4-5 15,-17-5-57-15,-9-2-51 16,-16-7 52-16</inkml:trace>
  <inkml:trace contextRef="#ctx0" brushRef="#br0" timeOffset="110">15147 2608 1424 0,'14'18'107'15,"13"5"188"-15,9-3-195 0,10-5 23 16,6-5-16-16,7-9-71 15,6-4-15-15,3-12-35 16,-2-4-64-16,-2-8 49 16</inkml:trace>
  <inkml:trace contextRef="#ctx0" brushRef="#br0" timeOffset="111">16106 2109 851 0,'3'-3'186'0,"1"0"118"16,-4 2-6-16,-1 0-43 0,-5 1-76 16,-1 0-50-16,-5 0-38 15,-2 2-9-15,-3 5-15 16,-3 4-2-16,-1 10-24 16,-3 5-11-16,-2 15-11 15,0 6-6-15,-1 14-6 16,1 9-1-16,8 12-6 15,6 3-5-15,14 0-3 16,11-2-2-16,15-10-2 16,5-12 7-16,6-16-27 15,2-9-16-15,1-16-53 16,-4-5-45-16,-7-8-58 16,-2-1-48-16,-11-5 140 15</inkml:trace>
  <inkml:trace contextRef="#ctx0" brushRef="#br0" timeOffset="112">16711 2255 364 0,'4'-7'128'16,"1"-2"117"-16,2 1-30 0,2-1-9 15,0-2-15 1,1 1-14-16,-3 2-39 0,-1 1-14 16,-3 1-22-16,-1 3-10 15,0 1-2-15,-2 1-3 16,0 0-7-16,0 1 0 16,-3 2-20-16,-4 5-11 15,-5 11-23-15,-3 6-13 16,-6 10-7-16,1 4-1 15,-8 7-1-15,-2 1-1 16,-6 0 0-16,-2-1-4 0,4-2 0 16,3-4 3-16,11-8-35 15,7-4-22-15,5-11-66 16,3-6-51-16,1-6-168 16,1-5 194-16</inkml:trace>
  <inkml:trace contextRef="#ctx0" brushRef="#br0" timeOffset="113">16444 2180 745 0,'-9'-5'197'16,"2"5"141"-16,2 6-105 16,1 5-35-16,3 8-67 15,4 3-5-15,7 8-26 16,3 3-6-16,9 6-25 15,6 4-15-15,15 3-16 0,8 0-16 16,3-1-12-16,-3 1-4 16,-8-5-3-16,-6-4 1 15,-8-8 7-15,-2-5-15 16,-9-8-45-16,-3-2-36 16,-5-4-106-16,-2-4-80 15,0-5 152-15</inkml:trace>
  <inkml:trace contextRef="#ctx0" brushRef="#br0" timeOffset="114">17268 2242 977 0,'-13'-2'135'0,"11"2"148"16,1 3-73-16,1 3-18 16,0 4-34-16,3 9-50 15,1 7-15-15,1 12-34 16,1 4-16-16,0 6-30 15,-2-2-6-15,2-1 3 16,-1-2-28-16,0-6-64 16,-2-5-43-16,-3-12 48 15</inkml:trace>
  <inkml:trace contextRef="#ctx0" brushRef="#br0" timeOffset="115">16994 2457 1182 0,'7'7'100'15,"19"0"57"-15,9 0 15 0,13-1-22 16,1-2-49-16,6-1-65 16,-1-1-13-16,-2-4-6 15,2 0-12-15,-8-5-95 16,-1-4-102-16,-2-5 104 15</inkml:trace>
  <inkml:trace contextRef="#ctx0" brushRef="#br0" timeOffset="116">17728 2229 691 0,'-1'2'163'0,"-1"9"158"15,2 5-31-15,0 16-46 16,2 6-28-16,0 12-54 15,-1 2-33-15,0 2-69 16,2-3-29-16,0-7-25 16,4-4-7-16,3-14-58 15,-1-5-56-15,4-14-422 0,0-7 337 16</inkml:trace>
  <inkml:trace contextRef="#ctx0" brushRef="#br0" timeOffset="117">17995 1915 805 0,'34'18'207'16,"5"5"146"-16,2 19-64 16,-7 9-8-16,2 19-94 15,-1 6-39-15,-1 12-51 16,-2 3-20-16,-12 0-25 15,-9-1-13-15,-14 0-8 16,-9-1-3-16,-12-8-7 16,-5-7 1-16,-7-19-35 15,2-15-30-15,4-21-70 16,2-10-134-16,5-14 145 16</inkml:trace>
  <inkml:trace contextRef="#ctx0" brushRef="#br0" timeOffset="118">18509 1950 1321 0,'-8'10'141'16,"-13"11"80"-16,-7 9 29 15,-7 12-48-15,-3 11-41 16,2 10-49-16,0 10-17 15,6 10-26-15,8 2-10 16,10 5-45-16,9-3 0 16,16-6-14-16,11-1-14 15,19-14-11-15,3-11-13 16,20-21-45-16,5-10-51 0,-1-24-88 16,-1-9-87-16,-12-24 165 15</inkml:trace>
  <inkml:trace contextRef="#ctx0" brushRef="#br0" timeOffset="119">19191 2059 1460 0,'-8'9'167'15,"2"8"122"-15,-5 20-88 16,-3 9 27-16,-2 18-65 15,-3 6-32-15,1 8-65 16,-2 0-26-16,2-4-29 16,1-6 5-16,3-10-55 15,5-3-33-15,3-17-100 16,1-7-81-16,1-16 141 16</inkml:trace>
  <inkml:trace contextRef="#ctx0" brushRef="#br0" timeOffset="120">18818 2259 1110 0,'-4'26'174'0,"4"8"157"16,4 14-112-16,6 5 31 0,6 9-95 15,8 4-56-15,11 2-67 16,9-2-18-16,10-10-14 15,-2-7-31-15,-5-14-100 16,-3-10-105-16,-9-18 117 16</inkml:trace>
  <inkml:trace contextRef="#ctx0" brushRef="#br0" timeOffset="121">19361 2450 1131 0,'10'1'183'0,"9"6"328"15,5 0-364-15,9-4 1 16,4-3-33-16,5-5-69 16,2-6-26-16,9-4-15 15,2-3-1-15,-4-2 0 0,0 1 3 16,-17 1-14-16,-9 5-2 15,-12 7-1-15,-6 3-2 16,-5 5 20-16,0 4 14 16,-2 6 21-16,0 6 8 15,0 7 12-15,2 3-4 16,4 6-5-16,3 3-5 16,11 6-9-16,6-2-5 15,8 1-8-15,2-4-2 0,-3-8-5 16,-9-2-3-16,-11-10 1 15,-7-2 4-15,-9-7 22 16,-6-2-7-16,-18-1-43 16,-13-1-36-16,-17-8-115 15,-5-5-29-15,-4-7 388 16,2-5-214-16</inkml:trace>
  <inkml:trace contextRef="#ctx0" brushRef="#br0" timeOffset="122">19739 2416 1052 0,'45'6'183'16,"4"1"107"-16,11-3-93 15,5 0-55-15,2-8-94 16,1-6-28-16,-8-14-36 16,-7-7-53-16,-11-9 43 15</inkml:trace>
  <inkml:trace contextRef="#ctx0" brushRef="#br0" timeOffset="123">20093 1727 1380 0,'-7'16'82'16,"24"19"109"-16,8 8-49 15,15 18 68-15,10 7-15 16,12 19-45-16,7 9-18 15,6 17-39-15,-8 2-22 16,-12 1-37-16,-13-6-10 0,-23-11-7 16,-8-5 2-16,-23-14-17 15,-10-8-21-15,-22-15-63 16,-12-6-41-16,-23-5-83 16,-14-2-40-16,-24 1 137 15</inkml:trace>
  <inkml:trace contextRef="#ctx0" brushRef="#br0" timeOffset="124">15450 3066 1062 0,'-10'-3'109'0,"17"3"259"15,27 3-279-15,12 1 19 16,30 0 41-16,8 1-25 15,25-2-15-15,12-2-4 16,22-1-23-16,14 0-9 0,27-1-20 16,4-1-2-16,27-2 3 15,7 0-3-15,14-1-9 16,11-1-7-16,7 0-16 16,8-1-4-16,6-3-5 15,0 0 0-15,-4-2 2 16,-1 0 0-16,-18 1 2 15,-3 4-2-15,-18 4-3 16,-16 0 0-16,-21 5-1 16,-16-1 1-16,-38 1 0 15,-17-1 0-15,-38 1 3 16,-20-1 15-16,-29-1-32 16,-26 0-18-16,-8 2-75 15,-31 2-60-15,-41 5 313 16,-29 9-174-16</inkml:trace>
  <inkml:trace contextRef="#ctx0" brushRef="#br0" timeOffset="125">15909 3501 1050 0,'-8'-4'204'15,"2"0"283"-15,-3 5-265 16,-5 3 27-16,-3 3-78 15,-3 7-45-15,-3 17-68 16,-4 8-14-16,-2 20-7 16,3 9-12-16,13 11-9 15,2 4-2-15,11-1-7 16,4-7-3-16,13-12-7 16,7-5-7-16,12-12 0 15,9-3-13-15,12-18-48 16,2-10-42-16,3-20-151 15,-3-8 145-15</inkml:trace>
  <inkml:trace contextRef="#ctx0" brushRef="#br0" timeOffset="126">16536 3728 1411 0,'-3'11'137'16,"-5"19"105"-16,-6 9-2 15,-5 15-32-15,-3 6-43 16,-2 0-79-16,1-2-31 16,-1-9-38-16,5-8-9 15,8-13-32-15,2-6-36 0,7-14-77 16,2-7-95-16,-5-1 126 16</inkml:trace>
  <inkml:trace contextRef="#ctx0" brushRef="#br0" timeOffset="127">16285 3765 1278 0,'9'12'180'16,"5"6"97"-16,6 13-26 16,4 3-10-16,7 9-89 15,2 1-43-15,10-3-66 16,4-3-20-16,4-6-18 15,2-4 3-15,-4-4-44 16,-8-2-56-16,-9-7 55 16</inkml:trace>
  <inkml:trace contextRef="#ctx0" brushRef="#br0" timeOffset="128">16965 3687 1321 0,'6'26'219'0,"0"10"81"16,-1 17-32-16,-2 7-68 15,-1 7-125-15,-1-4-38 16,1-8-27-16,2-6-21 0,0-13-110 16,1-4 31-16,-4-13-32 15</inkml:trace>
  <inkml:trace contextRef="#ctx0" brushRef="#br0" timeOffset="129">16771 4009 1552 0,'12'3'109'0,"15"1"55"15,9 4 10-15,9-5-36 16,9-3-43-16,12-5-67 15,1-4-13-15,-4-10 5 16,-9-1-20-16,-20-7-83 16,-5-2-64-16,-10-2 62 15</inkml:trace>
  <inkml:trace contextRef="#ctx0" brushRef="#br0" timeOffset="130">17273 3812 809 0,'-12'22'166'16,"9"9"184"-16,3 1-73 15,4-3-59-15,5 1-46 16,6-10-72-16,2-6-13 16,6-9-34-16,3-4-13 15,1-10-15-15,1-7-22 16,-6-5-45-16,-1-7-35 16,-6-4-103-16,-2-4-65 0,-4 1-174 15,0 2 225-15</inkml:trace>
  <inkml:trace contextRef="#ctx0" brushRef="#br0" timeOffset="131">17527 3691 859 0,'5'0'181'0,"0"12"133"16,1 8-54-16,1 18-40 15,1 10-76-15,3 11-39 16,2 7-21-16,4-5-40 16,-1-4-11-16,0-10-20 15,-3-4-3-15,-4-10-30 16,-2-3-35-16,-7-14-116 15,-1-4-331-15,1-14 305 16</inkml:trace>
  <inkml:trace contextRef="#ctx0" brushRef="#br0" timeOffset="132">17730 3518 910 0,'21'12'174'16,"11"20"188"-16,3 9-60 16,1 16-56-16,5 7-46 15,1 12-72-15,2 0-19 16,-4-5-32-16,-5-8-16 16,-17-8-25-16,-13-5-6 15,-21-4-6-15,-11-1-18 16,-12-8-55-16,-8-5-37 0,2-12-59 15,3-6-385-15,12-15 353 16</inkml:trace>
  <inkml:trace contextRef="#ctx0" brushRef="#br0" timeOffset="133">18169 3398 1359 0,'-7'34'101'0,"-7"16"110"16,-2 8-5-16,-6 15 32 15,1 4-47-15,6 9-98 16,4 0-27-16,14-9-32 16,9-9-16-16,12-15-21 15,3-5-4-15,7-13-26 16,6-3-32-16,5-14-45 15,5-10-26-15,-1-14-88 0,0-9 130 16</inkml:trace>
  <inkml:trace contextRef="#ctx0" brushRef="#br0" timeOffset="134">18853 3468 974 0,'2'16'243'0,"-2"-1"239"16,-4 19-221-16,-4 13 11 0,-8 19-101 16,-5 14-42-16,-2 8-51 15,-1-2-27-15,2-11-31 16,0-13-3-16,8-20-49 16,2-9-41-16,5-13-64 15,0-5-50-15,3-14 99 16</inkml:trace>
  <inkml:trace contextRef="#ctx0" brushRef="#br0" timeOffset="135">18610 3602 1511 0,'0'19'132'0,"5"13"78"16,4 8 3-16,3 15-11 15,0 3-56-15,6 3-73 16,2-2-24-16,6-6-34 0,3-12-10 16,1-9-13-16,1-5-21 15,-2-9-75-15,2-4-37 16,-1-12-263-16,-1-3 234 16</inkml:trace>
  <inkml:trace contextRef="#ctx0" brushRef="#br0" timeOffset="136">18983 3796 1353 0,'19'11'169'15,"7"1"80"-15,6-3-64 16,0-1-33-16,2-6-86 15,5-5-33-15,0-3-19 16,1-1-2-16,-2 0-2 16,-2 0-18-16,-7 0-95 15,2 0-224-15,-6-1 191 16</inkml:trace>
  <inkml:trace contextRef="#ctx0" brushRef="#br0" timeOffset="137">19481 3639 1120 0,'-19'6'188'0,"3"8"220"16,0 7-219-16,0 5 26 15,3 4-64-15,4-1-34 16,9 7-41-16,9-5-17 15,10-3-16-15,4-2-9 16,13-8-14-16,2-1-6 16,4-12-11-16,3-5 9 0,-1-7-28 15,0-7-22-15,-6-7-66 16,-6-5-59-16,-11-9-140 16,-5 0 164-16</inkml:trace>
  <inkml:trace contextRef="#ctx0" brushRef="#br0" timeOffset="138">19724 3609 1187 0,'-21'20'144'0,"4"13"131"15,1 10-20-15,0 11-32 16,2 6-50-16,6 1-87 16,3-3-31-16,6-10-40 15,6-10-13-15,7-14-71 16,4-3-63-16,9-17-68 15,3-5-391-15,7-20 375 16</inkml:trace>
  <inkml:trace contextRef="#ctx0" brushRef="#br0" timeOffset="139">19853 3389 980 0,'2'6'149'15,"6"10"270"-15,3 10-195 16,11 12 42-16,5 4-20 16,6 11-86-16,3 6-23 15,-3 10-49-15,-6 7-18 16,-6-2-25-16,-5-1-9 0,-9-8-12 16,-5-7-3-16,-10-7-4 15,-6-5-11-15,-6-6-42 16,1-5-35-16,2-12-66 15,0-8-53-15,9-15 105 16</inkml:trace>
  <inkml:trace contextRef="#ctx0" brushRef="#br0" timeOffset="140">20634 3355 1277 0,'2'17'205'16,"-2"9"125"-16,-11 13-102 16,-6 5 42-16,-12 10-104 15,-2 2-33-15,-6 6-44 0,-3 3-24 16,1 3-38-16,-4-2-14 16,7-6-3-16,1-2-17 15,7-14-53-15,5-3-33 16,10-7-108-16,6-5 58 15,13-5 62-15</inkml:trace>
  <inkml:trace contextRef="#ctx0" brushRef="#br0" timeOffset="141">20160 3461 1636 0,'-23'16'98'0,"18"2"88"15,7 7-24-15,8 11 20 16,7 3-15-16,10 12-59 16,3 1-23-16,6 7-40 15,7 3-20-15,1-3-19 16,2-3 8-16,-2-15-38 15,-5-7-28-15,-4-17-64 16,-5-5-54-16,-2-13 93 16</inkml:trace>
  <inkml:trace contextRef="#ctx0" brushRef="#br0" timeOffset="142">20851 3272 1287 0,'34'16'111'16,"8"12"88"-16,-2 7 35 16,-7 16 23-16,-4 6-44 15,-4 15-77-15,-4 3-34 0,-3 6-43 16,-3 5-21-16,-8-4-19 15,-7-3-2-15,-12-11-16 16,-5-9-18-16,-7-12-70 16,-5-8-48-16,-6-14 68 15</inkml:trace>
  <inkml:trace contextRef="#ctx0" brushRef="#br0" timeOffset="143">20482 3063 1744 0,'-26'10'118'0,"-2"25"76"16,-5 15-3-16,-3 35-25 15,-2 15-34-15,9 23-70 0,8 12-26 16,20 9-10-16,10 0-34 15,23-13-102-15,16-11-68 16,27-38 68-16</inkml:trace>
  <inkml:trace contextRef="#ctx0" brushRef="#br0" timeOffset="144">18420 11060 677 0,'-33'-11'43'15</inkml:trace>
  <inkml:trace contextRef="#ctx0" brushRef="#br0" timeOffset="145">17531 11029 1415 0,'-71'2'137'0,"17"-2"109"15,8 0-21-15,12-1-15 16,7 0-19-16,13 0-43 15,6 1-16-15,8 0-49 16,2 0-26-16,11 2-18 16,6 2-4-16,15 3 8 15,9 0 5-15,16 1-2 16,9 0-3-16,6 1-5 16,2 0-5-16,6 1-6 15,4-2-3-15,20 1-10 16,6-1-1-16,11-3-7 15,6 0-2-15,7-2-2 16,4 0-1-16,8-3 0 16,5-1 0-16,-3-4 0 0,10-1 0 15,6-1 1-15,5-1 0 16,17 1 4-16,-5-1 2 16,6 0 3-16,1 1-1 15,-3 0-3-15,12-1 0 16,0-2-2-16,1 2 0 15,4 1-2-15,-1 1 0 16,6 3 1-16,-5-1-1 16,13 4-2-16,-10 0 1 15,2 1 9-15,-3 2 1 0,-11-1 5 16,11 0 1-16,0 0-3 16,5-1 0-16,1-1 2 15,-9-12-8-15,10 9-2 16,7 0 0-16,2-2-3 15,10 10 0-15,-3-9 0 16,-4 0 1-16,-8 1 1 16,-2 2 2-16,-12 2 1 15,-2 4 1-15,3 2 1 16,-4 1-3-16,-4 1-1 16,0-1-1-16,-15-3-1 15,1-1 4-15,-5-1 5 16,-9-1 3-16,3 1 7 15,-1-1-2-15,-10 1-2 16,2 0-2-16,-8-1-6 16,-7 2 0-16,1-3-2 15,0 1 1-15,-6-2-1 0,4 0 0 16,1 0-2-16,-5 0-1 16,0 1 2-16,-4 2 0 15,0-3-1-15,-6 1 0 16,-1-1-3-16,-7-2-2 15,-5-2 0-15,-3-2-1 16,-16-2 8-16,-10-2-6 16,-23-5-21-16,-9-4-33 15,-17-18-27-15,-11-16 143 16,-31-56-68-16</inkml:trace>
  <inkml:trace contextRef="#ctx0" brushRef="#br0" timeOffset="146">24418 5146 1929 0,'19'16'60'16,"-27"-23"-30"-16,7 9-16 15,0 2 31-15,0 9 42 16,-1 7 23-16,0 20 16 16,4 9-21-16,2 25-43 15,0 11-18-15,-1 11-16 16,2 1-4-16,-2 2 6 16,1 7 7-16,3 7 12 0,1-1 0 15,4-2 0-15,1-3 0 16,1 6-2-16,1 7 2 15,-2 5-9-15,-2 4-8 16,-1 10-10-16,-2-3-5 16,2-4-1-16,0 0 2 15,1-8 1-15,0-1-2 16,-4-3-1-16,-3-3 1 16,1-7 4-16,-1 0-1 15,-1-6 6-15,2-4-2 0,-4-7-1 16,-1 3 0-16,-1 14-5 15,-1 6 0-15,-2 8-4 16,1 3-2-16,-2 7-3 16,0 0-1-16,3-4 7 15,-1-1 1-15,2-2 8 16,1-3 2-16,0-2-2 16,0-3 0-16,3-1-1 15,-1 4-2-15,0-2-5 16,1 0-2-16,-2 2-4 15,0 1-3-15,-1 4 0 16,0 1-2-16,0-4 0 16,-1 1-1-16,0-5 0 15,1-1-3-15,0-6 6 16,0 1 3-16,2 0 4 16,0-5 2-16,1-4-4 15,0-1-1-15,1 4-4 16,2 1-1-16,2-3-2 15,2 2 1-15,-1 2-1 0,-2 7 0 16,-2 9-2-16,0 2 0 16,-1 3 0-16,3 2 0 15,3-1 2-15,3 1-1 16,4-2-1-16,0 0 1 16,2-1-2-16,-1 0 1 15,0-2-1-15,-1 0 0 16,-1 0 0-16,-4 3 0 15,0 2 0-15,-2 3 0 0,1 0 1 16,2-1 0-16,0 0-1 16,0-1-1-16,-2 0 2 15,-3 2 0-15,-3 0 0 16,-2 0 0-16,-3 3-2 16,0-1 0-16,-1-1 0 15,-1-4 1-15,-3 0-1 16,-2-1 0-16,0-5 0 15,-3-2 0-15,0-7-2 16,-1-11-3-16,-1-14 2 16,1-12 0-16,3-20-11 15,1-16 26-15,2-33-132 16,1-24-18-16,-4-71 216 16,0-48-162-16,-27-62 167 15</inkml:trace>
  <inkml:trace contextRef="#ctx0" brushRef="#br1" timeOffset="147">24391 5199 1204 0,'-1'-1'91'0,"1"1"108"16,2 0-76-16,1 0 51 0,-1 1 36 15,1 0-5-15,0 3-26 16,3 2-31-16,1 4-48 15,3 5-19-15,-4 7-36 16,-2 2-5-16,-1 5 2 16,-3 3 0-16,0 3 4 15,1 0-5-15,4 3-12 16,2-1-1-16,2-3-3 16,2-2 0-16,1-6-8 15,-2-4-3-15,-1-5-5 16,-1-2-1-16,-2-4-2 15,-3 2-1-15,-2-2-1 16,1 0 0-16,-1-3-2 16,-1 1-14-16,3 2-61 15,2 0-45-15,6 2-100 16,1 0-39-16,2 1-139 16,-2-1 214-16</inkml:trace>
  <inkml:trace contextRef="#ctx0" brushRef="#br1" timeOffset="148">24527 6184 1628 0,'5'29'147'0,"11"6"90"16,8 3-111-16,4-2 29 16,1-4-33-16,-2-4-4 15,1-6-13-15,-5-3-3 31,-6-3-14-31,-6-3-8 0,-9-1-9 0,-2 2-8 0,-2 6-22 16,-5 4-9-16,-2 3-5 16,1 0 0-16,0-1 1 15,2-3-2-15,2-6-9 16,1 2-5-16,0-2-7 16,2 0-1-16,0 0-2 15,0 1-1-15,1-3 5 16,-1 2-10-16,-2 0-44 15,2-2-32-15,-1-1-90 16,-2 0-32-16,-1 3-433 16,1 1 401-16</inkml:trace>
  <inkml:trace contextRef="#ctx0" brushRef="#br1" timeOffset="149">24617 7272 2452 0,'5'37'80'16,"8"9"-36"-16,4 3 15 16,3-4 18-16,-1-2-7 15,-3-1 13-15,-1-2 3 16,-6-2-1-16,-1-1-10 16,-2-4-23-16,-2-1-10 15,-1 0-18-15,0 1-4 16,-2 6-2-16,0 3-1 0,0 0 0 15,0 1-4-15,-1-1-5 16,0 1-3-16,0-3-3 16,-1-2 5-16,1-6-26 15,1-1-17-15,3-6-61 16,0-6-50-16,0-2-54 16,3-1 343-16,3 0-141 15</inkml:trace>
  <inkml:trace contextRef="#ctx0" brushRef="#br1" timeOffset="150">24868 8691 2517 0,'-13'58'110'0,"10"-17"103"15,0 4-199-15,3 0 8 16,-2 1 6-16,-5-4 14 0,0-2 17 15,-4-1 20-15,2 0 5 16,-1 0-22-16,3 1-16 16,1 3-22-16,3 0-4 15,-2-2-2-15,1 1 2 16,2 0 2-16,-2 2-1 16,2 2-7-16,0 0-4 15,1-3-12-15,-1-4 2 16,1-8-22-16,0-6-16 15,1-8-36-15,0-4-37 0,-1-2-76 16,-2 0 144-16,-4-2-9 16</inkml:trace>
  <inkml:trace contextRef="#ctx0" brushRef="#br1" timeOffset="151">24712 10117 2417 0,'-11'58'121'16,"10"-2"64"-16,8-4-118 15,3-8 19-15,1-9-7 16,-3-1-1-16,1-6-5 16,1 3-1-16,-1-2-19 15,-1 3-11-15,0 4-22 16,-1 1-6-16,-4 0-7 15,1 1-3-15,-2-1 0 0,1-3-1 16,-1-3-10 0,0-6-8-16,1-7-53 0,0-2-27 15,2-9-114-15,0 1-53 16,1-7 144-16</inkml:trace>
  <inkml:trace contextRef="#ctx0" brushRef="#br1" timeOffset="152">24823 11261 1871 0,'-16'54'171'16,"9"-9"260"-16,7-4-330 16,1 0-12-16,2-1 18 15,0 3-3-15,-2-3-7 16,-1 1-4-16,0 0-12 15,-2 0-11-15,-2 1-23 16,-1-2-7-16,2-1-17 16,-2-1-8-16,2-5-9 15,0-2-5-15,0-4-5 16,-1 0-17-16,-2-2-42 16,1 0-29-16,1-5-74 15,-1-2-19-15,1-6-14 16,0-3-525-16,4-2 497 15</inkml:trace>
  <inkml:trace contextRef="#ctx0" brushRef="#br1" timeOffset="153">24737 12521 2223 0,'-6'81'157'16,"0"-13"136"-16,6-8-180 15,7-8-51-15,3-5-9 16,-4-11-26-16,-2-5-3 16,1-7-20-16,-3-5-1 0,0-6-9 15,-1-6-18-15,-2 0-45 16,-2 0-32-16,1 2-89 16,-3 4-32-16,2 2 119 15</inkml:trace>
  <inkml:trace contextRef="#ctx0" brushRef="#br1" timeOffset="154">24746 13392 2130 0,'0'70'195'0,"-3"-13"155"16,3-9-176-16,11-9-103 15,0 2-28-15,0-11-29 16,-1-2-7-16,-5-2-3 16,0-1-1-16,-2-1-1 15,-1 1-9-15,0-7-29 0,1-3-23 16,-2-7-79-16,-1-7-69 16,1 0-284-16,1-2 284 15</inkml:trace>
  <inkml:trace contextRef="#ctx0" brushRef="#br1" timeOffset="155">24669 14336 1883 0,'-15'87'227'0,"2"-5"204"16,4-9-193-16,6-12-140 15,2-7-38-15,1-17-46 16,1-7-11-16,0-9-11 15,-1-3-14-15,0-5-40 16,0-3-35-16,0-8-138 16,0-2 134-16</inkml:trace>
  <inkml:trace contextRef="#ctx0" brushRef="#br1" timeOffset="156">24558 15411 1609 0,'-22'94'192'0,"6"-14"138"15,6-19-142-15,6-27-143 16,4-16-225-16,5-28 135 0</inkml:trace>
  <inkml:trace contextRef="#ctx0" brushRef="#br1" timeOffset="157">24755 15990 1652 0,'-3'123'185'0,"-11"-18"128"16,5-21-133-16,8-36-163 15,1-16 0-15,0-24-253 16,3-12-117-16,8-16 183 15</inkml:trace>
  <inkml:trace contextRef="#ctx0" brushRef="#br1" timeOffset="158">24883 16448 895 0,'2'88'191'0,"-6"25"185"16,1 10-50-16,0 21-98 15,-4 9-33-15,4 13-67 16,-3 4-43-16,1-5-57 15,5-14-13-15,1-32-10 16,2-18-29-16,3-35-99 16,-2-21-84-16,5-31 101 15</inkml:trace>
  <inkml:trace contextRef="#ctx0" brushRef="#br1" timeOffset="159">28488 10844 1268 0,'2'0'175'16,"3"3"244"-16,-4-3-179 16,-1 0-6-16,0 0-18 15,1 2-59-15,0 0-10 16,1 5-28-16,-1 4-9 15,0 8-19-15,1 6-16 16,0 9-34-16,-1 7-14 16,0 6-17-16,0 1-5 0,3 6-3 15,-2-5-2-15,2-4 3 16,-1-3-9-16,2-14-34 16,1-2-24-16,2-9-97 15,3-5 28-15,4-9 58 16</inkml:trace>
  <inkml:trace contextRef="#ctx0" brushRef="#br1" timeOffset="160">28476 11508 1750 0,'-4'-4'128'0,"0"5"161"15,3 0-186-15,-1 1-18 0,0 2 8 16,-4 4-12-16,1 3 2 16,1 4-20-16,1 3-4 15,3 3-19-15,5 1-15 16,6 1-12-16,2 1 2 15,3 1 8-15,2-3 1 16,3 2-2-16,4-5-5 16,4-4-15-16,-2-3-6 15,-4-8-26-15,-1-4-24 0,-7-16-72 16,1-11 54 0,-2-23 19-16</inkml:trace>
  <inkml:trace contextRef="#ctx0" brushRef="#br1" timeOffset="161">28639 11559 2623 0,'-13'54'91'0,"9"-3"-27"16,4-2-20-16,4-8-40 16,5-7-17-16,4-12-26 15,0-3-17-15,1-9-37 16,-1-8-77-16,0-16 518 15,2-18-314-15</inkml:trace>
  <inkml:trace contextRef="#ctx0" brushRef="#br1" timeOffset="162">28191 5570 1429 0,'-6'-10'138'0,"0"2"91"16,0 3-6-16,2 4-71 15,1 1-13-15,2 1-50 16,1 4-21-16,3 7-18 16,2 2-18-16,4 9-8 0,2 3-3 15,4 9-15-15,-2 5-4 16,0 11-1-16,0 5-18 15,-2 10-64-15,1 6-46 16,0 9 57-16</inkml:trace>
  <inkml:trace contextRef="#ctx0" brushRef="#br1" timeOffset="163">28409 6899 2420 0,'-9'52'85'0,"9"15"24"16,0 7-113-16,4-5 12 16,-1-9-5-16,4-15 0 15,1-3-1-15,3-3-4 16,4-1-16-16,2-2-62 16,1 4-39-16,-1 2-202 15,-2 4 183-15</inkml:trace>
  <inkml:trace contextRef="#ctx0" brushRef="#br1" timeOffset="164">28437 8112 539 0,'-19'78'176'0,"10"0"193"16,1-2-85-16,7-5-72 16,1 0-55-16,4-4-67 15,2-4-29-15,8-8-41 16,4-9-18-16,-1-13-48 0,2-5-47 15,-4-4-123-15,-4-2-152 16,2 6 201-16</inkml:trace>
  <inkml:trace contextRef="#ctx0" brushRef="#br1" timeOffset="165">28520 9383 1611 0,'-7'64'141'0,"4"8"76"16,2 3-14-16,2-9-85 15,4-5-38-15,0-14-60 16,2-10-17-16,0-10-37 16,0-2-31-16,1-1-101 15,0 4 74-15,-3 10-407 16,1 2 322-16</inkml:trace>
  <inkml:trace contextRef="#ctx0" brushRef="#br1" timeOffset="166">28583 10242 1145 0,'0'61'166'0,"-5"-4"168"15,0 0-44-15,-2 4-71 16,-2 5-16-16,1 0-49 16,2 0-36-16,4-13-37 15,2-3-34-15,6-8-41 16,1-7-51-16,4-4-21 16,-1 0-40-16,2-5-161 15,1-4-55-15,-3-2 720 0,-3 0-428 16</inkml:trace>
  <inkml:trace contextRef="#ctx0" brushRef="#br1" timeOffset="167">28615 11138 834 0,'-8'44'239'16,"1"8"257"-16,1 1-131 15,4 2-140-15,1-5-52 16,6 3-81-16,0-5-42 16,3-8-55-16,-1-3-21 15,-3-17-63-15,1-6-42 16,0-5-421-16,-3-3 351 15</inkml:trace>
  <inkml:trace contextRef="#ctx0" brushRef="#br1" timeOffset="168">28597 12170 2151 0,'-16'89'106'0,"12"-11"12"15,6-11-30-15,7-20-88 16,4-10-32-16,2-15-31 15,-3-1 33-15,-2 2-324 16,-2-2 266-16</inkml:trace>
  <inkml:trace contextRef="#ctx0" brushRef="#br1" timeOffset="169">28664 12904 1039 0,'-19'78'216'0,"4"-1"182"16,1 0-128-16,5-8-109 15,7-6-76-15,7-10-57 0,5-4-60 16,3-10-24-16,-1-1 26 16,0-6-79-16,0-3 14 15,3-3 3-15,-2 0-34 16,0 4 56-16,-3-1 29 16,-5 16 10-16,1 8 6 15,-5 16 76-15,-1 11-3 16,-6 12 34-16,-4 5 8 15,0 6-30-15,3 0-14 16,4-2-73-16,1-5-4 0,3-10-21 16,-1-4 42-16,1-4-93 15,4-3-49-15,2-13-57 16,1-5-71-16,3-11 2 16,-2 3 45-16,2 9 81 15,-1 6 42-15,-2 17 275 16,-3 12 46-16,-2 7 44 15,1 2 49-15,-1-6-81 16,7-2-19-16,3-4-41 16,2 0-49-16,3-3-25 15,-2 1-8-15,-4 10 10 16,3 6 2-16,-1 10-26 16,0 7-10-16,1 7-23 15,-3-1 3-15,-6 3-10 16,-1-4-5-16,-2-5-12 15,-1-3-4-15,0 1-3 16,0 0-2-16,2 2-1 0,-1 0 0 16,0-6-3-16,-1-12 0 15,-1-30-7-15,1-21-8 16,2-43-208-16,2-27-66 16,-2-63 139-16</inkml:trace>
  <inkml:trace contextRef="#ctx0" brushRef="#br1" timeOffset="170">20304 10912 1081 0,'-11'-9'191'15,"2"4"188"-15,0 1-35 16,1 4-72-16,3 0-60 0,2 4-50 16,2 3-27-16,2 7-45 15,4 6-1-15,6 12-56 16,4 5-17-16,6 6 8 15,3 5-32-15,-2 0-57 16,1 2-42-16,-7 2 356 16,1 0-230-16</inkml:trace>
  <inkml:trace contextRef="#ctx0" brushRef="#br1" timeOffset="171">19833 11951 2126 0,'-10'6'135'15,"8"4"95"-15,8-3-141 16,11 2-89-16,4 0 6 16,10-4 0-16,3-2-7 15,6-6-5-15,3-4 28 16,-3-6-46-16,0-4-31 16,-3-17-122-16,-1-4 78 0</inkml:trace>
  <inkml:trace contextRef="#ctx0" brushRef="#br1" timeOffset="172">20267 11791 1916 0,'-15'44'153'0,"9"-5"104"16,6-4-114-16,7-7-48 16,5-3-44-16,9-6-38 15,5 0-5-15,6-7-6 16,0-5 0-16,4-11-42 15,-3-8-33-15,-1-17-70 16,-4-9-64-16,-7-8 113 16</inkml:trace>
  <inkml:trace contextRef="#ctx0" brushRef="#br1" timeOffset="173">20511 11830 1729 0,'-12'44'157'0,"7"14"78"0,-3 4-73 16,7 5-103-16,4 2-35 15,6-9-44-15,3-8-27 16,5-14-71-16,-2-12-221 16,4-31 208-16</inkml:trace>
  <inkml:trace contextRef="#ctx0" brushRef="#br1" timeOffset="174">20002 5390 2027 0,'-8'13'74'16,"3"7"71"-16,4 17-167 16,0 6 16-16,0 4 4 15,1-5-1-15,3 1-1 16,5-3-1-16,6 5-11 15,1 4-46-15,4 5-299 16,0 2 240-16</inkml:trace>
  <inkml:trace contextRef="#ctx0" brushRef="#br1" timeOffset="175">20214 6646 1399 0,'-9'43'115'0,"2"3"107"16,-2 11-181-16,1-1 9 16,-1-1-38-16,-1-4-10 15,2-3-57-15,2 0-24 16,2-3-163-16,2 0 134 16</inkml:trace>
  <inkml:trace contextRef="#ctx0" brushRef="#br1" timeOffset="176">20147 7487 536 0,'-4'56'170'16,"1"6"159"-16,-1 2-137 16,2 0-36-16,0 0-39 15,2-3-26-15,8-1-29 16,1 0-19-16,6-4-36 16,1-3 0-16,2-2-7 15,-2-5-27-15,-4-7-106 16,-3-2 33-16,-4 2 24 15</inkml:trace>
  <inkml:trace contextRef="#ctx0" brushRef="#br1" timeOffset="177">20253 8649 1034 0,'-1'63'155'0,"0"8"137"16,0 0-39-16,1 4-77 15,2 2-37-15,0-8-50 16,3-3-27-16,0-16-31 15,0-5-8-15,-1-10-23 16,3 0-8-16,2-5-46 0,0 0-25 16,0-4-71-16,-2-2 10 15,4 6-104-15,2-2-1 16,0 6 79-16,1 1 2 16,-5 7 224-16,0 3 63 15,1 9 55-15,-1 4 20 16,1 6-67-16,-1 0 6 15,-3-3 2-15,-1 3-12 16,-5-3-3-16,0-3-43 0,0-5-69 16,2-4 5-16,2-9-95 15,1-5-52-15,1-7-37 16,0-6-70-16,4-1 144 16</inkml:trace>
  <inkml:trace contextRef="#ctx0" brushRef="#br1" timeOffset="178">20489 10870 1482 0,'-13'71'146'0,"7"-2"83"15,2-2-77-15,9-8-96 16,5-11-54-16,4-11-87 16,-1-5 44-16,0-13 2 15</inkml:trace>
  <inkml:trace contextRef="#ctx0" brushRef="#br1" timeOffset="179">20531 11711 1546 0,'-4'76'164'0,"3"-6"220"16,8-16-326-16,-1-8-11 16,2-16-73-16,0-4-69 15,0-12-80-15,2-2 334 16,4-4-166-16</inkml:trace>
  <inkml:trace contextRef="#ctx0" brushRef="#br1" timeOffset="180">20591 12547 1756 0,'-22'94'128'0,"13"-6"128"15,7-11-140-15,6-21-78 16,3-14-13-16,3-17-69 15,-2-8-48-15,-2-4-14 16,-2 0-40-16,-2 3-232 16,0 6 261-16</inkml:trace>
  <inkml:trace contextRef="#ctx0" brushRef="#br1" timeOffset="181">20595 13335 759 0,'-9'77'150'0,"-1"-3"175"16,2-3-50-16,5-11-119 15,0-4-26-15,4-7-88 16,4-1-21-16,1-3-19 16,1-4-2-16,-1-8-43 15,0-2-39-15,-2-4-97 16,-1 1-98-16,-2 4-108 0,-3 8 55 16,-3 7 48-16,2 3 112 15,3 8 188-15,1-1 83 16,0 6 163-16,-1 2 9 15,-6 6 2-15,1 6-101 16,-4 9-64-16,-2 5 13 16,-3 3-17-16,0-3 2 15,4-11-66-15,1-6-36 16,4-22-58-16,-1-9-56 0,1-19-84 16,1-3-50-16,5-5 112 15</inkml:trace>
  <inkml:trace contextRef="#ctx0" brushRef="#br1" timeOffset="182">20527 15342 488 0,'2'55'192'16,"0"4"161"-16,-2 3-92 16,-2 1-57-16,-4 1-85 15,0-2-44-15,2-9-76 16,1-3-17-16,3-18-39 16,1-7-35-16,4-11-122 15,0-5 129-15</inkml:trace>
  <inkml:trace contextRef="#ctx0" brushRef="#br1" timeOffset="183">20607 16302 856 0,'10'102'99'16,"-3"1"172"-16,0-2-128 0,-4 1 7 16,-3 2-26-16,-2 3-37 15,-3 4-36-15,2 2-11 16,-1 3 3-16,1-1-15 15,0-1-27-15,0-8 1 16,0-6-3-16,0-7-3 16,2-17-16-16,-1-11-36 15,1-23-164-15,1-14 138 16</inkml:trace>
  <inkml:trace contextRef="#ctx0" brushRef="#br1" timeOffset="184">23406 10974 793 0,'-7'4'65'0,"0"-2"40"16,2 1-32-16,-2-1-7 16,0-1 11-16,3 1 32 15,2-2 14-15,2 0 9 16,0 0 6-16,0 0 10 16,0 0-6-16,0 0-7 15,1 0-6-15,0 0-31 16,1 0-19-16,2 0-32 15,3 1-17-15,4 2-16 16,2-2 2-16,-2 3 5 16,1 1 1-16,-2-2-2 15,-1 2-2-15,1 0-6 16,-4-2-1-16,-5-2 29 16,-1 1 11-16,-6 5 10 0,-5-1 1 15,-7 1-24-15,1 0-5 16,0-4 17-16,3 0 13 15,5-3 4-15,1 0 5 16,8 0-29-16,-1 0-14 16,1-8-22-16,7-3-15 15,10-7-4-15,4-2-3 16,9-3 6-16,1 5 1 0,-2 5 3 16,-2 3 2-16,-9 8 1 15,-7 2 2-15,-2 3 1 16,-5 4 2-16,0 5 4 15,-4 4 2-15,-2 3 1 16,-7 1 2-16,-7-1 3 16,-4-2 2-16,-6-4 2 15,-2-2-2-15,6-6 13 16,-1-4 4-16,10-2 3 16,1-4 8-16,5-1-19 15,3 0-4-15,-1-2-13 16,2-4-12-16,5-3-6 15,2-3-4-15,5 0-1 16,1 3 2-16,1 4 2 16,1 4 0-16,2 5 2 15,1 3 1-15,4 9 3 16,0 5 3-16,-3 6 3 16,-3 3 3-16,-7 2 2 0,-5-1 2 15,-8-1 3-15,-7 0 2 16,-9 0 3-16,-3-3 0 15,0-6 2-15,3-4 1 16,3-8 2-16,4-3-3 16,2-8 0-16,-1 0-4 15,6-6-12-15,2-4 0 16,7-7-15-16,3-3-3 16,12-5-1-16,2 1 0 15,9 5 3-15,2 3 1 0,2 12 2 16,5 5 0-16,-5 12 4 15,4 8 2-15,-8 9 1 16,-4 4 7-16,-6 0 4 16,-7-1-1-16,-10-4 15 15,-7 0-3-15,-10 0 4 16,-6 1 3-16,-8-5-7 16,0-3 6-16,0-9 3 15,1-5-1-15,7-6-4 16,6-5-13-16,5-9-19 15,2-7-6-15,6-14-14 16,4-9-17-16,13-14-44 16,8-6 8-16,25-18-618 15,12-6 483-15</inkml:trace>
  <inkml:trace contextRef="#ctx0" brushRef="#br1" timeOffset="185">29340 11069 368 0,'1'0'121'0,"3"0"121"15,-2 1 8-15,1-1-26 16,-1 2-8-16,-1-2-10 16,-1 1-8-16,0-1-30 15,0 0-13-15,0 0-26 16,0 0-11-16,2 0-19 15,-2 0-10-15,0 0-17 16,0 0-7-16,0 0-14 16,0 0-4-16,0 0-11 0,0 0 1 15,0 0 4-15,0 0 4 16,0 0 1-16,0 0-6 16,-2 0-12-16,1 0-7 15,0 1-9-15,0-1-1 16,0 0 1-16,-1 0 1 15,0 0 12-15,1 0-1 16,0 0-3-16,-1 0-7 16,4-10-17-16,5 1-3 0,7-8-2 15,1 2 2-15,1 0 1 16,0 0-1-16,0 7 1 16,-1 1 1-16,1 5 1 15,-2 2 0-15,-2 3 2 16,-2 2 3-16,-4 3 0 15,-2 1 1-15,-4 2 3 16,-5 1-1-16,-8 2 5 16,-5 1 3-16,-4-1 5 15,-3-4 4-15,-1-4 9 16,1-1 10-16,7-5-9 16,4 0-4-16,8-2-9 15,2-3-13-15,3-3-1 16,1-6-4-16,9-10-4 15,2-2-2-15,10-4 1 16,1 3 1-16,3 7-1 16,-1 2 1-16,-2 7 2 15,-1 6 0-15,-3 2 3 0,-2 4 1 16,-3 5 0-16,0 4-1 16,-3 4-2-16,0 3 0 15,-6 3 0-15,-4 0 1 16,-8 1 3-16,-7-1 2 15,-9-1 2-15,-1-1 3 16,-1-6 2-16,2-3 3 16,8-8 5-16,1 2 1 15,6-6-7-15,4 0-5 16,2-4-12-16,2-5-6 0,3-12-2 16,6-5 0-16,9-9 3 15,5 1 2-15,9 6 3 16,0 5 1-16,-1 11 1 15,-3 4 0-15,-3 11 2 16,-3 3 0-16,-2 7 1 16,-5 7 1-16,-1 12-3 15,-5 10 0-15,-5 10 0 16,-1 1 1-16,-7-5 3 16,-4-5 2-16,-2-9 5 15,-3-8 2-15,-1-5 1 16,0-5-1-16,-1-9 0 15,-1-4-1-15,-1-7-5 16,1-6-1-16,-1-11-7 16,1-4-4-16,6-13-4 15,2-1-2-15,9-1-1 16,3 3 2-16,4 10 0 16,1 5 0-16,2 10-1 0,0 4 1 15,4 7 4-15,3 4 1 16,5 8 4-16,4 6-1 15,1 11 1-15,-6 2 0 16,-9 3 1-16,-4-4 2 16,-8-6 6-16,-1-2 1 15,-9-4 5-15,-2 0-2 16,-10-1-2-16,-5-2 1 16,-6-7 4-16,-1-1 2 0,8-4 4 15,6-4-5-15,8-3-8 16,5-4-7-16,9-14-12 15,3-6-2-15,13-12 0 16,5 1 3-16,6 8 4 16,2 4 0-16,-1 12 1 15,-4 6 1-15,-6 12 2 16,-1 4 1-16,-5 16 5 16,-1 6-3-16,-5 8 10 15,-3 3 5-15,-10-3 5 16,-5-3 5-16,-7-8-8 15,-3-2-7-15,0-7-20 16,-3-4-11-16,-5-9-16 16,-5-9-47-16,-4-21 177 15,2-18-94-15</inkml:trace>
  <inkml:trace contextRef="#ctx0" brushRef="#br1" timeOffset="186">16218 11050 2147 0,'-10'-1'98'0,"10"1"39"16,1 1-87-16,2 2 12 15,3 0 5-15,1 1 31 16,0-1 19-16,1 0 8 16,0-1-8-16,1 0-21 15,2 2-17-15,0-1-25 16,0 1-10-16,2-2-19 16,-1 4-5-16,3-1-4 15,0 0 0-15,0 0-1 16,2-2 0-16,-1 2 1 15,3-2 0-15,-1 2-3 16,0-3-3-16,1 2-3 16,-1-2-3-16,2 1 0 15,1-1-2-15,2 1 0 16,-1-2-1-16,2 0 0 16,2 1 32-16,2-1-56 15,2-1-46-15,2-1-99 0,6-5-25 16,11-7 91-16</inkml:trace>
  <inkml:trace contextRef="#ctx0" brushRef="#br1" timeOffset="187">17599 11002 2674 0,'7'4'75'15,"6"2"65"-15,8 4-189 16,-1-2 25-16,-3-3 36 16,-2-2 25-16,-4-3 46 15,1 0 36-15,-3 0 6 16,1 3-14-16,0-1-40 16,2 3-19-16,5 0-29 15,1 1-7-15,4 1-6 16,2-1-2-16,2-1 0 15,1 0 3-15,1-1 6 16,3-2 5-16,6-2 2 16,1 0-3-16,0 0-8 15,-3 0-4-15,-6 0-5 16,-7 1-1-16,-1 2-1 16,1-2-1-16,0 1 0 15,3 1 1-15,-1-2-1 16,1 0 18-16,1-1-28 0,3 0-25 15,1-2-83-15,1-1-74 16,7-3-84-16,3-1-37 16,8-5 172-16</inkml:trace>
  <inkml:trace contextRef="#ctx0" brushRef="#br1" timeOffset="188">19276 11024 2757 0,'3'3'71'0,"5"5"9"16,5 0-75-16,4 2 12 16,0-2 17-16,0-3 33 15,-2-3 19-15,0-1 37 16,0-1-4-16,4 1-37 15,3 2-21-15,5 0-27 16,2 1-9-16,2-1-6 16,-3 5 3-16,5-1 5 15,3-1 2-15,11-1-4 16,4 0-4-16,4 0-7 16,-4-2-2-16,-4 0-3 15,2-1-1-15,-3 1-3 16,1-1-1-16,-10-1-1 15,-4 2-1-15,-5-1-2 16,0 0 1-16,-1 3 2 0,-1-1-8 16,-2 1-30-16,-1 1-42 15,1 0-109-15,1-1-54 16,7-3 357-16,2-3-171 16</inkml:trace>
  <inkml:trace contextRef="#ctx0" brushRef="#br1" timeOffset="189">21074 11088 1721 0,'13'4'193'16,"9"-1"380"-16,10 2-502 16,1 0-16-16,-2-2 30 15,-6 0 3-15,-8-1 33 16,-3-1 25-16,-6 0 8 15,0 1-18-15,2 0-46 16,2 0-24-16,5 2-31 16,4-1-9-16,6 2-4 15,4 0 2-15,3-2 5 16,1 2 2-16,3-4-1 16,1-1-1-16,8 0-9 15,2-2-4-15,2-2-7 16,-1 3-3-16,-5-2-3 15,-4 0 0-15,-3 1-1 16,-1 1-1-16,-4 0 4 0,-4 1-6 16,-8 0-31-16,-2 0-38 15,1 0-84-15,-1-2-6 16,5-2 72-16</inkml:trace>
  <inkml:trace contextRef="#ctx0" brushRef="#br1" timeOffset="190">22526 11162 2531 0,'18'4'101'16,"9"0"58"-16,14-2-153 15,-1-2-16-15,-2-5 35 16,-4 0 27-16,-7-1 56 15,2 0 49-15,-4 2-15 16,0 2-21-16,4-1-52 16,1 3-21-16,-3 0-25 15,-3 0-6-15,-3 0 5 16,0 4 3-16,4-2 4 16,5 0 0-16,5 0-7 15,4-2-4-15,0 0-4 16,3 0-2-16,0-2-3 15,2 0-2-15,-1 0-2 16,-2 1-2-16,-6 1 0 16,-7 0-1-16,-2 0-2 15,1 1 2-15,-3 0 3 0,3-1-10 16,-3-2-66-16,-2-3-53 16,2-4-109-16,1-6-24 15,2-4 132-15</inkml:trace>
  <inkml:trace contextRef="#ctx0" brushRef="#br1" timeOffset="191">24298 10973 2113 0,'32'3'167'15,"4"0"93"-15,6 2-127 16,0 0 35-16,-7-2-5 15,0 1 10-15,-3-2-10 16,-1 1-19-16,0-1-56 16,0 0-21-16,-1-1-30 15,2 1-9-15,0-1-11 16,-2 0-5-16,-2 0-7 16,0 0-1-16,-4 1-2 15,2-2-1-15,4 1 0 16,3-1-1-16,8 1 0 15,-4-1 0-15,1 0 7 16,4 0-6-16,4-1-33 16,6-3-35-16,1-3-88 15,-2-4-33-15,-8-6 84 16,-3-6 16-16</inkml:trace>
  <inkml:trace contextRef="#ctx0" brushRef="#br1" timeOffset="192">26048 10856 2425 0,'21'0'179'0,"10"7"153"0,10 1-259 16,1 1 14-16,-7-1-20 15,-5 0 10-15,-8-3 26 16,-4 0 9-1,-3-3-21-15,1-1-20 0,-1 1-37 16,5-1-15-16,-1 1-12 16,1-1-4-16,0 2-1 15,2-2 0-15,1 0-1 16,2 0 1-16,1 0-2 16,0 1 0-16,3-1 0 15,-1 0 0-15,3 0-1 16,1-1 1-16,1 1 4 15,0 0-4-15,2-1-18 16,-3 2-16-16,1-2-40 16,2-2-21-16,1 0-40 15,3-3-13-15,1-1-12 16,3-2 199-16,7 1-45 16</inkml:trace>
  <inkml:trace contextRef="#ctx0" brushRef="#br1" timeOffset="193">27857 10977 2211 0,'34'7'212'0,"11"2"270"16,15 4-402-16,1-3 6 0,-7-5-20 15,-6-3 13-15,-8-2 29 16,-5-2 5-16,-6-2-9 15,-3 1-20-15,-2 0-39 16,-1 2-13-16,-1 0-19 16,-3 1-4-16,-3 0-3 15,1 1 0-15,3 0-1 16,1 0 0-16,2 1-2 16,-2 0-2-16,-1 0 1 15,0-1-2-15,5 2 1 16,1-1-1-16,3 1 1 15,-2-1-1-15,-1 0 0 16,-4 2 0-16,1-2 0 16,0 2-1-16,6-2 1 15,2 1-1-15,-1-1 1 16,0 0-5-16,2-1-18 16,1 1-11-16,-1-2-56 15,2 0-34-15,-3-4-48 16,0-1 31-16,1-4 68 0</inkml:trace>
  <inkml:trace contextRef="#ctx0" brushRef="#br1" timeOffset="194">29538 11087 2607 0,'37'8'120'0,"3"2"35"16,1-2-44-16,0-1 7 15,-5-3-6-15,-1-2 8 16,-3-2-3-16,0 0-9 16,-3 0-15-16,-3-1-39 15,-1 1-19-15,-2 0-21 16,-1 1-6-16,2-1-3 16,2 1-2-16,1 2-1 15,0-2 1-15,-1 1-3 16,0-1 1-16,-1 1-2 15,1-1-1-15,3-1 5 16,3-3-6-16,3 0-13 16,3-3-16-16,-1-4-56 15,-2 0-27-15,1-6-44 16,-3-3 269-16,4-4-106 16</inkml:trace>
  <inkml:trace contextRef="#ctx0" brushRef="#br1" timeOffset="195">30929 11038 2911 0,'37'15'128'0,"10"2"37"16,11 2-122-16,0-3-11 15,-7-8-7-15,-3-2 18 16,1-6 28-16,-3 1 9 0,8-1-5 15,3 1-20-15,2 0-33 16,4 1-8-16,2 0-9 16,1 0-1-16,3 0-3 15,3-1 1-15,4-2 5 16,-3-3-8-16,-5-7-42 16,-5-4-54-16,-12-12-10 15,-3-10 212-15,-12-23-101 16</inkml:trace>
  <inkml:trace contextRef="#ctx0" brushRef="#br1" timeOffset="196">17379 5676 1221 0,'-12'18'96'16,"1"1"144"-16,5 2-233 15,3-2-2-15,0-3 15 16,1-9 73-16,-1-4 33 0,3-3 52 16,-5-4 9-16,0-7-47 15,0-4-6-15,-1-13-45 16,1-7-19-16,3-16-23 15,2-7-28-15,2-14-10 16,9-5-3-16,0 1-4 16,1 1-2-16,2 17 1 15,0 5-1-15,5 12-6 16,2 6-2-16,4 7-5 16,6 3-1-16,1 8 1 15,1 4 0-15,-2 11-2 16,-3 8 0-16,-3 16 4 15,-2 9 1-15,-7 14 4 16,0 5 2-16,0 8 1 16,1 6 1-16,4 5 2 15,0-1 1-15,-3-4 1 16,-4-7 0-16,-5-16 2 16,-5-7-28-16,-4-11-67 15,-3-3 135-15,-9-3-71 0</inkml:trace>
  <inkml:trace contextRef="#ctx0" brushRef="#br1" timeOffset="197">17471 5379 2266 0,'53'1'29'16,"36"-1"-82"-16,12-3 40 0,23-11 9 15,5-7-10-15,17-5-46 16,7-6-492-16,14 5 372 16</inkml:trace>
  <inkml:trace contextRef="#ctx0" brushRef="#br1" timeOffset="198">21629 5038 1836 0,'-12'-14'106'16,"9"6"117"-16,3 4-164 15,-2 5 1-15,1 3 1 16,-2 8-19-16,-2 5 1 16,-3 12-3-16,-1 3-11 15,0 5-15-15,1-2-4 16,2-1-4-16,0-3 0 0,0-10 2 15,0-5 4-15,1-9 10 16,0-5 16-16,0-3 21 16,-1-6 5-16,1-10 4 15,3-4-16-15,6-14-27 16,6-7-10-16,9-6-15 16,3-2-1-16,4 3-2 15,1 4-2-15,5 12-3 16,0 4-2-16,0 14-3 15,-1 6 2-15,-5 8 1 16,-1 8 4-16,-6 7 5 16,-5 0 4-16,-14 7 12 15,-7-1 5-15,-13 6 3 16,-6 0-1-16,-8-3-7 16,-2-4-4-16,2-5-4 15,5-5-1-15,13-3-8 16,10-2-6-16,14-2-4 15,11 0 1-15,13 1 8 0,5 0 3 16,7 1 2-16,-2 1-2 16,-3 3 0-16,-4-1 1 15,-16 1 7-15,-9-2 5 16,-20 5 11-16,-14 1 2 16,-18 12-1-16,-7 2-5 15,-12-1-10-15,2-1-2 16,6-4-27-16,5 0-22 15,22-9-36-15,11-3-129 16,34-10 130-16</inkml:trace>
  <inkml:trace contextRef="#ctx0" brushRef="#br1" timeOffset="199">26892 5357 1751 0,'-36'-2'55'0,"20"-2"-9"15,0 1-42-15,-5 5 27 16,1 1 18-16,-6 7 50 16,-3 4 16-16,-3 9-5 15,-3 7-15-15,4 13-29 16,4 3-15-16,13 1-21 15,9-1-4-15,19-5-14 16,13-5-5-16,21-5 12 16,7-4 3-16,12-11-50 15,5-10-31-15,10-18 14 16,10-11-11-16</inkml:trace>
  <inkml:trace contextRef="#ctx0" brushRef="#br1" timeOffset="200">30922 5372 2009 0,'7'-2'40'0,"-6"8"-23"15,2 5 15-15,0 11 9 16,2 4 17-16,3 9-5 15,2 4-6-15,4 3-14 16,0-4-7-16,2-6-12 16,-2-5-1-16,-5-11-1 0,0-1 2 15,-7-11 9-15,-2-4 10 16,0 0 29-16,-7-3 4 16,-6-9-1-16,-4-6-10 15,-6-9-24-15,-2-3-5 16,3-5 1-16,3-2 0 15,9-2-6-15,4 0-5 16,7 5-13-16,4 4-5 16,13 9-15-16,8 4-4 15,16 10-5-15,7 5 2 0,9 9 6 16,2 8 4-16,1 13 4 16,-1 3 2-16,-7 9 4 15,-7-3 1-15,-11 0 6 16,-12-6 7-16,-15-9 8 15,-12-1 3-15,-27 0 0 16,-16 3-7-16,-28 4-32 16,-11 4-6-16,-23 1 16 15,-5-1-150-15,-4-4 126 16</inkml:trace>
  <inkml:trace contextRef="#ctx0" brushRef="#br1" timeOffset="201">15694 11308 1068 0,'-13'0'65'0,"0"-1"25"16,-2-1-35-16,0-1 30 16,0 1 23-16,-2 0 61 15,2 1 19-15,3 1 18 16,2 0-9-16,4 0-27 15,5 0-12-15,0 0-48 16,0 0-23-16,1 0-18 16,0 0-6-16,0 0 4 15,0 0-1-15,0 1-11 16,0-1-4-16,0 0-8 16,0 1-2-16,5 0 0 15,-1 3-1-15,5-2-8 16,1 2-3-16,5-1-9 15,1-1-6-15,2 2-4 16,0 0-2-16,-2-1 0 16,1 2 0-16,-2-2-1 0,1 1 2 15,-5 0 2-15,1-1 1 16,2-1 2-16,3 2-1 16,6 0-2-16,0-1 0 15,2 1-3-15,1-2-2 16,-1-2-1-16,-1 0 0 15,-1 0 1-15,0 0 1 16,-1 0 1-16,1 1 1 16,-1 0-3-16,4-1-1 15,0 2-2-15,3-2 2 0,-2 0 3 16,0 0 1-16,-2 1 1 16,-5 0 0-16,-1 0-3 15,-1 0-2-15,0 0-2 16,4 1 1-16,1-1 0 15,0-1 0-15,2 1 0 16,3 0 0-16,-1 0-1 16,0 1-1-16,3-2 4 15,2 1 3-15,4-1 1 16,3 0 2-16,2 0-4 16,-5 0-1-16,-4 1-2 15,-5 0-1-15,-3 0-1 16,1 1-1-16,0-2 0 15,3 2 3-15,3-1 3 16,2 1 1-16,0 1 0 16,2-2-3-16,-2 1-1 15,0 1-1-15,4-1 0 16,1 0 0-16,-4 0-3 0,-1 0 1 16,-6-1 0-16,-1 0-1 15,4 1 0-15,2-1 1 16,7-1-1-16,0 0 1 15,3-1-1-15,4 1 1 16,1 0-1-16,4-2-1 16,0 2 1-16,-6 0-1 15,-6 0 1-15,-1-1 0 0,0 0 0 16,2 0 0-16,6-2 0 16,3 1 0-16,2 1-1 15,2-1 1-15,-5-1 0 16,0 1 0-16,-8-1-1 15,-7 2 1-15,-1-1 0 16,-1 1-1-16,-3 1 1 16,3 0 0-16,2 0 0 15,2 1 0-15,0-1 0 16,5 1-1-16,4-1 0 16,-1 0 1-16,-1 0 0 15,-2 0 0-15,-11 1 0 16,-4-1 0-16,-1 1 2 15,-2-1 0-15,-2 3 2 16,2 0-1-16,-3 2 1 16,-2-1-2-16,0-1 0 15,1 2-1-15,1 1 0 0,1 0-1 16,8 0-1-16,2-2 1 16,3 7 0-16,0-4 0 15,-1 4 0-15,1 1-1 16,-1 1 0-16,-3 0 1 15,-3 1-1-15,-2-1 0 16,0 1 2-16,3-1-1 16,1 1 0-16,-4 1 1 15,-2 0-1-15,-2 0 0 16,-1 3 0-16,1 1 0 0,0 1 0 16,0 2 1-16,0 1 0 15,-1 2 1-15,1 1-1 16,1 1 1-16,-1 1 0 15,-1-4 2-15,2 0 0 16,0-4 1-16,-2-1-1 16,-2 0 0-16,-3-1 1 15,-1 4 1-15,0 0 1 16,1 0 0-16,0 3-1 16,-1-1-1-16,-1 2-2 15,-1-1-1-15,2 1 0 16,-1 0 0-16,1 2 0 15,-1-2 0-15,0 4 1 16,-1-2-1-16,0 4 2 16,1-1 0-16,-3 0-1 15,0-2 0-15,-1-3-1 16,-1 0 0-16,-1 5 1 16,0 2 1-16,-1 6-1 0,-1 4 0 15,0 1 0-15,-1 0 0 16,2 3-1-16,0 3 1 15,0-2 0-15,-1 0 0 16,0-8 2-16,-1-5 0 16,1 1 1-16,0-1-1 15,-3 2-1-15,1 3 0 16,-2 2-1-16,0 0 0 16,0 5 0-16,0 1 0 15,0 4-1-15,-1-1-1 0,1-3-2 16,0-6 0-16,0-2 0 15,0 2 0-15,1 0 0 16,2 2 0-16,-1 0 0 16,1-1 0-16,1 1 0 15,0-1 0-15,-1 0 0 16,-1 1 0-16,-2-6 0 16,2 1 0-16,0-3 0 15,-1 3 0-15,0 5 0 16,1 2 0-16,-1 4 0 15,-1 1 0-15,2 1 0 16,0 1 0-16,0-2 0 16,-1-2 0-16,0-5 0 15,0-4 0-15,-1 0 0 16,1 2 0-16,-1 1 0 16,0 1 0-16,2 1 0 15,-2-2 0-15,1-3 0 16,0-1 0-16,0-3 0 0,0-1 0 15,2-3 0-15,-1-2 0 16,0-3 0-16,1-3 0 16,-2 2 0-16,0 3 0 15,0 5 0-15,1 3 0 16,-1 7 0-16,1-1 0 16,-1 2 0-16,2-1 0 15,-2-1 0-15,1-1 0 16,-1-4 0-16,-1-2 0 0,2-1 0 15,0-6 0-15,-1 3 0 16,1 0 0-16,2 3 0 16,0 3 0-16,0-1 0 15,0 3 0-15,1 2 0 16,-1 2 0-16,-1 3 0 16,0 1 0-16,0-6 0 15,0-1 0-15,0-7 0 16,-1 0 0-16,0 1 0 15,1 0 0-15,-2 3 0 16,1 0 0-16,2 2 0 16,-2 2 0-16,3 1 0 15,-2 1 0-15,2-1 0 16,0-3 0-16,0-4 0 16,-2-2 0-16,1-1 0 15,-1 1 0-15,2 7 0 16,0 1 0-16,1 4 0 15,-2 4 0-15,0-1 0 0,-2 0 0 16,0 5 0-16,-1-5 0 16,1-2 0-16,2-6 0 15,-1-2 0-15,1 1 0 16,-2-1 0-16,0 6 0 16,1-2 0-16,-1 0 0 15,1-1 0-15,-1 1 0 16,0 0 0-16,1-2 0 15,0-1 0-15,1-1 0 0,-1-4 0 16,2-3 0-16,0 0 0 16,-2 0 0-16,0 1 0 15,-1 0 0-15,-1 0 0 16,0 0 0-16,2 0 0 16,-1 0 0-16,1 2 0 15,-1 0 0-15,-1-2 0 16,0 2 0-16,0-3 0 15,-1-3 0-15,2-3 0 16,-1 0 0-16,0-3 0 16,0-2 0-16,0-1 0 15,1-2 0-15,-1-1 0 16,1-3 0-16,-1-3 0 16,-1-3 0-16,0-2 0 15,0-5 0-15,0 0 0 16,0 0 0-16,0 0 0 15,0-1 0-15,0 0-3 16,0 0-4-16,-4-4-4 0,-4-2-1 16,-7-11 0-16,-5-5 2 15,-7-10 4-15,1-4 1 16,-3-3 1-16,0 0 1 16,1 1 2-16,0 2-1 15,7 6 2-15,2 3 0 16,5 4 0-16,3 4 1 15,1 6 0-15,2 1 1 16,1 9 1-16,2-1 2 16,5 4-1-16,0 0 0 0,0 0-1 15,0 0 0-15,1 3-3 16,4 1 0-16,8 13-1 16,4 5-1-16,16 15 2 15,5 6 0-15,6 5 0 16,-3 2 0-16,-4-1 1 15,-4-3 1-15,-3-5-1 16,-1-3 0-16,0-9-1 16,-5-6 0-16,-3-9-2 15,-4-3 1-15,-6-6-1 16,-2-4-2-16,0-7 3 16,0-10-11-16,-5-47-13 15,-4-39-36-15,-13-116 75 16,0-61-29-16</inkml:trace>
  <inkml:trace contextRef="#ctx0" brushRef="#br1" timeOffset="202">16209 11095 1777 0,'0'0'158'15,"0"1"320"-15,6 3-420 16,0-2-26-16,-2 1 21 15,-1-1 4-15,-3-2 31 16,-3 1 11-16,-10 2 11 16,-6 0-14-16,-17 5-48 15,-8 3-7-15,-11 7-6 16,-6 2-6-16,-7 5-8 16,2 4-5-16,0 5-3 15,7 0-6-15,8-3-1 16,7-4 0-16,15-8 2 15,7-1 0-15,17-3-7 16,10 3-1-16,19 3 0 16,8 2 0-16,16-1 5 15,5 2-2-15,12-6-14 16,3-2 3-16,10-4-54 16,4-5 83-16,3-5-26 0</inkml:trace>
  <inkml:trace contextRef="#ctx0" brushRef="#br1" timeOffset="203">20528 17612 579 0,'0'1'84'0,"0"-1"45"16,1-4-30-16,-2-5-27 15,-4-4-18-15,-7-8 11 16,-5-3 4-16,-5-2-9 15,-1-1-4-15,-2-5-9 16,1 1-8-16,-1-3-11 16,-1 2-7-16,-1 1-3 15,-2 2 4-15,2 7 16 16,-1 1 7-16,-4 6 26 16,-1 5 7-16,-6 6 2 0,-2 4-2 15,-2 5-16-15,-6 6-6 16,2 4-8-16,1 4-4 15,3 0-13-15,4 1-7 16,4-4-13-16,1 0-2 16,1-1-4-16,0-1-1 15,3 1-2-15,4-1-1 16,1 0 0-16,4 1-1 16,-1 0 1-16,3 2-1 0,-2-1 0 15,1 0 0-15,0 7-1 16,-2-1 0-16,-1 6 0 15,1-1-1-15,2 0 0 16,2 2 0-16,5-1-2 16,2-1-2-16,3 5-1 15,1 2-1-15,1 4 2 16,1 1 2-16,2 2 3 16,-2 0 1-16,-1 2 1 15,0 3 1-15,-1 6 3 16,0-2 2-16,1 3 3 15,1-2-2-15,3-3-2 16,1-3-2-16,1-5-4 16,2-5-1-16,3-4-3 15,1-3-2-15,5-3-1 16,2-4 1-16,2-2 0 16,0-1 1-16,2-1 0 15,2-3 0-15,-1 0-2 0,4 0-4 16,-1-2-3-16,0 0 2 15,2 2 3-15,2 0 4 16,1 2 3-16,0 2 0 16,2-4 0-16,2 2 1 15,2-4-1-15,3 0 1 16,-1-1 0-16,-5-3 0 16,-3-1 1-16,-3 1 0 0,-3-1 1 15,0 1 0-15,-2-1-1 16,-2-3-1-16,6 1 0 15,1 0 0-15,4-3 1 16,3-1-2-16,1-1 1 16,-5-4-1-16,2-3 0 15,0-2 1-15,0-4 0 16,3-1 0-16,0-4 0 16,-2 1 1-16,1 0-1 15,-2-1 1-15,3 0 0 16,0-2-1-16,0-1 1 15,-1 0-1-15,1-3 1 16,1-1 0-16,2 1 0 16,-3 0 0-16,-5-4 0 15,-1 0 0-15,-6-4 0 16,1-1 0-16,-3-3 4 16,-4-3 7-16,-4-5 8 15,-2-2 3-15,-4-2-2 16,-1-1-3-16,-4-1-6 0,-3-2-3 15,-5-1 0-15,-3-3-2 16,-5-7-2-16,-5-5 0 16,-4-12-2-16,0-7 8 15,-5-6-45-15,-3-7-41 16,0-6-163-16,-3-1 127 16</inkml:trace>
  <inkml:trace contextRef="#ctx0" brushRef="#br1" timeOffset="204">16815 1915 514 0,'0'-4'37'0,"5"6"31"16,2-1 7-16,5 1 40 16,2-1 0-16,5-2-20 15,2-1 3-15,3-2-31 16,-1-1-18-16,0 2-20 16,-1-2-10-16,4 0-12 15,5 1-3-15,4-2-1 16,-1 1 0-16,-6-1 0 0,-2 3-1 15,-7-1 10-15,-2 2-50 16,4-2 31-16</inkml:trace>
  <inkml:trace contextRef="#ctx0" brushRef="#br1" timeOffset="205">19501 1845 562 0,'0'0'52'16,"0"-4"50"-16,0 4-42 15,3 0 31-15,-1 2 2 16,6-2 8-16,5 0-1 15,6-2-30-15,4 0-23 16,8-1-34-16,2 0-5 16,9 1-4-16,5 1-1 15,-1-2-36-15,-2 1-59 0,-8 0 55 16</inkml:trace>
  <inkml:trace contextRef="#ctx0" brushRef="#br1" timeOffset="206">16765 4788 1252 0,'-7'-6'53'0,"7"2"24"15,1 3-45-15,4 1 6 16,2 0-14-16,4-2-19 16,1 1 2-16,5-1 3 15,2-3 0-15,9-2 0 16,2-1-1-16,3-2-5 16,4 0-2-16,2-1-2 15,3 0-9-15,6 1-50 16,0-1-40-16,-7 1-122 15,-1 2 116-15</inkml:trace>
  <inkml:trace contextRef="#ctx0" brushRef="#br1" timeOffset="207">19132 4498 1012 0,'2'-10'29'0,"0"7"-15"15,-1 2 9-15,0 1 33 16,-1 1-1-16,0-1 2 16,1 0 2-16,-1 0-13 15,0 0-7-15,0 1-11 16,1 5-6-16,3 1-12 15,-1 4-2-15,1 1-2 16,1 0 0-16,-1-2 6 16,2-4 2-16,-1-1 3 15,0-1-1-15,1-1-5 16,-3 2-4-16,2 1-3 0,-1-3 0 16,-1 3 0-16,-1-2-2 15,1-2 2-15,-1 2 1 16,-1-2 0-16,2 1 0 15,-3-2 0-15,0 0 2 16,0-1 2-16,0 0 2 16,0 0 0-16,0 0 0 15,0 1-3-15,0-1-1 16,0 0 1-16,0 0-1 0,0 0 0 16,0 0-1-16,0 0-2 15,0 0-2-15,0 0-3 16,0 0-1-16,0 0 0 15,0 0 1-15,0 0 1 16,0 0 1-16,0 0 0 16,0 0 0-16,0 0-3 15,0 0-25-15,0 0-72 16,0 0-51-16,1 0-146 16,3 0 155-16</inkml:trace>
  <inkml:trace contextRef="#ctx0" brushRef="#br1" timeOffset="208">16871 4660 1085 0,'-16'-21'125'16,"4"2"34"-16,8 6-26 15,0 1-2-15,2 1-50 16,-1 0-6-16,1 1-14 16,0 2-3-16,-2 2-19 15,-1 4-9-15,1 2-12 16,-1 1-14-16,-1 6-16 16,-1 4-4-16,2 11 3 15,2 10 4-15,6 10 7 16,8 3 2-16,8 1-1 15,7 0 0-15,7-3 2 16,0-3-13-16,6-11-68 16,3-7-79-16,8-17 82 15</inkml:trace>
  <inkml:trace contextRef="#ctx0" brushRef="#br1" timeOffset="209">18750 4665 669 0,'-2'-9'117'0,"2"2"87"0,0 1 22 15,2 2-35 1,-2-1-26-16,2 4-61 0,3-1-22 15,4 2-50-15,4-1-18 16,7 1-4-16,2 1 0 16,13 0-3-16,5-1-2 15,9-1-3-15,7-1 3 16,-3-6-46-16,-2 6-64 16,0-5 61-16</inkml:trace>
  <inkml:trace contextRef="#ctx0" brushRef="#br1" timeOffset="210">19939 4549 1205 0,'11'-2'50'16,"3"2"37"-16,10 5-88 15,2-4 4-15,6-1-1 16,5 0-8-16,9-9-85 0,5 2-107 15,12-7 109-15</inkml:trace>
  <inkml:trace contextRef="#ctx0" brushRef="#br1" timeOffset="211">21631 10880 1013 0,'-8'5'132'15,"3"0"93"-15,1 3-91 16,2 2-85-16,1 2-33 0,1 6-31 15,1 4-22-15,3 9-103 16,1 5-189-16,9 10 191 16</inkml:trace>
  <inkml:trace contextRef="#ctx0" brushRef="#br1" timeOffset="212">22968 11493 1208 0,'-12'5'136'0,"9"-4"96"16,3 1-72-16,2 2-45 16,5 2-36-16,7 3-15 15,4 1 3-15,9 0-8 16,3 0-2-16,5-4-21 15,3-1-12-15,-2-5-19 16,2-3-30-16,3-9-93 16,1-7-67-16,-1-13 87 15</inkml:trace>
  <inkml:trace contextRef="#ctx0" brushRef="#br1" timeOffset="213">23513 11373 1580 0,'-9'28'157'0,"8"-2"295"0,8 8-448 15,4 4-7-15,3-4-29 16,-1-4-32-16,-3-6-53 16,0-4-54-16,0-6 93 15</inkml:trace>
  <inkml:trace contextRef="#ctx0" brushRef="#br1" timeOffset="214">20372 5219 159 0,'2'-8'98'0,"4"-3"85"0,-1-3 35 16,-2-6-2-16,0-2-16 15,-3-2 10-15,-4 1-12 16,-2 9-50-16,-1 3-20 16,-1 7-38-16,-1 0-12 15,2 2 1-15,1 2 3 16,6 0 2-16,-1 0-7 15,1 0-11-15,0 1-7 16,1 6-5-16,3 1 4 0,1 4 2 16,-1 2 2-16,-1 5-5 15,-2 0 1-15,-1 5-2 16,0 1-2-16,-1 0-5 16,1 3-6-16,1 3-7 15,-1 6-3-15,6 5-5 16,0 6-1-16,1 5-5 15,0 3-5-15,0-3-1 16,-1-5-2-16,-1-1 3 16,0-2 3-16,-3 1 6 15,-1 2-1-15,0-3 1 16,-1 0-2-16,3-1-3 16,-3 0-1-16,3 2-4 15,1-1-3-15,0-4-3 16,2-3 0-16,0-1 3 15,1 0-1-15,-1 5 1 16,1 3-1-16,-2 6 2 0,1 1 1 16,0 3 2-16,-1 2-1 15,1-5-1-15,0-5-1 16,-2-4-1-16,1-1-2 16,-1 2-1-16,-2 4 0 15,0 0 2-15,0 2 1 16,-1 0 1-16,1 0-1 15,0 4-1-15,1-2-2 16,0-4-2-16,0-4 0 0,0-2 0 16,-2 0-1-16,2 4 2 15,-1 3 1-15,-2 3-1 16,0 0 3-16,0 0-2 16,0 0 1-16,3-6 0 15,0-2-2-15,1-8-2 16,0-3-1-16,0 2 0 15,0 3-1-15,-1 4 1 16,2-2 1-16,0 0 2 16,2-1 1-16,1 3-1 15,-1-1-1-15,0 3-3 16,-1-1-1-16,-1-5-1 16,1-4-1-16,0-3 0 15,2-1 0-15,0 2-1 16,3 4 1-16,1-1-1 15,0 1 1-15,-1-1 1 16,0 0-1-16,0-1 0 16,-2 0 1-16,4 4-1 0,0-2 0 15,1-2 0-15,2-1-1 16,-3-4-1-16,1-4 0 16,0-2 0-16,3 1 2 15,4 1-1-15,0 3 2 16,1 1-1-16,-1 0 0 15,-2 0 0-15,0-1-1 16,-4 2 0-16,2-1 1 16,-3 2 0-16,-2 2-1 0,-3-1 1 15,1 1-2-15,1-2 1 16,-1-1 1-16,6-3-1 16,-1-1 1-16,0-3 0 15,2-2-1-15,1 0 1 16,0 3-1-16,-1 3 0 15,3 0 0-15,3 2-1 16,1-1 0-16,-3 1 1 16,0-1 0-16,-3 4 0 15,1-2 1-15,3 1-1 16,1 1 0-16,2-2 0 16,-3 0 0-16,0-4 0 15,-1-1 0-15,-2-2 0 16,-3-4-1-16,0 0 1 15,-1 1-1-15,3 0 0 16,1 4 0-16,2-1 0 16,0-1 1-16,2 2-1 15,3-2 1-15,2 2 1 0,1 0-1 16,-2 2 1-16,-2-1-1 16,-4 2 0-16,2 0 0 15,2 0-1-15,1-1 0 16,2 1 0-16,1-2 1 15,-2-1-1-15,-2-1 0 16,-4-3-1-16,0-1 1 16,-2-2-1-16,4-2 1 15,2-1 0-15,-2 1 0 0,2-1 1 16,-1 3 1-16,2 0 0 16,1 0-1-16,-1 2 0 15,3 0-1-15,1 0 1 16,3 0-1-16,4-1 2 15,0 0 2-15,-3-1 1 16,-4 1 0-16,-7-1-1 16,-5-1-1-16,-2-2-2 15,-2 2 1-15,0-2-1 16,3 0 1-16,-2 0-1 16,-1-1 0-16,0 3 0 15,1-1 1-15,0-1 0 16,2 2-1-16,-2-1 0 15,3-1 0-15,1 1 0 16,1-2 0-16,2 0-1 16,1-3 3-16,0 1 0 15,2 0 1-15,4 2 1 16,-2 1-1-16,-1 1 1 0,-1 1 0 16,-4 0 2-16,-2 0-1 15,0 0-1-15,0 1-1 16,4-1 0-16,0 1-2 15,1-2 1-15,2 1 0 16,-1-3-1-16,0 1 1 16,-3-1 1-16,-2 0-1 15,-2 0 1-15,1 1 0 16,5 3-2-16,1-1 1 16,2 2-1-16,-1 0 1 0,-1 1-1 15,-3-3 1-15,-1 3-1 16,1-1-1-16,-6-1 1 15,2-2-1-15,0 2 0 16,0-2 0-16,2 0 1 16,-1 0-1-16,-2 0 2 15,0 0 0-15,-2 2-2 16,3 6 3-16,2-1 1 16,0 2 2-16,1 2 1 15,-1 0 0-15,-1 0-4 16,-2 0 0-16,0-1-2 15,-2 1-1-15,1-1-1 16,0 1 0-16,-3-1 0 16,2-1 0-16,-2 0 0 15,-2 0 0-15,2-3 0 16,1 0 0-16,-1 0 0 16,-2-1 0-16,2-3 0 15,-3 4 0-15,-2-3 0 16,-1 1 0-16,0 3 0 0,3 0 0 15,-3 1 0-15,0 0 0 16,0 2 0-16,-1 0 0 16,-1-2 0-16,1 0 0 15,-2 1 0-15,2 2 0 16,1-2 0-16,1 2 0 16,-1 1 0-16,-1 1 0 15,1 1 0-15,-1-2 0 16,0-2 0-16,1-3 0 0,-1 0 0 15,1-2 0-15,-3 0 0 16,2 0 0-16,-1 1 0 16,-1 7 0-16,2-1 0 15,-1 1 0-15,1 2 0 16,0-1 0-16,-2 3 0 16,1-1 0-16,1 7 0 15,-1 1 0-15,3 3 0 16,-3-2 0-16,3-5 0 15,-1 0 0-15,1-1 0 16,-2 0 0-16,1 8 0 16,-1-1 0-16,0 5 0 15,-1 2 0-15,0 0 0 16,0 2 0-16,0 2 0 16,0 0 0-16,-1-2 0 15,2-3 0-15,-1 3 0 16,0 1 0-16,1 2 0 0,-2 3 0 15,1 3 0-15,1-2 0 16,-1-3 0-16,2-1 0 16,-1-10 0-16,1-4 0 15,0-1 0-15,-1-1 0 16,-1-4 0-16,-2 3 0 16,1-6 0-16,-1 0 0 15,0 1 0-15,-2 1 0 16,0-1 0-16,0-1 0 0,1-2 0 15,-1-4 0-15,-1 1 0 16,0-1 0-16,0-2 0 16,0 2 0-16,0-1 0 15,0-4 0-15,0 2 0 16,0 0 0-16,0 3 0 16,0 3 0-16,0 2 0 15,0 0 0-15,0 3 0 16,1 0 0-16,-1 2 0 15,0 2 0-15,1 3 0 16,-1 1 0-16,0 3 0 16,1-1 0-16,-1 1 0 15,3-5 0-15,0 0 0 16,1 1 0-16,-1 4 0 16,1 2 0-16,1-2 0 15,-3 0 0-15,1-2 0 16,0 2 0-16,-3 0 0 15,2-1 0-15,-1 1 0 0,1-2 0 16,-1 1 0-16,0 0 0 16,0 5 0-16,1 0 0 15,1 6 0-15,-2 1 0 16,0 1 0-16,-1 3 0 16,1-3 0-16,-1-2 0 15,-1-1-1-15,-1 1-3 16,-2 1-2-16,1 0-1 15,-2-8 1-15,1-4 2 0,0-10 1 16,0-3-2-16,2-4 0 16,-1-1 1-16,2-5 0 15,0-2 1-15,1-1 1 16,-1 0 0-16,1 3 1 16,-1 4 1-16,1 3-1 15,-1 0-1-15,-1 5 1 16,0 1 1-16,-2 1-1 15,1 5 1-15,2-3-1 16,-2-2 0-16,3 1 0 16,-1-4 0-16,1 3-1 15,0 2 1-15,0 2 1 16,1 3-2-16,1 1 1 16,-2 1-1-16,1-2 0 15,-1 3 0-15,0 3 1 16,0 1 0-16,0 0-2 15,0 1 1-15,1-7-1 16,-1 1 0-16,2-6 0 0,-1-1 1 16,1-3-1-16,-1-3 0 15,0-2 0-15,1-2 1 16,1 0-1-16,-1 0 1 16,0 1 0-16,1 0 0 15,-1 3 0-15,1 0 1 16,-1 2-1-16,0 0 0 15,1 1 0-15,-1 0 0 16,2 1 0-16,-2 0 0 0,1 2-5 16,2 0-1-16,1 3-1 15,-3-2 0-15,-2 2 5 16,0 1 2-16,-1 5-14 16,2-1-2-16,1-1-2 15,-2-3 0-15,0-5 15 16,0-5 2-16,-1-6 0 15,0-4 0-15,1-9-2 16,-1-3 4-16,0-7-18 16,0 2-5-16,0-2-15 15,0 0-15-15,-4-7 14 16,-2-5 5-16,-6-14 15 16,-2-5 13-16,-4-13 2 15,-2-3 1-15,-4-4 2 16,-2 0 1-16,0 1 1 15,-4 4 0-15,0 5 1 16,2 4-1-16,2 14 0 0,4 7 1 16,6 13 2-16,1 5 2 15,6 7 1-15,1 6 0 16,11 11-5-16,5 4-2 16,10 9-3-16,3 1 1 15,5-1 0-15,0-1 3 16,-1-7-3-16,0-5 0 15,-2-14-2-15,0-11-21 16,2-20-46-16,1-15-34 16,-2-34-81-16,-5-24 337 0,-11-44-144 15</inkml:trace>
  <inkml:trace contextRef="#ctx0" brushRef="#br1" timeOffset="215">17083 1878 221 0,'-12'-6'74'16,"1"-1"68"-16,2-2-10 16,0 0-1-16,1 0 5 15,2-1 1-15,1 2-4 16,1 0 0-16,1 1 7 15,0-1-8-15,0-3-5 16,1-1-3-16,1 0-33 16,0-2 8-16,1 1-16 0,-2-1-9 15,2 2-5-15,0 1-19 16,0 5-25-16,0 5-11 16,0 0-7-16,0 0 2 15,0 0 1-15,0-1-5 16,0 2-13-16,2 3-8 15,2 12-5-15,2 8 3 16,3 15 9-16,-1 5 3 16,2 7 4-16,0-3 1 0,-1-4 1 15,0-5 1-15,-2-8 0 16,0-3 1-16,0-8 0 16,0-3 0-16,3-3 0 15,-1-1 15-15,4-2-71 16,2-1-55-16,4-1-418 15,2-2 314-15</inkml:trace>
  <inkml:trace contextRef="#ctx0" brushRef="#br1" timeOffset="216">19660 1875 318 0,'-4'0'37'16,"1"-2"57"-16,2 1-94 16,-2 0-95-16,2-1 64 15</inkml:trace>
  <inkml:trace contextRef="#ctx0" brushRef="#br1" timeOffset="217">16900 4722 175 0,'-2'-2'59'0,"-1"-3"63"0,0-5 22 16,-1-1 30-16,0-7 39 15,1-2 4-15,1-2-18 16,1 2-16-16,1 6-40 16,0 5-26-16,0 7-53 15,0 1-23-15,0 0-15 16,0 1 4-16,0 0 4 16,-3 6 6-16,0 14-2 15,-1 7-7-15,2 18-6 16,1 6-6-16,1 8-15 15,2 5-1-15,0-4-1 16,2-5-1-16,0-13 1 16,0-9 0-16,0-14 6 15,-2-9-19-15,-1-10-72 16,1 3-48-16,-2-3-226 16,-4-4 201-16</inkml:trace>
  <inkml:trace contextRef="#ctx0" brushRef="#br1" timeOffset="218">16707 4871 892 0,'-8'-6'142'15,"7"2"120"-15,4 2-84 16,2 1-33-16,1-1-33 16,8-1-19-16,4 0-11 15,8-1-33-15,2 1-16 16,3-2-21-16,3 0-5 0,1-1-3 15,2 2-2-15,4-3-22 16,3 1-37-16,7-3-141 16,3 0-243-16,5-2 252 15</inkml:trace>
  <inkml:trace contextRef="#ctx0" brushRef="#br1" timeOffset="219">18769 4580 776 0,'-11'-6'73'0,"7"5"33"16,2 1 16-16,2 0 3 15,-1 0-17-15,1 0 6 16,0 0 0-16,0 0-13 15,0 0-11-15,1 0-27 16,4 0-15-16,-1 1-10 16,5 1 3-16,0 1 6 15,3 0 3-15,3-3 7 16,2 2-2-16,8-1-8 16,3-1-6-16,5 1-15 15,3-1-6-15,-3 0-9 16,-3-1-4-16,-5-2-2 15,-4 3 0-15,-10-1-2 16,-3 0 1-16,-7 1 1 0,-1 0-2 16,0 0-32-16,0 0-31 15,0 0-66-15,0 0-61 16,6 0-165-16,3 1 199 16</inkml:trace>
  <inkml:trace contextRef="#ctx0" brushRef="#br1" timeOffset="220">20176 4402 551 0,'-8'-8'135'16,"-1"1"77"-16,-1 1-13 16,1-1 28-16,-3-1-37 15,0-2-8-15,0 2-31 16,0 1-29-16,3 2-54 15,0 3-22-15,5 1-21 16,-1 1 2-16,5 0 10 16,-1 0 6-16,0 0-3 15,-3 4-8-15,4 6-13 16,-1 6-3-16,0 17-7 16,-2 8 2-16,1 8 4 15,1 4 2-15,1-3 4 16,1-5-1-16,4-2-4 15,1-5-3-15,-2-6-4 16,2-5-2-16,-3-4-3 16,-1-4 0-16,0-5-1 15,0-4-7-15,-2-2-49 0,0-7-30 16,0 0-70-16,0 0-34 16,-6-4 106-16</inkml:trace>
  <inkml:trace contextRef="#ctx0" brushRef="#br1" timeOffset="221">19864 4584 1772 0,'-10'-3'56'0,"11"3"-6"16,7 4 4-16,10-2 34 15,12 2-7-15,17-6-19 16,7-2-11-16,6-5-29 15,0-1 0-15,0-3-54 16,0 0-44-16,-1-3-134 16,-4 2-135-16,-8 0 189 15</inkml:trace>
  <inkml:trace contextRef="#ctx0" brushRef="#br1" timeOffset="222">24898 4823 1199 0,'-6'-4'19'0,"5"3"-36"16,1 1 23-16,0 0 27 0,-1-1 33 15,1 1 57-15,0-1 20 16,0 1 8-16,0 0-24 16,0 0-47-16,0 0-20 15,0 0-28-15,0 0-9 16,0 1-12-16,-1-1-3 15,-1 1-2-15,-6 0-7 16,1-2-32-16,-1-3-29 16,-4-2-122-16,5-1-140 15,-3-3 184-15</inkml:trace>
  <inkml:trace contextRef="#ctx0" brushRef="#br1" timeOffset="223">24775 4740 612 0,'-5'5'183'15,"-2"3"165"-15,-1 0-114 16,-2 3-48-16,1-1-76 16,-1 3-42-16,0 2-7 15,-2-2 9-15,2-1 11 16,1-2 13-16,4 1-12 16,3-1-6-16,2 2 1 15,2 1 4-15,3 4-10 16,0 1-5-16,-1 7-6 15,2-1-6-15,-3 11-9 16,-2-1-2-16,-4 3-3 16,-1 1-2-16,-2 0 2 15,-1 1 4-15,2 3-7 0,1 2 0 16,4 3-7-16,3 4-11 16,5 1-5-16,-1-1-2 15,1-3-1-15,-2-5 1 16,-1-2 12-16,0-2 0 15,-3-1-2-15,1 3 1 16,-2 2-10-16,-1 2-4 16,0 3 7-16,-1 2 1 15,-1 3 0-15,2 1 6 16,3-5-7-16,2-3-2 0,2-3-1 16,0-1-3-16,2 0 0 15,2 3 1-15,-1 3-2 16,1-1-1-16,0 3-1 15,-3 2-1-15,-1 1-1 16,-3 0 1-16,-3-3 0 16,0 1-1-16,-1 1 0 15,1 1 2-15,2 1 2 16,-2 0 1-16,4-3-1 16,-1-1-2-16,3-3-2 15,1-6-1-15,-3-3 6 16,0-7 1-16,0-5 3 15,-2 0 0-15,1 0-4 16,1 4-3-16,-2-1-1 16,1 2 0-16,-2 1 2 15,1 1 0-15,-1 4 0 16,-1-1 0-16,2 1-1 16,-3 3-2-16,0-1 0 0,0-2-2 15,1 1 1-15,-1-6-1 16,0-1 0-16,0 2 0 15,1 3 0-15,-1 2 0 16,0 2 1-16,1-1-1 16,0 2 0-16,0 1 0 15,2 3-1-15,0 2 1 16,0 1 0-16,0 0-2 16,0-1 3-16,-1 3 0 0,0 3 1 15,0 1 2-15,0 4-1 16,0-1-1-16,2-4-2 15,-2-2 1-15,-1-10-2 16,2-3 1-16,-1-6-2 16,1-4 3-16,-1 6-2 15,0 4-1-15,-1 4 1 16,1 5-1-16,0 2 0 16,-1-2 1-16,2 4-1 15,0 0 0-15,1-2 0 16,-1-3 0-16,2-7-2 15,-2-7 2-15,1-5 1 16,0-1 0-16,0 0 3 16,2 4-4-16,0 3 1 15,0 1-1-15,1 2 0 16,-1-3 0-16,-1 0 0 16,1-6 1-16,-2 3-2 15,1-2 1-15,1-2-1 0,0 3 1 16,0-1-1-16,0 1 0 15,1-2 1-15,0-3-1 16,3-3 1-16,1 1 1 16,2 1-1-16,0 1 1 15,2-2-2-15,-1-1 0 16,2 0-1-16,1-1-1 16,1-1 1-16,1 0 1 15,0 1 0-15,2 1 0 0,-3 3 0 16,1 1-1-16,-3-1 1 15,0 2 0-15,-2-3 0 16,-1-1 0-16,-1-1-2 16,-2-4 1-16,-1 0-1 15,1-1 0-15,1 0 1 16,1-2 0-16,0 0 0 16,0 0 1-16,-2-2-1 15,2-2 0-15,2-1-1 16,2 2-1-16,1 1 2 15,4 2 0-15,2-1-1 16,1 0 1-16,3-3-2 16,0-1 2-16,1-1 2 15,0 2 1-15,3-1 0 16,0 1 0-16,-1-1-2 16,-2 3 3-16,-2-3-1 15,0 3 2-15,2-2-2 16,6-1-1-16,3-2 0 0,1 0-1 15,-2-1 1 1,0-1-1-16,3 0 0 0,3-3 0 16,4-1 0-16,-2 1 0 15,-8 0 0-15,2-1 0 16,0 1 0-16,5 1 0 16,4-2 0-16,1 1 0 15,-2 2 0-15,1-2 0 16,4 0 1-16,2-1-1 15,-2-1 0-15,-6-1 0 0,-5-3 0 16,-1 0 0-16,1 1 0 16,2-2 0-16,-2-1 0 15,0 1 0-15,1 0 0 16,3-3 0-16,0 1 0 16,-1 0 0-16,-2-1 0 15,-8 0 1-15,-4-1-1 16,1 1 1-16,-4 1 0 15,2 0 0-15,-4 2-1 16,1-2 1-16,0 1-1 16,-1 0 0-16,0 0 1 15,4 0 0-15,-4-1 0 16,3-1 0-16,-3 0-1 16,0-1 1-16,-3 1-1 15,3-3 0-15,-4 1 2 16,0-1-2-16,-3 0 2 15,-2 1-1-15,1-2-1 0,0 4 1 16,0-3-1-16,-1 2 1 16,-2-3 0-16,-1-5 0 15,0-1 1-15,0-2 0 16,1 0 0-16,2 1 0 16,0-2 1-16,1 0-2 15,-3-2 1-15,-3-1 0 16,0 0 2-16,-1-1 0 15,2 0 0-15,0 0 0 0,1-1-1 16,-1-1 0-16,-2-4-1 16,-2 0-1-16,-1-2 1 15,-2 1 0-15,-1 1-1 16,-1-1 1-16,1-2 0 16,-1-2 0-16,0-6 1 15,-1-1 0-15,2-1 0 16,-1 3-1-16,2 1 0 15,-1 3-1-15,1 0 0 16,-2 2-1-16,1 0 1 16,-1 1 0-16,0 1 1 15,0 2 0-15,-1 0 1 16,-1-2-1-16,1-1 1 16,0-5-1-16,1-3 0 15,1 3 0-15,0-1 1 16,1 1 0-16,-2 0-1 15,2-1 0-15,-2 2 0 16,1 0 1-16,-1 2-1 16,-1 4 1-16,0-1 0 0,-1 0 0 15,0-2 1-15,0-2 0 16,0 0 1-16,0 0-1 16,-2 3 1-16,-2 0-1 15,1-2-1-15,-1 1-1 16,3 0 0-16,0 1-1 15,1 2 1-15,0 3 0 16,0 5 0-16,0 0 1 16,-1-1-1-16,0-1 1 0,-3-7 2 15,3-2-2-15,-3-5 0 16,3 0 0-16,0-2 0 16,-1-1-1-16,0-2 2 15,-1-1-1-15,-2 1 1 16,0 3 0-16,-1 3-1 15,2 7 0-15,0 0-1 16,2-1-1-16,1-1 0 16,-1-5 0-16,2-3 0 15,0 2 1-15,2-2-1 16,-1-2 0-16,1 1 0 16,-1 0 2-16,-1 4 0 15,-1 6 1-15,-1 4 0 16,-1 0 0-16,1-3-2 15,0-2 0-15,-1-5-1 16,1-3-1-16,1 2 1 16,1 0 0-16,0 0 0 0,0-2 1 15,0-2 0-15,0 3 0 16,0 1 1-16,-1 2 0 16,1 5 2-16,-2 0-1 15,1-3-1-15,-1 1 0 16,-1-6-1-16,2 0 1 15,-1 1-1-15,0 2 0 16,0 1-2-16,2 1 0 16,0 4 1-16,0-1 1 15,2 1 0-15,-2 0 1 0,1-1-1 16,0 1 0-16,-1-2-1 16,0-3-1-16,-1-3 1 15,0-3 0-15,1 0 0 16,0 1 1-16,0 4-1 15,0 2 0-15,0 2 3 16,0 2-2-16,0 3 1 16,0 0-1-16,0 1-3 15,0-3 2-15,2 3-1 16,-1-2 2-16,0-1 1 16,0 1-2-16,1-4 1 15,-2 3 0-15,1 0-1 16,-1 2 4-16,-1 6-1 15,-2 1-1-15,0 3 2 16,-2 3-4-16,0-2 1 16,-1 1 0-16,-1 1-2 15,1 1 0-15,-1 0 0 0,1 1 0 16,0 1 0-16,2 0 0 16,1 0 0-16,0 0 0 15,0-4 0-15,1 1 1 16,1-3-1-16,0 4 0 15,-1-1 1-15,2 2-1 16,0 2 0-16,-1-2-2 16,1 1 0-16,0 2 1 15,1-1 0-15,-1 1 0 16,0 1 0-16,0 2 0 0,0 7 0 16,0-1 0-16,0 1-6 15,0 0-1-15,-4 3-13 16,-5 11-5-16,-12 22-1 15,-4 6 1-15,-3 15 12 16,2-1 5-16,12-5 7 16,2-5 2-16,3-14 2 15,5-7 2-15,0-15 3 16,4-8 3-16,0 0 8 16,5-4 2-16,7-22-1 15,2-12-4-15,6-21-6 16,5-6-3-16,2-3-3 15,-1 3-1-15,-6 15-1 16,-6 12 1-16,-4 20-10 16,2 11-7-16,7 20-10 15,7 14-4-15,21 26 23 16,9 12-7-16,15 23-63 16,11 7 132-16,21-4-76 0</inkml:trace>
  <inkml:trace contextRef="#ctx0" brushRef="#br1" timeOffset="224">28324 4758 287 0,'-41'-13'40'0,"7"1"9"16,-1 7 35-16,0 1-30 15,-7 4-24-15,0 0-23 0,-3 0-7 16,0 3 0-16,3-1 0 15,-1 2 0-15,3 4-2 16,3 1 0-16,-3 7 0 16,1 0 1-16,2 5 0 15,-3 0 1-15,6 6-1 16,1 4 1-16,1 9-2 16,1 2 0-16,8 0 1 15,0 0-1-15,6-6 0 16,2 0 0-16,6-2 0 15,2 1-1-15,5 1-1 16,2 1 0-16,2 0 0 16,-1-1-13-16,2 3 4 15,2 3 0-15,3 2 1 16,2 1 12-16,2-3-1 16,2-4 0-16,5-6-7 15,1-1 0-15,7-5 0 0,3-1-1 16,4-3 7-1,4-3 0-15,3-3 1 0,2-2-1 16,0-6 2-16,5-2 0 16,11-5 3-16,2-2 0 15,14-7 1-15,1-3 0 16,-4-5-2-16,0-2 0 16,-13-5 2-16,0-2 2 15,-5 1 26-15,-2-4 17 16,4-2 11-16,-6-2 1 0,-4-5-24 15,-7-5-16-15,-9-4-10 16,-4-3-3-16,-1-2-2 16,2-3-1-16,-3-1-4 15,-3-3-1-15,-9-5-24 16,-4-2-17-16,-4-9 22 16</inkml:trace>
  <inkml:trace contextRef="#ctx0" brushRef="#br1" timeOffset="225">29272 18105 134 0,'-3'23'25'16,"2"-7"30"-16,0-5-48 0,1-6-12 15,2-4-7-15,1 0 0 16,0-1 10-16,2 0 38 15,0 0 35-15,-2 0 7 16,2 0 9-16,-4 0-27 16,0 0-20-16,0 0-3 15,1 0-6-15,-1 0-2 16,2-4 12-16,-3-1 7 16,0-5 9-16,-1 0-3 0,-2-3-15 15,1-3-8-15,1 2-8 16,1 1-3-16,0 2-7 15,0 2-3-15,0 2-3 16,0 0-1-16,-1 2-1 16,0 0-1-16,0-1-2 15,-2-2 0-15,1-5-2 16,0-6-2-16,-2-8-142 16,1-6 105-16</inkml:trace>
  <inkml:trace contextRef="#ctx0" brushRef="#br1" timeOffset="226">29394 18319 437 0,'-11'26'132'0,"1"-11"156"16,2-3-80-16,5-9-73 15,0 1-22-15,2-4-30 16,0 0-2-16,1 0-2 16,0 0-1-16,0 0-9 15,0 0-8-15,-2-8-5 16,-1-1 1-16,-3-6-1 15,0-4-3-15,-2-7-16 16,-1-2-9-16,-1-3-14 16,2-1-5-16,-2-3-5 15,3 2 2-15,0-2 4 16,0 0 2-16,1 3 3 16,-1-1 1-16,1 5-1 15,1 1 3-15,3 5 3 0,1 3 4 16,1 0 5-16,0-1-2 15,0-2-3-15,0-2-5 16,-1 1-5-16,1-2 1 16,-2 0 1-16,2-1 1 15,-1-1 1-15,1-2-2 16,-1-1-3-16,1-1-2 16,-2-3-2-16,-1 2-2 15,1 4-2-15,0 0-1 16,0-1-1-16,1 2-1 0,0 0 0 15,0-2 0-15,1 0 0 16,-1-3 0-16,-1-7 1 16,1-4-1-16,1-4 1 15,-1 2 0-15,1 0 0 16,-1 2 0-16,1 3 0 16,-1 0 0-16,0 5 1 15,1 1-1-15,0 2 0 16,0-1 1-16,-2-3 0 15,1-2 1-15,-2-3 0 16,-1-3 1-16,1 0 0 16,-1 2 0-16,0-1-1 15,1 0-2-15,2 1 0 16,-2-3-2-16,2 2 2 16,0-1-1-16,-1 3 0 15,0-3-1-15,0-1 1 16,0 1 0-16,0 3 0 0,0 1-1 15,1-2 2-15,0-2 0 16,1-5 1-16,0-6-1 16,2-2-1-16,2-2-1 15,0 0 0-15,0 1 0 16,-2 7 1-16,-1 7 0 16,1 9 1-16,-2 2-1 15,0 2-1-15,0-1 1 16,0 1 0-16,-3-1 1 0,1-5-1 15,1 4-1-15,1-3-1 16,0-1-1-16,2 1 2 16,0 1-1-16,2-3-1 15,-2 2 1-15,0 7 1 16,-2-1 0-16,-2 5 17 16,0-1 6-16,0 1 7 15,-2-1 4-15,1-1-13 16,0 0-2-16,1-3-7 15,-1-3-2-15,2-1-2 16,-1-3-3-16,1 2 1 16,-2 0 1-16,1 6 2 15,1 3 4-15,-2 1 4 16,1 0 3-16,0-1 5 16,-3 2-3-16,5-4-6 15,0-2-4-15,0-3-8 16,0-6-1-16,-2-2-1 15,-3-1-1-15,0 1 0 0,0 0 0 16,1 7 1-16,-1 2-1 16,1-1 0-16,1 0 0 15,2-2 0-15,1 6 1 16,0-1 2-16,1 3 0 16,0-3-1-16,0-6-1 15,0-3 5-15,1-4 0 16,-2-1 2-16,1 0-1 15,-1 2-5-15,-1 0 0 16,-1 6 0-16,2 0-2 0,0 3 0 16,0 1 0-16,2 4 1 15,-2-1-1-15,1-4 5 16,0-2 0-16,0-13-1 16,1 0 1-16,0-2 0 15,-2 1-1-15,0 0 0 16,0 0 1-16,0 1-1 15,0 1-1-15,0 11 1 16,0 1 1-16,0 7-1 16,1 1 0-16,0-1-1 15,0 2-3-15,2 3 2 16,-1-1 3-16,0 3 3 16,1-2 2-16,-1-3-5 15,0-1-1-15,1-6-2 16,0-2 0-16,1 1 1 15,-4 0-2-15,1 2 1 16,-1 1-2-16,0 3 1 16,1 4 1-16,2 1-2 0,-2 2 2 15,1 0-2-15,2-4-1 16,-1-1 3-16,1-1 0 16,-1-2 1-16,0 0-1 15,0 1-1-15,0 0 0 16,0 3 1-16,0 2 0 15,-1 1-1-15,-1 2-1 16,3 1 0-16,-3 0-2 16,2 0 2-16,0 0-1 0,-1-3 1 15,2-2 0-15,0 2 0 16,-1 3 1-16,0 3 0 16,0 1 0-16,-2 1-1 15,1-2 1-15,1 0 2 16,-1 0 0-16,0 2 1 15,1-1-2-15,-2 1-2 16,0-1 0-16,0 4 0 16,1-1 0-16,-1 0-1 15,0 1-1-15,0-2 0 16,1 0-1-16,1-1 2 16,-2 1-2-16,1 1 1 15,1 1 0-15,-2 1 0 16,2 0 0-16,0 1 1 15,-2-1-1-15,0 2 1 16,0-1-1-16,1-1 0 16,-2-1-1-16,1 1 1 15,0 0-1-15,-1 1 1 0,1-1 0 16,0 1 0-16,2-2-1 16,-1 2 0-16,0-2 0 15,1 2 1-15,-2-1-1 16,0 2 1-16,0 1 0 15,0 0 1-15,1 0-1 16,-2 1-1-16,1 0 1 16,-1 1-1-16,1 0 1 15,-1-1-1-15,1 0 0 0,2 2 0 16,-2-1 0-16,0 0 0 16,0 2 1-16,0-2-1 15,2 0 0-15,-2 2 1 16,0 1-1-16,-1 2 0 15,1-1 1-15,3-5-1 16,-3 0 1-16,1 2 0 16,0-1 0-16,-1-1-1 15,1 1-1-15,-1-1 1 16,0 2 0-16,1-1 1 16,0-1-1-16,-1 1 0 15,2 1 0-15,-2-1 2 16,1 1 2-16,0-1 0 15,1 1 2-15,-2 0-4 16,3-1 0-16,-2 1-1 16,2-2 0-16,-2 1 0 15,0 0 0-15,1-1 0 0,0 2-1 16,0 0 0-16,-1-1 1 16,1 1-1-16,1-2 0 15,1 0 0-15,-1 0 0 16,1 0 0-16,0 0 0 15,-3-1 0-15,1 1 0 16,-1 0 0-16,0-1 0 16,1 2 1-16,-2-1 0 15,1 2 1-15,0-1-1 16,0 0 0-16,0 0-1 0,3 1 0 16,-1-2-1-16,1 1 1 15,0-1-1-15,-1 1 1 16,-1 2 0-16,-2-1 1 15,1 3 1-15,1-5-2 16,1 3 0-16,1-2 0 16,-1 0-1-16,1 0 1 15,0 1-1-15,1-2 1 16,0 0 1-16,-2 0-1 16,1 1 1-16,-1 2-1 15,0-2 0-15,1 1 0 16,1 1 0-16,-2-1 0 15,0 0 1-15,0 0-1 16,1 0 0-16,-1 1 0 16,2-1 0-16,-1 0 0 15,1 1 0-15,-1 0 0 16,1-1 0-16,-2-1-1 16,2-1 1-16,-1 3 0 15,0-1-1-15,-1 0 2 0,1 0-1 16,1 0 0-16,-1 2 2 15,0-1-2-15,-2 0 0 16,2 1 0-16,-2-2 0 16,2 2 0-16,0-2 0 15,-3 2 0-15,-1 2 0 16,1-1 0-16,3-5 1 16,0 4-1-16,-5 2 0 0,1-2 0 15,-1 1 0-15,0 0 1 16,2 0-1-16,-2-2 1 15,1 3-1-15,0-1 0 16,0 0 1-16,0 0-1 16,1 0 0-16,-1-1 0 15,0 1 1-15,0 0-1 16,-1 0 0-16,1 0 0 16,0 0 0-16,1-1 0 15,-1 1 0-15,0 0 0 16,0 0 0-16,0 0 0 15,1 1 1-15,-2 0 1 16,1 0-2-16,-1 0 1 16,0-2-1-16,1 2 0 15,-1 0 0-15,1 0-1 16,0-1 1-16,0 0 0 16,1 0 0-16,-1 0 0 0,0 0 0 15,-1-1 0-15,1 1 0 16,0 1 0-16,1-1 0 15,-1 0 0-15,0 0-1 16,0-1 1-16,0 1 0 16,0 0 0-16,1 0 0 15,-1 0 0-15,1 0 0 16,1-2 0-16,-1 2 0 16,0 0 0-16,1-2 0 15,-1 1 0-15,0 1 0 16,1-1 0-16,-2-1 0 0,0 2 0 15,0 0 0-15,1 0 0 16,0-1 0-16,-1 1 0 16,0 0 0-16,0 0 0 15,1 0 0-15,-1-1 1 16,0 2-1-16,0-1 0 16,0 1-1-16,1-1 0 15,-1 0 1-15,0 0 0 16,0 0 0-16,0-1 0 15,0 1 1-15,1 0-1 16,-1 0 1-16,0 0-1 16,0 1 1-16,0 0-1 15,1-2 0-15,-1 1 1 16,0 0-1-16,0 0 0 16,0 0 0-16,0 0 0 15,1-1 0-15,-1 2 0 16,0-1 0-16,0 0 0 0,0 0 0 15,1 1 0-15,1 0 1 16,-3 2-1-16,0-2 0 16,1 0 0-16,-1 0 0 15,2 0 0-15,-1 0 0 16,0 0-1-16,0-1 1 16,1 0-1-16,1 0 1 15,-1-1-1-15,1 2 1 16,-1-1 0-16,0 0 0 0,1 0 1 15,-1 0-1-15,-1 0 1 16,0-1 0-16,1 2-1 16,-1 0 0-16,0-1 1 15,1 0-1-15,1 1-1 16,5-4 1-16,-4 2-1 16,-1 1 0-16,2-3 1 15,-2 3 0-15,-1 1 1 16,-1 0-1-16,0 0 0 15,0-1 0-15,0 0 0 16,2 0 0-16,-2-1 0 16,1 1 0-16,-1 0 1 15,1 0-1-15,0 0 0 16,0-1 0-16,1 1-1 16,4-3 0-16,-4 2 0 15,2 0 0-15,0 0 1 16,1-1 0-16,1 1 0 15,0 1 0-15,1-3 0 0,0 3 0 16,0-3 0-16,0 3-1 16,-2-1 1-16,-1 1 0 15,-2-2 1-15,2 1-1 16,0 1 0-16,0-2 0 16,1 1 0-16,1 1 0 15,2-2 0-15,-1 1 0 16,0 1 0-16,2-1 1 15,-1 0-1-15,2 1 0 0,-2 0 1 16,1-1-1-16,1 0 1 16,-3 1-1-1,1-1 0-15,1 1 1 0,0 0-1 16,1-1 0-16,0 0 1 16,-2 1-1-16,0-2 0 15,-2 3 0-15,0-2 0 16,-3 1 0-16,0 0 0 15,0 0 0-15,0-1 1 16,3 2-1-16,2-1 1 16,0 0-1-16,-1-3 0 15,2 4 0-15,-2-1 0 16,-1 0 0-16,-1 0 0 16,1 1 1-16,2-1 0 15,-2 1-1-15,2 0 0 16,1 0 1-16,-1-2-1 15,1 1 0-15,0 0 0 16,0 0 0-16,0 0 0 16,1 0 0-16,0-1 0 0,1 1 0 15,-2 0 0-15,1-1 0 16,-3 2 1-16,0-2-1 16,0 1 0-16,-1 0 0 15,1 0 0-15,0 0 0 16,3 1 0-16,0-1 1 15,0-1-1-15,1 2 0 16,-2 0 1-16,-1 0-1 16,-1 0 0-16,2 0 0 0,-1-1 1 15,0 1 0-15,0 0 0 16,-1 0-1-16,1 0 0 16,-1 0 0-16,-1 0 0 15,0 0 0-15,0-1 1 16,0 1 0-16,1 0-1 15,-1 0 1-15,1 0-1 16,-1 0 1-16,-1 0-1 16,1 0 1-16,-1 0-1 15,0 0 0-15,-1 0 2 16,-2 0-2-16,1 0 1 16,-1-1-1-16,2 1 1 15,2-1-1-15,0-1 1 16,2 1-1-16,-2 0 0 15,0 0 0-15,-1 0 1 16,1 0-1-16,-1-1 0 16,1 1 0-16,-1 1 0 15,1-1 1-15,0 0-1 0,0 1 0 16,0-3 0-16,1 3 0 16,0 0 0-16,-1-1 0 15,-1 1 1-15,-2-1-1 16,2 0 1-16,-1 1-1 15,2-1 0-15,-1 0 1 16,1 1-1-16,-1-2 0 16,1 2 1-16,0-1-1 15,1 1 0-15,-2-1 0 0,0 1 1 16,0-1-1-16,0 1 1 16,1-1 0-16,0 1-1 15,2 0 0-15,-2-2 0 16,0 2 0-16,-1-1 0 15,0 1 1-15,1-1-1 16,1 1 0-16,0-1 0 16,1 1 1-16,-1 0-1 15,0-1 0-15,1 1 0 16,-1-2 1-16,0 2-1 16,2 0 1-16,0 0 0 15,0-1 0-15,-1 1 1 16,1 0 0-16,-1-1 0 15,2 0 0-15,-1 0 0 16,1 1-1-16,0-1 0 16,-1-1-1-16,-3 1 1 15,2 0 1-15,-2 0-2 16,0 0 1-16,5-1 0 0,0 1-1 16,-2 0 1-16,1 0-1 15,1 0 1-15,-2 0-1 16,2-1 1-16,1 1-1 15,2 0 1-15,-2 0 0 16,0-2 1-16,0 3-1 16,-3 0 1-16,1-1-1 15,3 0 0-15,2-1 0 16,2 1 0-16,3-2-1 16,-4 2 0-16,2-1 0 0,-1-1 0 15,1 1 0-15,1 1 0 16,0-1 1-16,-2 1-1 15,-3 0 1-15,1 0 0 16,-3 1-1-16,1-1 1 16,0 0-1-16,-2 1 1 15,0-2 0-15,0 2-1 16,0-1 1-16,2 1-1 16,0 0 0-16,0-1 0 15,3 1 1-15,-2 0-1 16,3 0 0-16,-1-1 0 15,-1 0 0-15,-2-1 0 16,-1 0 0-16,-1 1 0 16,-1-1 1-16,2 0 0 15,-1 1-1-15,2-1 1 16,0 1 0-16,0-1-1 16,1 1 0-16,1 0 1 0,2 1-1 15,2-1 0-15,1 0 0 16,2 0 0-16,-2 1 0 15,0-2 0-15,-2 2 0 16,-2-1 1-16,-3 1-1 16,-2-1 0-16,-1 0 1 15,-1 1 0-15,1 0-1 16,1 0 1-16,-2-3-1 16,2 3 0-16,-1 0 0 15,0 0 0-15,-1 0 1 0,1 0-1 16,-2-1 1-16,1 1 0 15,-2 0-1-15,2 0 1 16,-1 1-1-16,-1-1 1 16,2 3-1-16,-2-3 1 15,2 1 0-15,-1-1-1 16,-1 1 0-16,2-1 0 16,-2 1 1-16,0-1-1 15,1 0 2-15,-2 0-2 16,1 2 1-16,0-2 0 15,1 0-1-15,1 0 0 16,2 0 0-16,0 0 0 16,0-2 0-16,-1 2 1 15,-2 0 0-15,0-1-1 16,0 1 0-16,0 0 1 16,-1 0-1-16,2 0 1 0,-1 0-1 15,-1 0 0 1,0 0 0-16,-1 0 1 0,0 0-1 15,0 0 1-15,0 0 0 16,-1 0-1-16,0-1 0 16,1 1 0-16,-2 0 1 15,0 0-1-15,-2 0 0 16,2 0 1-16,0 0 0 16,-1 0-1-16,1 0 1 15,-1 0 0-15,0 0 0 16,1 0-1-16,-1 0 1 0,0 1-1 15,1-1 1-15,-1 0-1 16,-1 0 0-16,1 0 0 16,1 0 0-16,-2 0 1 15,1 0-1-15,-1 0 0 16,2 0 0-16,0 1 0 16,-1-1 0-16,4 0 0 15,-3 0 0-15,3 0 0 16,-1 0 0-16,-1 0 1 15,0 0-1-15,-1 0 0 16,1 0 0-16,0 0 0 16,0 0 0-16,0 0 0 15,0 0 0-15,1 0 0 16,1 0 0-16,2 0 0 16,-2 0 0-16,2-1 0 15,-2 1 0-15,-1-1 0 16,-1 0 0-16,-2 1 0 0,-1-3 1 15,3 3-1-15,0 0 0 16,2 0 1-16,2 0-1 16,-1-1 0-16,1 1 0 15,0 0-1-15,1 0 1 16,3-1 1-16,-1 0-1 16,3 1 0-16,-2-1 0 15,-1 1 0-15,1 0 0 16,0 0 0-16,0 0 0 15,2 0 0-15,-1 0 0 0,1 0 0 16,-2 0 0-16,-1 0-1 16,-1 0 1-16,0 0 0 15,-1 0 0-15,2-2 0 16,0 1 0-16,3 0 0 16,-1 1 0-16,3-1 0 15,1 1 0-15,2-1 0 16,-1 0 0-16,3-1 1 15,-3 0-1-15,4 0 0 16,-3-1 1-16,3 1-1 16,4 0 0-16,5 0 0 15,2 0 0-15,-6 1 0 16,-5-2 1-16,-11 2-1 16,-3 0 0-16,-2-1 0 15,-2 1 1-15,-3-2 0 16,-2 3 1-16,0 0 0 15,-1 0 1-15,0-1 0 0,-2-6-2 16,-4-1-6-16,-2-4-3 16,-10-5-2-16,-9-2-5 15,-17-3 8-15,-6-1 1 16,-3 2 0-16,5 1 7 16,3 3-1-16,3 2 0 15,4 5 0-15,5 3 0 16,11 6-3-16,6 1 0 15,10 0 1-15,5 0-1 16,1 1-7-16,8-1-1 0,14 0-2 16,8 1 2-16,17-1 6 15,6 2 4-15,23 1 0 16,3 3 1-16,-2 6 0 16,-2 2 3-16,-26 2 4 15,-6-1 1-15,-12-1 1 16,-8-1 0-16,-12 0 1 15,-5 1 7-15,-14 8 1 16,-10 6-1-16,-20 16-4 16,-9 4-4-16,-32 2 13 15,-1-6 33-15,4-24-634 16,10-23 449-16,35-44-153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3C21A2-EC0A-41BB-B8C2-2A51ACA0EB09}" type="datetimeFigureOut">
              <a:rPr lang="en-CA" smtClean="0"/>
              <a:pPr/>
              <a:t>2024-06-26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80F18-74E4-4107-9E53-F76161AAC72B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210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80F18-74E4-4107-9E53-F76161AAC72B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3468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80F18-74E4-4107-9E53-F76161AAC72B}" type="slidenum">
              <a:rPr lang="en-CA" smtClean="0"/>
              <a:pPr/>
              <a:t>31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7276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80F18-74E4-4107-9E53-F76161AAC72B}" type="slidenum">
              <a:rPr lang="en-CA" smtClean="0"/>
              <a:pPr/>
              <a:t>32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9255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80F18-74E4-4107-9E53-F76161AAC72B}" type="slidenum">
              <a:rPr lang="en-CA" smtClean="0"/>
              <a:pPr/>
              <a:t>33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32524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80F18-74E4-4107-9E53-F76161AAC72B}" type="slidenum">
              <a:rPr lang="en-CA" smtClean="0"/>
              <a:pPr/>
              <a:t>34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9087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80F18-74E4-4107-9E53-F76161AAC72B}" type="slidenum">
              <a:rPr lang="en-CA" smtClean="0"/>
              <a:pPr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91157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80F18-74E4-4107-9E53-F76161AAC72B}" type="slidenum">
              <a:rPr lang="en-CA" smtClean="0"/>
              <a:pPr/>
              <a:t>36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76186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80F18-74E4-4107-9E53-F76161AAC72B}" type="slidenum">
              <a:rPr lang="en-CA" smtClean="0"/>
              <a:pPr/>
              <a:t>37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18623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80F18-74E4-4107-9E53-F76161AAC72B}" type="slidenum">
              <a:rPr lang="en-CA" smtClean="0"/>
              <a:pPr/>
              <a:t>40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81128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80F18-74E4-4107-9E53-F76161AAC72B}" type="slidenum">
              <a:rPr lang="en-CA" smtClean="0"/>
              <a:pPr/>
              <a:t>41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0781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98D8BEFE-7610-71EF-3A16-466E00C943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0D47A3E1-A976-52F4-0F81-9F4F076A5B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E76EC1F2-4B76-1215-989A-4D99679D5B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5D8E78-A7FE-4059-8129-FC0C64A2DF76}" type="slidenum">
              <a:rPr lang="en-CA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91826426-3FB7-B7B5-1E4D-E6F87B01AE2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083416EF-7B74-3379-F238-89859D9A94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6371A5CC-EAD1-F7AA-834D-3DC3BA3003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8A41F27-4874-443E-A57B-164CCD04F4D2}" type="slidenum">
              <a:rPr lang="en-CA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CA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80F18-74E4-4107-9E53-F76161AAC72B}" type="slidenum">
              <a:rPr lang="en-CA" smtClean="0"/>
              <a:pPr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1019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80F18-74E4-4107-9E53-F76161AAC72B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22943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80F18-74E4-4107-9E53-F76161AAC72B}" type="slidenum">
              <a:rPr lang="en-CA" smtClean="0"/>
              <a:pPr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6708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80F18-74E4-4107-9E53-F76161AAC72B}" type="slidenum">
              <a:rPr lang="en-CA" smtClean="0"/>
              <a:pPr/>
              <a:t>26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9333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80F18-74E4-4107-9E53-F76161AAC72B}" type="slidenum">
              <a:rPr lang="en-CA" smtClean="0"/>
              <a:pPr/>
              <a:t>27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4652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80F18-74E4-4107-9E53-F76161AAC72B}" type="slidenum">
              <a:rPr lang="en-CA" smtClean="0"/>
              <a:pPr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1676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85F2FFAA-8E44-425A-956B-8D2BC8C7172A}" type="datetimeFigureOut">
              <a:rPr lang="en-CA" smtClean="0"/>
              <a:pPr/>
              <a:t>2024-06-26</a:t>
            </a:fld>
            <a:endParaRPr lang="en-C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CA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A6FE35CB-1355-4E09-9D76-A518ACF122C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FFAA-8E44-425A-956B-8D2BC8C7172A}" type="datetimeFigureOut">
              <a:rPr lang="en-CA" smtClean="0"/>
              <a:pPr/>
              <a:t>2024-06-26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35CB-1355-4E09-9D76-A518ACF122C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FFAA-8E44-425A-956B-8D2BC8C7172A}" type="datetimeFigureOut">
              <a:rPr lang="en-CA" smtClean="0"/>
              <a:pPr/>
              <a:t>2024-06-26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35CB-1355-4E09-9D76-A518ACF122C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5F2FFAA-8E44-425A-956B-8D2BC8C7172A}" type="datetimeFigureOut">
              <a:rPr lang="en-CA" smtClean="0"/>
              <a:pPr/>
              <a:t>2024-06-26</a:t>
            </a:fld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6FE35CB-1355-4E09-9D76-A518ACF122C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85F2FFAA-8E44-425A-956B-8D2BC8C7172A}" type="datetimeFigureOut">
              <a:rPr lang="en-CA" smtClean="0"/>
              <a:pPr/>
              <a:t>2024-06-26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CA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A6FE35CB-1355-4E09-9D76-A518ACF122C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FFAA-8E44-425A-956B-8D2BC8C7172A}" type="datetimeFigureOut">
              <a:rPr lang="en-CA" smtClean="0"/>
              <a:pPr/>
              <a:t>2024-06-26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35CB-1355-4E09-9D76-A518ACF122C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FFAA-8E44-425A-956B-8D2BC8C7172A}" type="datetimeFigureOut">
              <a:rPr lang="en-CA" smtClean="0"/>
              <a:pPr/>
              <a:t>2024-06-26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35CB-1355-4E09-9D76-A518ACF122C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5F2FFAA-8E44-425A-956B-8D2BC8C7172A}" type="datetimeFigureOut">
              <a:rPr lang="en-CA" smtClean="0"/>
              <a:pPr/>
              <a:t>2024-06-26</a:t>
            </a:fld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FE35CB-1355-4E09-9D76-A518ACF122C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2FFAA-8E44-425A-956B-8D2BC8C7172A}" type="datetimeFigureOut">
              <a:rPr lang="en-CA" smtClean="0"/>
              <a:pPr/>
              <a:t>2024-06-26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E35CB-1355-4E09-9D76-A518ACF122C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5F2FFAA-8E44-425A-956B-8D2BC8C7172A}" type="datetimeFigureOut">
              <a:rPr lang="en-CA" smtClean="0"/>
              <a:pPr/>
              <a:t>2024-06-26</a:t>
            </a:fld>
            <a:endParaRPr lang="en-C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6FE35CB-1355-4E09-9D76-A518ACF122C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5F2FFAA-8E44-425A-956B-8D2BC8C7172A}" type="datetimeFigureOut">
              <a:rPr lang="en-CA" smtClean="0"/>
              <a:pPr/>
              <a:t>2024-06-26</a:t>
            </a:fld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FE35CB-1355-4E09-9D76-A518ACF122C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5F2FFAA-8E44-425A-956B-8D2BC8C7172A}" type="datetimeFigureOut">
              <a:rPr lang="en-CA" smtClean="0"/>
              <a:pPr/>
              <a:t>2024-06-26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CA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6FE35CB-1355-4E09-9D76-A518ACF122C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13" Type="http://schemas.openxmlformats.org/officeDocument/2006/relationships/image" Target="../media/image108.wmf"/><Relationship Id="rId18" Type="http://schemas.openxmlformats.org/officeDocument/2006/relationships/oleObject" Target="../embeddings/oleObject107.bin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1.bin"/><Relationship Id="rId12" Type="http://schemas.openxmlformats.org/officeDocument/2006/relationships/oleObject" Target="../embeddings/oleObject104.bin"/><Relationship Id="rId17" Type="http://schemas.openxmlformats.org/officeDocument/2006/relationships/image" Target="../media/image110.wmf"/><Relationship Id="rId2" Type="http://schemas.openxmlformats.org/officeDocument/2006/relationships/image" Target="../media/image103.png"/><Relationship Id="rId16" Type="http://schemas.openxmlformats.org/officeDocument/2006/relationships/oleObject" Target="../embeddings/oleObject10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5.wmf"/><Relationship Id="rId11" Type="http://schemas.openxmlformats.org/officeDocument/2006/relationships/image" Target="../media/image107.wmf"/><Relationship Id="rId5" Type="http://schemas.openxmlformats.org/officeDocument/2006/relationships/oleObject" Target="../embeddings/oleObject100.bin"/><Relationship Id="rId15" Type="http://schemas.openxmlformats.org/officeDocument/2006/relationships/image" Target="../media/image109.wmf"/><Relationship Id="rId10" Type="http://schemas.openxmlformats.org/officeDocument/2006/relationships/oleObject" Target="../embeddings/oleObject103.bin"/><Relationship Id="rId19" Type="http://schemas.openxmlformats.org/officeDocument/2006/relationships/image" Target="../media/image111.wmf"/><Relationship Id="rId4" Type="http://schemas.openxmlformats.org/officeDocument/2006/relationships/image" Target="../media/image104.emf"/><Relationship Id="rId9" Type="http://schemas.openxmlformats.org/officeDocument/2006/relationships/oleObject" Target="../embeddings/oleObject102.bin"/><Relationship Id="rId14" Type="http://schemas.openxmlformats.org/officeDocument/2006/relationships/oleObject" Target="../embeddings/oleObject10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13" Type="http://schemas.openxmlformats.org/officeDocument/2006/relationships/image" Target="../media/image116.wmf"/><Relationship Id="rId18" Type="http://schemas.openxmlformats.org/officeDocument/2006/relationships/oleObject" Target="../embeddings/oleObject115.bin"/><Relationship Id="rId3" Type="http://schemas.openxmlformats.org/officeDocument/2006/relationships/image" Target="../media/image104.emf"/><Relationship Id="rId21" Type="http://schemas.openxmlformats.org/officeDocument/2006/relationships/image" Target="../media/image120.wmf"/><Relationship Id="rId7" Type="http://schemas.openxmlformats.org/officeDocument/2006/relationships/image" Target="../media/image113.wmf"/><Relationship Id="rId12" Type="http://schemas.openxmlformats.org/officeDocument/2006/relationships/oleObject" Target="../embeddings/oleObject112.bin"/><Relationship Id="rId17" Type="http://schemas.openxmlformats.org/officeDocument/2006/relationships/image" Target="../media/image118.wmf"/><Relationship Id="rId2" Type="http://schemas.openxmlformats.org/officeDocument/2006/relationships/oleObject" Target="../embeddings/oleObject99.bin"/><Relationship Id="rId16" Type="http://schemas.openxmlformats.org/officeDocument/2006/relationships/oleObject" Target="../embeddings/oleObject114.bin"/><Relationship Id="rId20" Type="http://schemas.openxmlformats.org/officeDocument/2006/relationships/oleObject" Target="../embeddings/oleObject11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9.bin"/><Relationship Id="rId11" Type="http://schemas.openxmlformats.org/officeDocument/2006/relationships/image" Target="../media/image115.wmf"/><Relationship Id="rId5" Type="http://schemas.openxmlformats.org/officeDocument/2006/relationships/image" Target="../media/image112.wmf"/><Relationship Id="rId15" Type="http://schemas.openxmlformats.org/officeDocument/2006/relationships/image" Target="../media/image117.wmf"/><Relationship Id="rId10" Type="http://schemas.openxmlformats.org/officeDocument/2006/relationships/oleObject" Target="../embeddings/oleObject111.bin"/><Relationship Id="rId19" Type="http://schemas.openxmlformats.org/officeDocument/2006/relationships/image" Target="../media/image119.wmf"/><Relationship Id="rId4" Type="http://schemas.openxmlformats.org/officeDocument/2006/relationships/oleObject" Target="../embeddings/oleObject108.bin"/><Relationship Id="rId9" Type="http://schemas.openxmlformats.org/officeDocument/2006/relationships/image" Target="../media/image114.wmf"/><Relationship Id="rId14" Type="http://schemas.openxmlformats.org/officeDocument/2006/relationships/oleObject" Target="../embeddings/oleObject113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0.bin"/><Relationship Id="rId13" Type="http://schemas.openxmlformats.org/officeDocument/2006/relationships/image" Target="../media/image126.wmf"/><Relationship Id="rId3" Type="http://schemas.openxmlformats.org/officeDocument/2006/relationships/image" Target="../media/image121.wmf"/><Relationship Id="rId7" Type="http://schemas.openxmlformats.org/officeDocument/2006/relationships/image" Target="../media/image123.wmf"/><Relationship Id="rId12" Type="http://schemas.openxmlformats.org/officeDocument/2006/relationships/oleObject" Target="../embeddings/oleObject122.bin"/><Relationship Id="rId2" Type="http://schemas.openxmlformats.org/officeDocument/2006/relationships/oleObject" Target="../embeddings/oleObject11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9.bin"/><Relationship Id="rId11" Type="http://schemas.openxmlformats.org/officeDocument/2006/relationships/image" Target="../media/image125.wmf"/><Relationship Id="rId5" Type="http://schemas.openxmlformats.org/officeDocument/2006/relationships/image" Target="../media/image122.wmf"/><Relationship Id="rId15" Type="http://schemas.openxmlformats.org/officeDocument/2006/relationships/image" Target="../media/image127.wmf"/><Relationship Id="rId10" Type="http://schemas.openxmlformats.org/officeDocument/2006/relationships/oleObject" Target="../embeddings/oleObject121.bin"/><Relationship Id="rId4" Type="http://schemas.openxmlformats.org/officeDocument/2006/relationships/oleObject" Target="../embeddings/oleObject118.bin"/><Relationship Id="rId9" Type="http://schemas.openxmlformats.org/officeDocument/2006/relationships/image" Target="../media/image124.wmf"/><Relationship Id="rId14" Type="http://schemas.openxmlformats.org/officeDocument/2006/relationships/oleObject" Target="../embeddings/oleObject12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13" Type="http://schemas.openxmlformats.org/officeDocument/2006/relationships/image" Target="../media/image134.wmf"/><Relationship Id="rId18" Type="http://schemas.openxmlformats.org/officeDocument/2006/relationships/oleObject" Target="../embeddings/oleObject131.bin"/><Relationship Id="rId3" Type="http://schemas.openxmlformats.org/officeDocument/2006/relationships/oleObject" Target="../embeddings/oleObject124.bin"/><Relationship Id="rId21" Type="http://schemas.openxmlformats.org/officeDocument/2006/relationships/image" Target="../media/image138.wmf"/><Relationship Id="rId7" Type="http://schemas.openxmlformats.org/officeDocument/2006/relationships/oleObject" Target="../embeddings/oleObject126.bin"/><Relationship Id="rId12" Type="http://schemas.openxmlformats.org/officeDocument/2006/relationships/oleObject" Target="../embeddings/oleObject128.bin"/><Relationship Id="rId17" Type="http://schemas.openxmlformats.org/officeDocument/2006/relationships/image" Target="../media/image136.wmf"/><Relationship Id="rId25" Type="http://schemas.openxmlformats.org/officeDocument/2006/relationships/image" Target="../media/image140.wmf"/><Relationship Id="rId2" Type="http://schemas.openxmlformats.org/officeDocument/2006/relationships/image" Target="../media/image128.png"/><Relationship Id="rId16" Type="http://schemas.openxmlformats.org/officeDocument/2006/relationships/oleObject" Target="../embeddings/oleObject130.bin"/><Relationship Id="rId20" Type="http://schemas.openxmlformats.org/officeDocument/2006/relationships/oleObject" Target="../embeddings/oleObject13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0.wmf"/><Relationship Id="rId11" Type="http://schemas.openxmlformats.org/officeDocument/2006/relationships/image" Target="../media/image133.wmf"/><Relationship Id="rId24" Type="http://schemas.openxmlformats.org/officeDocument/2006/relationships/oleObject" Target="../embeddings/oleObject134.bin"/><Relationship Id="rId5" Type="http://schemas.openxmlformats.org/officeDocument/2006/relationships/oleObject" Target="../embeddings/oleObject125.bin"/><Relationship Id="rId15" Type="http://schemas.openxmlformats.org/officeDocument/2006/relationships/image" Target="../media/image135.wmf"/><Relationship Id="rId23" Type="http://schemas.openxmlformats.org/officeDocument/2006/relationships/image" Target="../media/image139.wmf"/><Relationship Id="rId10" Type="http://schemas.openxmlformats.org/officeDocument/2006/relationships/oleObject" Target="../embeddings/oleObject127.bin"/><Relationship Id="rId19" Type="http://schemas.openxmlformats.org/officeDocument/2006/relationships/image" Target="../media/image137.wmf"/><Relationship Id="rId4" Type="http://schemas.openxmlformats.org/officeDocument/2006/relationships/image" Target="../media/image129.wmf"/><Relationship Id="rId9" Type="http://schemas.openxmlformats.org/officeDocument/2006/relationships/image" Target="../media/image132.png"/><Relationship Id="rId14" Type="http://schemas.openxmlformats.org/officeDocument/2006/relationships/oleObject" Target="../embeddings/oleObject129.bin"/><Relationship Id="rId22" Type="http://schemas.openxmlformats.org/officeDocument/2006/relationships/oleObject" Target="../embeddings/oleObject133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2" Type="http://schemas.openxmlformats.org/officeDocument/2006/relationships/oleObject" Target="../embeddings/oleObject126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8.bin"/><Relationship Id="rId3" Type="http://schemas.openxmlformats.org/officeDocument/2006/relationships/image" Target="../media/image142.wmf"/><Relationship Id="rId7" Type="http://schemas.openxmlformats.org/officeDocument/2006/relationships/image" Target="../media/image144.wmf"/><Relationship Id="rId2" Type="http://schemas.openxmlformats.org/officeDocument/2006/relationships/oleObject" Target="../embeddings/oleObject13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7.bin"/><Relationship Id="rId5" Type="http://schemas.openxmlformats.org/officeDocument/2006/relationships/image" Target="../media/image143.wmf"/><Relationship Id="rId4" Type="http://schemas.openxmlformats.org/officeDocument/2006/relationships/oleObject" Target="../embeddings/oleObject136.bin"/><Relationship Id="rId9" Type="http://schemas.openxmlformats.org/officeDocument/2006/relationships/image" Target="../media/image145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image" Target="../media/image146.wmf"/><Relationship Id="rId7" Type="http://schemas.openxmlformats.org/officeDocument/2006/relationships/image" Target="../media/image148.wmf"/><Relationship Id="rId2" Type="http://schemas.openxmlformats.org/officeDocument/2006/relationships/oleObject" Target="../embeddings/oleObject13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1.bin"/><Relationship Id="rId5" Type="http://schemas.openxmlformats.org/officeDocument/2006/relationships/image" Target="../media/image147.wmf"/><Relationship Id="rId4" Type="http://schemas.openxmlformats.org/officeDocument/2006/relationships/oleObject" Target="../embeddings/oleObject140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2.wmf"/><Relationship Id="rId7" Type="http://schemas.openxmlformats.org/officeDocument/2006/relationships/image" Target="../media/image4.wmf"/><Relationship Id="rId12" Type="http://schemas.openxmlformats.org/officeDocument/2006/relationships/image" Target="../media/image8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7.png"/><Relationship Id="rId5" Type="http://schemas.openxmlformats.org/officeDocument/2006/relationships/image" Target="../media/image3.wmf"/><Relationship Id="rId10" Type="http://schemas.openxmlformats.org/officeDocument/2006/relationships/image" Target="../media/image6.w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4.bin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oleObject" Target="../embeddings/oleObject147.bin"/><Relationship Id="rId18" Type="http://schemas.openxmlformats.org/officeDocument/2006/relationships/oleObject" Target="../embeddings/oleObject149.bin"/><Relationship Id="rId3" Type="http://schemas.openxmlformats.org/officeDocument/2006/relationships/image" Target="../media/image149.wmf"/><Relationship Id="rId21" Type="http://schemas.openxmlformats.org/officeDocument/2006/relationships/image" Target="../media/image159.wmf"/><Relationship Id="rId7" Type="http://schemas.openxmlformats.org/officeDocument/2006/relationships/image" Target="../media/image151.wmf"/><Relationship Id="rId12" Type="http://schemas.openxmlformats.org/officeDocument/2006/relationships/image" Target="../media/image154.wmf"/><Relationship Id="rId17" Type="http://schemas.openxmlformats.org/officeDocument/2006/relationships/image" Target="../media/image157.png"/><Relationship Id="rId2" Type="http://schemas.openxmlformats.org/officeDocument/2006/relationships/oleObject" Target="../embeddings/oleObject142.bin"/><Relationship Id="rId16" Type="http://schemas.openxmlformats.org/officeDocument/2006/relationships/image" Target="../media/image156.wmf"/><Relationship Id="rId20" Type="http://schemas.openxmlformats.org/officeDocument/2006/relationships/oleObject" Target="../embeddings/oleObject150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4.bin"/><Relationship Id="rId11" Type="http://schemas.openxmlformats.org/officeDocument/2006/relationships/oleObject" Target="../embeddings/oleObject146.bin"/><Relationship Id="rId5" Type="http://schemas.openxmlformats.org/officeDocument/2006/relationships/image" Target="../media/image150.wmf"/><Relationship Id="rId15" Type="http://schemas.openxmlformats.org/officeDocument/2006/relationships/oleObject" Target="../embeddings/oleObject148.bin"/><Relationship Id="rId23" Type="http://schemas.openxmlformats.org/officeDocument/2006/relationships/image" Target="../media/image160.wmf"/><Relationship Id="rId10" Type="http://schemas.openxmlformats.org/officeDocument/2006/relationships/image" Target="../media/image153.wmf"/><Relationship Id="rId19" Type="http://schemas.openxmlformats.org/officeDocument/2006/relationships/image" Target="../media/image158.wmf"/><Relationship Id="rId4" Type="http://schemas.openxmlformats.org/officeDocument/2006/relationships/oleObject" Target="../embeddings/oleObject143.bin"/><Relationship Id="rId9" Type="http://schemas.openxmlformats.org/officeDocument/2006/relationships/oleObject" Target="../embeddings/oleObject145.bin"/><Relationship Id="rId14" Type="http://schemas.openxmlformats.org/officeDocument/2006/relationships/image" Target="../media/image155.wmf"/><Relationship Id="rId22" Type="http://schemas.openxmlformats.org/officeDocument/2006/relationships/oleObject" Target="../embeddings/oleObject151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4.bin"/><Relationship Id="rId13" Type="http://schemas.openxmlformats.org/officeDocument/2006/relationships/image" Target="../media/image161.wmf"/><Relationship Id="rId3" Type="http://schemas.openxmlformats.org/officeDocument/2006/relationships/image" Target="../media/image149.wmf"/><Relationship Id="rId7" Type="http://schemas.openxmlformats.org/officeDocument/2006/relationships/image" Target="../media/image153.wmf"/><Relationship Id="rId12" Type="http://schemas.openxmlformats.org/officeDocument/2006/relationships/oleObject" Target="../embeddings/oleObject156.bin"/><Relationship Id="rId2" Type="http://schemas.openxmlformats.org/officeDocument/2006/relationships/oleObject" Target="../embeddings/oleObject14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53.bin"/><Relationship Id="rId11" Type="http://schemas.openxmlformats.org/officeDocument/2006/relationships/image" Target="../media/image155.wmf"/><Relationship Id="rId5" Type="http://schemas.openxmlformats.org/officeDocument/2006/relationships/image" Target="../media/image151.wmf"/><Relationship Id="rId15" Type="http://schemas.openxmlformats.org/officeDocument/2006/relationships/image" Target="../media/image162.wmf"/><Relationship Id="rId10" Type="http://schemas.openxmlformats.org/officeDocument/2006/relationships/oleObject" Target="../embeddings/oleObject155.bin"/><Relationship Id="rId4" Type="http://schemas.openxmlformats.org/officeDocument/2006/relationships/oleObject" Target="../embeddings/oleObject152.bin"/><Relationship Id="rId9" Type="http://schemas.openxmlformats.org/officeDocument/2006/relationships/image" Target="../media/image154.wmf"/><Relationship Id="rId14" Type="http://schemas.openxmlformats.org/officeDocument/2006/relationships/oleObject" Target="../embeddings/oleObject157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1.bin"/><Relationship Id="rId13" Type="http://schemas.openxmlformats.org/officeDocument/2006/relationships/image" Target="../media/image163.wmf"/><Relationship Id="rId3" Type="http://schemas.openxmlformats.org/officeDocument/2006/relationships/image" Target="../media/image150.wmf"/><Relationship Id="rId7" Type="http://schemas.openxmlformats.org/officeDocument/2006/relationships/image" Target="../media/image158.wmf"/><Relationship Id="rId12" Type="http://schemas.openxmlformats.org/officeDocument/2006/relationships/oleObject" Target="../embeddings/oleObject163.bin"/><Relationship Id="rId2" Type="http://schemas.openxmlformats.org/officeDocument/2006/relationships/oleObject" Target="../embeddings/oleObject15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0.bin"/><Relationship Id="rId11" Type="http://schemas.openxmlformats.org/officeDocument/2006/relationships/image" Target="../media/image160.wmf"/><Relationship Id="rId5" Type="http://schemas.openxmlformats.org/officeDocument/2006/relationships/image" Target="../media/image156.wmf"/><Relationship Id="rId10" Type="http://schemas.openxmlformats.org/officeDocument/2006/relationships/oleObject" Target="../embeddings/oleObject162.bin"/><Relationship Id="rId4" Type="http://schemas.openxmlformats.org/officeDocument/2006/relationships/oleObject" Target="../embeddings/oleObject159.bin"/><Relationship Id="rId9" Type="http://schemas.openxmlformats.org/officeDocument/2006/relationships/image" Target="../media/image159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69.bin"/><Relationship Id="rId18" Type="http://schemas.openxmlformats.org/officeDocument/2006/relationships/image" Target="../media/image171.wmf"/><Relationship Id="rId26" Type="http://schemas.openxmlformats.org/officeDocument/2006/relationships/image" Target="../media/image175.wmf"/><Relationship Id="rId3" Type="http://schemas.openxmlformats.org/officeDocument/2006/relationships/oleObject" Target="../embeddings/oleObject164.bin"/><Relationship Id="rId21" Type="http://schemas.openxmlformats.org/officeDocument/2006/relationships/oleObject" Target="../embeddings/oleObject173.bin"/><Relationship Id="rId34" Type="http://schemas.openxmlformats.org/officeDocument/2006/relationships/image" Target="../media/image179.wmf"/><Relationship Id="rId7" Type="http://schemas.openxmlformats.org/officeDocument/2006/relationships/oleObject" Target="../embeddings/oleObject166.bin"/><Relationship Id="rId12" Type="http://schemas.openxmlformats.org/officeDocument/2006/relationships/image" Target="../media/image168.wmf"/><Relationship Id="rId17" Type="http://schemas.openxmlformats.org/officeDocument/2006/relationships/oleObject" Target="../embeddings/oleObject171.bin"/><Relationship Id="rId25" Type="http://schemas.openxmlformats.org/officeDocument/2006/relationships/oleObject" Target="../embeddings/oleObject175.bin"/><Relationship Id="rId33" Type="http://schemas.openxmlformats.org/officeDocument/2006/relationships/oleObject" Target="../embeddings/oleObject179.bin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70.wmf"/><Relationship Id="rId20" Type="http://schemas.openxmlformats.org/officeDocument/2006/relationships/image" Target="../media/image172.wmf"/><Relationship Id="rId29" Type="http://schemas.openxmlformats.org/officeDocument/2006/relationships/oleObject" Target="../embeddings/oleObject17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5.wmf"/><Relationship Id="rId11" Type="http://schemas.openxmlformats.org/officeDocument/2006/relationships/oleObject" Target="../embeddings/oleObject168.bin"/><Relationship Id="rId24" Type="http://schemas.openxmlformats.org/officeDocument/2006/relationships/image" Target="../media/image174.wmf"/><Relationship Id="rId32" Type="http://schemas.openxmlformats.org/officeDocument/2006/relationships/image" Target="../media/image178.wmf"/><Relationship Id="rId5" Type="http://schemas.openxmlformats.org/officeDocument/2006/relationships/oleObject" Target="../embeddings/oleObject165.bin"/><Relationship Id="rId15" Type="http://schemas.openxmlformats.org/officeDocument/2006/relationships/oleObject" Target="../embeddings/oleObject170.bin"/><Relationship Id="rId23" Type="http://schemas.openxmlformats.org/officeDocument/2006/relationships/oleObject" Target="../embeddings/oleObject174.bin"/><Relationship Id="rId28" Type="http://schemas.openxmlformats.org/officeDocument/2006/relationships/image" Target="../media/image176.wmf"/><Relationship Id="rId36" Type="http://schemas.openxmlformats.org/officeDocument/2006/relationships/image" Target="../media/image180.wmf"/><Relationship Id="rId10" Type="http://schemas.openxmlformats.org/officeDocument/2006/relationships/image" Target="../media/image167.wmf"/><Relationship Id="rId19" Type="http://schemas.openxmlformats.org/officeDocument/2006/relationships/oleObject" Target="../embeddings/oleObject172.bin"/><Relationship Id="rId31" Type="http://schemas.openxmlformats.org/officeDocument/2006/relationships/oleObject" Target="../embeddings/oleObject178.bin"/><Relationship Id="rId4" Type="http://schemas.openxmlformats.org/officeDocument/2006/relationships/image" Target="../media/image164.wmf"/><Relationship Id="rId9" Type="http://schemas.openxmlformats.org/officeDocument/2006/relationships/oleObject" Target="../embeddings/oleObject167.bin"/><Relationship Id="rId14" Type="http://schemas.openxmlformats.org/officeDocument/2006/relationships/image" Target="../media/image169.wmf"/><Relationship Id="rId22" Type="http://schemas.openxmlformats.org/officeDocument/2006/relationships/image" Target="../media/image173.wmf"/><Relationship Id="rId27" Type="http://schemas.openxmlformats.org/officeDocument/2006/relationships/oleObject" Target="../embeddings/oleObject176.bin"/><Relationship Id="rId30" Type="http://schemas.openxmlformats.org/officeDocument/2006/relationships/image" Target="../media/image177.wmf"/><Relationship Id="rId35" Type="http://schemas.openxmlformats.org/officeDocument/2006/relationships/oleObject" Target="../embeddings/oleObject180.bin"/><Relationship Id="rId8" Type="http://schemas.openxmlformats.org/officeDocument/2006/relationships/image" Target="../media/image166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wmf"/><Relationship Id="rId3" Type="http://schemas.openxmlformats.org/officeDocument/2006/relationships/oleObject" Target="../embeddings/oleObject181.bin"/><Relationship Id="rId7" Type="http://schemas.openxmlformats.org/officeDocument/2006/relationships/oleObject" Target="../embeddings/oleObject183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wmf"/><Relationship Id="rId5" Type="http://schemas.openxmlformats.org/officeDocument/2006/relationships/oleObject" Target="../embeddings/oleObject182.bin"/><Relationship Id="rId10" Type="http://schemas.openxmlformats.org/officeDocument/2006/relationships/image" Target="../media/image180.wmf"/><Relationship Id="rId4" Type="http://schemas.openxmlformats.org/officeDocument/2006/relationships/image" Target="../media/image181.wmf"/><Relationship Id="rId9" Type="http://schemas.openxmlformats.org/officeDocument/2006/relationships/oleObject" Target="../embeddings/oleObject184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7.bin"/><Relationship Id="rId13" Type="http://schemas.openxmlformats.org/officeDocument/2006/relationships/image" Target="../media/image188.wmf"/><Relationship Id="rId18" Type="http://schemas.openxmlformats.org/officeDocument/2006/relationships/oleObject" Target="../embeddings/oleObject192.bin"/><Relationship Id="rId3" Type="http://schemas.openxmlformats.org/officeDocument/2006/relationships/oleObject" Target="../embeddings/oleObject185.bin"/><Relationship Id="rId21" Type="http://schemas.openxmlformats.org/officeDocument/2006/relationships/image" Target="../media/image192.wmf"/><Relationship Id="rId7" Type="http://schemas.openxmlformats.org/officeDocument/2006/relationships/image" Target="../media/image185.png"/><Relationship Id="rId12" Type="http://schemas.openxmlformats.org/officeDocument/2006/relationships/oleObject" Target="../embeddings/oleObject189.bin"/><Relationship Id="rId17" Type="http://schemas.openxmlformats.org/officeDocument/2006/relationships/image" Target="../media/image190.wmf"/><Relationship Id="rId2" Type="http://schemas.openxmlformats.org/officeDocument/2006/relationships/image" Target="../media/image182.png"/><Relationship Id="rId16" Type="http://schemas.openxmlformats.org/officeDocument/2006/relationships/oleObject" Target="../embeddings/oleObject191.bin"/><Relationship Id="rId20" Type="http://schemas.openxmlformats.org/officeDocument/2006/relationships/oleObject" Target="../embeddings/oleObject19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4.wmf"/><Relationship Id="rId11" Type="http://schemas.openxmlformats.org/officeDocument/2006/relationships/image" Target="../media/image187.wmf"/><Relationship Id="rId5" Type="http://schemas.openxmlformats.org/officeDocument/2006/relationships/oleObject" Target="../embeddings/oleObject186.bin"/><Relationship Id="rId15" Type="http://schemas.openxmlformats.org/officeDocument/2006/relationships/image" Target="../media/image189.wmf"/><Relationship Id="rId10" Type="http://schemas.openxmlformats.org/officeDocument/2006/relationships/oleObject" Target="../embeddings/oleObject188.bin"/><Relationship Id="rId19" Type="http://schemas.openxmlformats.org/officeDocument/2006/relationships/image" Target="../media/image191.wmf"/><Relationship Id="rId4" Type="http://schemas.openxmlformats.org/officeDocument/2006/relationships/image" Target="../media/image183.wmf"/><Relationship Id="rId9" Type="http://schemas.openxmlformats.org/officeDocument/2006/relationships/image" Target="../media/image186.wmf"/><Relationship Id="rId14" Type="http://schemas.openxmlformats.org/officeDocument/2006/relationships/oleObject" Target="../embeddings/oleObject190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wmf"/><Relationship Id="rId13" Type="http://schemas.openxmlformats.org/officeDocument/2006/relationships/oleObject" Target="../embeddings/oleObject199.bin"/><Relationship Id="rId18" Type="http://schemas.openxmlformats.org/officeDocument/2006/relationships/image" Target="../media/image200.wmf"/><Relationship Id="rId26" Type="http://schemas.openxmlformats.org/officeDocument/2006/relationships/image" Target="../media/image203.wmf"/><Relationship Id="rId3" Type="http://schemas.openxmlformats.org/officeDocument/2006/relationships/oleObject" Target="../embeddings/oleObject194.bin"/><Relationship Id="rId21" Type="http://schemas.openxmlformats.org/officeDocument/2006/relationships/oleObject" Target="../embeddings/oleObject203.bin"/><Relationship Id="rId7" Type="http://schemas.openxmlformats.org/officeDocument/2006/relationships/oleObject" Target="../embeddings/oleObject196.bin"/><Relationship Id="rId12" Type="http://schemas.openxmlformats.org/officeDocument/2006/relationships/image" Target="../media/image197.wmf"/><Relationship Id="rId17" Type="http://schemas.openxmlformats.org/officeDocument/2006/relationships/oleObject" Target="../embeddings/oleObject201.bin"/><Relationship Id="rId25" Type="http://schemas.openxmlformats.org/officeDocument/2006/relationships/oleObject" Target="../embeddings/oleObject205.bin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99.wmf"/><Relationship Id="rId20" Type="http://schemas.openxmlformats.org/officeDocument/2006/relationships/image" Target="../media/image201.wmf"/><Relationship Id="rId29" Type="http://schemas.openxmlformats.org/officeDocument/2006/relationships/oleObject" Target="../embeddings/oleObject20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4.wmf"/><Relationship Id="rId11" Type="http://schemas.openxmlformats.org/officeDocument/2006/relationships/oleObject" Target="../embeddings/oleObject198.bin"/><Relationship Id="rId24" Type="http://schemas.openxmlformats.org/officeDocument/2006/relationships/image" Target="../media/image202.wmf"/><Relationship Id="rId5" Type="http://schemas.openxmlformats.org/officeDocument/2006/relationships/oleObject" Target="../embeddings/oleObject195.bin"/><Relationship Id="rId15" Type="http://schemas.openxmlformats.org/officeDocument/2006/relationships/oleObject" Target="../embeddings/oleObject200.bin"/><Relationship Id="rId23" Type="http://schemas.openxmlformats.org/officeDocument/2006/relationships/oleObject" Target="../embeddings/oleObject204.bin"/><Relationship Id="rId28" Type="http://schemas.openxmlformats.org/officeDocument/2006/relationships/image" Target="../media/image204.wmf"/><Relationship Id="rId10" Type="http://schemas.openxmlformats.org/officeDocument/2006/relationships/image" Target="../media/image196.wmf"/><Relationship Id="rId19" Type="http://schemas.openxmlformats.org/officeDocument/2006/relationships/oleObject" Target="../embeddings/oleObject202.bin"/><Relationship Id="rId4" Type="http://schemas.openxmlformats.org/officeDocument/2006/relationships/image" Target="../media/image193.wmf"/><Relationship Id="rId9" Type="http://schemas.openxmlformats.org/officeDocument/2006/relationships/oleObject" Target="../embeddings/oleObject197.bin"/><Relationship Id="rId14" Type="http://schemas.openxmlformats.org/officeDocument/2006/relationships/image" Target="../media/image198.wmf"/><Relationship Id="rId22" Type="http://schemas.openxmlformats.org/officeDocument/2006/relationships/image" Target="../media/image174.wmf"/><Relationship Id="rId27" Type="http://schemas.openxmlformats.org/officeDocument/2006/relationships/oleObject" Target="../embeddings/oleObject206.bin"/><Relationship Id="rId30" Type="http://schemas.openxmlformats.org/officeDocument/2006/relationships/image" Target="../media/image205.wmf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0.bin"/><Relationship Id="rId18" Type="http://schemas.openxmlformats.org/officeDocument/2006/relationships/image" Target="../media/image17.wmf"/><Relationship Id="rId26" Type="http://schemas.openxmlformats.org/officeDocument/2006/relationships/image" Target="../media/image21.wmf"/><Relationship Id="rId39" Type="http://schemas.openxmlformats.org/officeDocument/2006/relationships/oleObject" Target="../embeddings/oleObject23.bin"/><Relationship Id="rId21" Type="http://schemas.openxmlformats.org/officeDocument/2006/relationships/oleObject" Target="../embeddings/oleObject14.bin"/><Relationship Id="rId34" Type="http://schemas.openxmlformats.org/officeDocument/2006/relationships/image" Target="../media/image25.wmf"/><Relationship Id="rId42" Type="http://schemas.openxmlformats.org/officeDocument/2006/relationships/image" Target="../media/image29.wmf"/><Relationship Id="rId47" Type="http://schemas.openxmlformats.org/officeDocument/2006/relationships/oleObject" Target="../embeddings/oleObject27.bin"/><Relationship Id="rId50" Type="http://schemas.openxmlformats.org/officeDocument/2006/relationships/oleObject" Target="../embeddings/oleObject29.bin"/><Relationship Id="rId55" Type="http://schemas.openxmlformats.org/officeDocument/2006/relationships/oleObject" Target="../embeddings/oleObject32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wmf"/><Relationship Id="rId29" Type="http://schemas.openxmlformats.org/officeDocument/2006/relationships/oleObject" Target="../embeddings/oleObject18.bin"/><Relationship Id="rId11" Type="http://schemas.openxmlformats.org/officeDocument/2006/relationships/oleObject" Target="../embeddings/oleObject9.bin"/><Relationship Id="rId24" Type="http://schemas.openxmlformats.org/officeDocument/2006/relationships/image" Target="../media/image20.wmf"/><Relationship Id="rId32" Type="http://schemas.openxmlformats.org/officeDocument/2006/relationships/image" Target="../media/image24.wmf"/><Relationship Id="rId37" Type="http://schemas.openxmlformats.org/officeDocument/2006/relationships/oleObject" Target="../embeddings/oleObject22.bin"/><Relationship Id="rId40" Type="http://schemas.openxmlformats.org/officeDocument/2006/relationships/image" Target="../media/image28.wmf"/><Relationship Id="rId45" Type="http://schemas.openxmlformats.org/officeDocument/2006/relationships/oleObject" Target="../embeddings/oleObject26.bin"/><Relationship Id="rId53" Type="http://schemas.openxmlformats.org/officeDocument/2006/relationships/oleObject" Target="../embeddings/oleObject31.bin"/><Relationship Id="rId58" Type="http://schemas.openxmlformats.org/officeDocument/2006/relationships/image" Target="../media/image36.wmf"/><Relationship Id="rId5" Type="http://schemas.openxmlformats.org/officeDocument/2006/relationships/oleObject" Target="../embeddings/oleObject6.bin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10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15.wmf"/><Relationship Id="rId22" Type="http://schemas.openxmlformats.org/officeDocument/2006/relationships/image" Target="../media/image19.wmf"/><Relationship Id="rId27" Type="http://schemas.openxmlformats.org/officeDocument/2006/relationships/oleObject" Target="../embeddings/oleObject17.bin"/><Relationship Id="rId30" Type="http://schemas.openxmlformats.org/officeDocument/2006/relationships/image" Target="../media/image23.wmf"/><Relationship Id="rId35" Type="http://schemas.openxmlformats.org/officeDocument/2006/relationships/oleObject" Target="../embeddings/oleObject21.bin"/><Relationship Id="rId43" Type="http://schemas.openxmlformats.org/officeDocument/2006/relationships/oleObject" Target="../embeddings/oleObject25.bin"/><Relationship Id="rId48" Type="http://schemas.openxmlformats.org/officeDocument/2006/relationships/oleObject" Target="../embeddings/oleObject28.bin"/><Relationship Id="rId56" Type="http://schemas.openxmlformats.org/officeDocument/2006/relationships/image" Target="../media/image35.wmf"/><Relationship Id="rId8" Type="http://schemas.openxmlformats.org/officeDocument/2006/relationships/image" Target="../media/image12.wmf"/><Relationship Id="rId51" Type="http://schemas.openxmlformats.org/officeDocument/2006/relationships/oleObject" Target="../embeddings/oleObject30.bin"/><Relationship Id="rId3" Type="http://schemas.openxmlformats.org/officeDocument/2006/relationships/oleObject" Target="../embeddings/oleObject5.bin"/><Relationship Id="rId12" Type="http://schemas.openxmlformats.org/officeDocument/2006/relationships/image" Target="../media/image14.wmf"/><Relationship Id="rId17" Type="http://schemas.openxmlformats.org/officeDocument/2006/relationships/oleObject" Target="../embeddings/oleObject12.bin"/><Relationship Id="rId25" Type="http://schemas.openxmlformats.org/officeDocument/2006/relationships/oleObject" Target="../embeddings/oleObject16.bin"/><Relationship Id="rId33" Type="http://schemas.openxmlformats.org/officeDocument/2006/relationships/oleObject" Target="../embeddings/oleObject20.bin"/><Relationship Id="rId38" Type="http://schemas.openxmlformats.org/officeDocument/2006/relationships/image" Target="../media/image27.wmf"/><Relationship Id="rId46" Type="http://schemas.openxmlformats.org/officeDocument/2006/relationships/image" Target="../media/image31.wmf"/><Relationship Id="rId20" Type="http://schemas.openxmlformats.org/officeDocument/2006/relationships/image" Target="../media/image18.wmf"/><Relationship Id="rId41" Type="http://schemas.openxmlformats.org/officeDocument/2006/relationships/oleObject" Target="../embeddings/oleObject24.bin"/><Relationship Id="rId54" Type="http://schemas.openxmlformats.org/officeDocument/2006/relationships/image" Target="../media/image3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15" Type="http://schemas.openxmlformats.org/officeDocument/2006/relationships/oleObject" Target="../embeddings/oleObject11.bin"/><Relationship Id="rId23" Type="http://schemas.openxmlformats.org/officeDocument/2006/relationships/oleObject" Target="../embeddings/oleObject15.bin"/><Relationship Id="rId28" Type="http://schemas.openxmlformats.org/officeDocument/2006/relationships/image" Target="../media/image22.wmf"/><Relationship Id="rId36" Type="http://schemas.openxmlformats.org/officeDocument/2006/relationships/image" Target="../media/image26.wmf"/><Relationship Id="rId49" Type="http://schemas.openxmlformats.org/officeDocument/2006/relationships/image" Target="../media/image32.wmf"/><Relationship Id="rId57" Type="http://schemas.openxmlformats.org/officeDocument/2006/relationships/oleObject" Target="../embeddings/oleObject33.bin"/><Relationship Id="rId10" Type="http://schemas.openxmlformats.org/officeDocument/2006/relationships/image" Target="../media/image13.wmf"/><Relationship Id="rId31" Type="http://schemas.openxmlformats.org/officeDocument/2006/relationships/oleObject" Target="../embeddings/oleObject19.bin"/><Relationship Id="rId44" Type="http://schemas.openxmlformats.org/officeDocument/2006/relationships/image" Target="../media/image30.wmf"/><Relationship Id="rId52" Type="http://schemas.openxmlformats.org/officeDocument/2006/relationships/image" Target="../media/image33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1.bin"/><Relationship Id="rId13" Type="http://schemas.openxmlformats.org/officeDocument/2006/relationships/image" Target="../media/image211.wmf"/><Relationship Id="rId3" Type="http://schemas.openxmlformats.org/officeDocument/2006/relationships/image" Target="../media/image206.wmf"/><Relationship Id="rId7" Type="http://schemas.openxmlformats.org/officeDocument/2006/relationships/image" Target="../media/image208.wmf"/><Relationship Id="rId12" Type="http://schemas.openxmlformats.org/officeDocument/2006/relationships/oleObject" Target="../embeddings/oleObject213.bin"/><Relationship Id="rId2" Type="http://schemas.openxmlformats.org/officeDocument/2006/relationships/oleObject" Target="../embeddings/oleObject20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0.bin"/><Relationship Id="rId11" Type="http://schemas.openxmlformats.org/officeDocument/2006/relationships/image" Target="../media/image210.wmf"/><Relationship Id="rId5" Type="http://schemas.openxmlformats.org/officeDocument/2006/relationships/image" Target="../media/image207.wmf"/><Relationship Id="rId10" Type="http://schemas.openxmlformats.org/officeDocument/2006/relationships/oleObject" Target="../embeddings/oleObject212.bin"/><Relationship Id="rId4" Type="http://schemas.openxmlformats.org/officeDocument/2006/relationships/oleObject" Target="../embeddings/oleObject209.bin"/><Relationship Id="rId9" Type="http://schemas.openxmlformats.org/officeDocument/2006/relationships/image" Target="../media/image209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.wmf"/><Relationship Id="rId13" Type="http://schemas.openxmlformats.org/officeDocument/2006/relationships/oleObject" Target="../embeddings/oleObject219.bin"/><Relationship Id="rId18" Type="http://schemas.openxmlformats.org/officeDocument/2006/relationships/image" Target="../media/image219.wmf"/><Relationship Id="rId26" Type="http://schemas.openxmlformats.org/officeDocument/2006/relationships/image" Target="../media/image202.wmf"/><Relationship Id="rId3" Type="http://schemas.openxmlformats.org/officeDocument/2006/relationships/oleObject" Target="../embeddings/oleObject214.bin"/><Relationship Id="rId21" Type="http://schemas.openxmlformats.org/officeDocument/2006/relationships/oleObject" Target="../embeddings/oleObject223.bin"/><Relationship Id="rId7" Type="http://schemas.openxmlformats.org/officeDocument/2006/relationships/oleObject" Target="../embeddings/oleObject216.bin"/><Relationship Id="rId12" Type="http://schemas.openxmlformats.org/officeDocument/2006/relationships/image" Target="../media/image216.wmf"/><Relationship Id="rId17" Type="http://schemas.openxmlformats.org/officeDocument/2006/relationships/oleObject" Target="../embeddings/oleObject221.bin"/><Relationship Id="rId25" Type="http://schemas.openxmlformats.org/officeDocument/2006/relationships/oleObject" Target="../embeddings/oleObject225.bin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18.wmf"/><Relationship Id="rId20" Type="http://schemas.openxmlformats.org/officeDocument/2006/relationships/image" Target="../media/image220.wmf"/><Relationship Id="rId29" Type="http://schemas.openxmlformats.org/officeDocument/2006/relationships/oleObject" Target="../embeddings/oleObject22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3.wmf"/><Relationship Id="rId11" Type="http://schemas.openxmlformats.org/officeDocument/2006/relationships/oleObject" Target="../embeddings/oleObject218.bin"/><Relationship Id="rId24" Type="http://schemas.openxmlformats.org/officeDocument/2006/relationships/image" Target="../media/image174.wmf"/><Relationship Id="rId5" Type="http://schemas.openxmlformats.org/officeDocument/2006/relationships/oleObject" Target="../embeddings/oleObject215.bin"/><Relationship Id="rId15" Type="http://schemas.openxmlformats.org/officeDocument/2006/relationships/oleObject" Target="../embeddings/oleObject220.bin"/><Relationship Id="rId23" Type="http://schemas.openxmlformats.org/officeDocument/2006/relationships/oleObject" Target="../embeddings/oleObject224.bin"/><Relationship Id="rId28" Type="http://schemas.openxmlformats.org/officeDocument/2006/relationships/image" Target="../media/image222.wmf"/><Relationship Id="rId10" Type="http://schemas.openxmlformats.org/officeDocument/2006/relationships/image" Target="../media/image215.wmf"/><Relationship Id="rId19" Type="http://schemas.openxmlformats.org/officeDocument/2006/relationships/oleObject" Target="../embeddings/oleObject222.bin"/><Relationship Id="rId4" Type="http://schemas.openxmlformats.org/officeDocument/2006/relationships/image" Target="../media/image212.wmf"/><Relationship Id="rId9" Type="http://schemas.openxmlformats.org/officeDocument/2006/relationships/oleObject" Target="../embeddings/oleObject217.bin"/><Relationship Id="rId14" Type="http://schemas.openxmlformats.org/officeDocument/2006/relationships/image" Target="../media/image217.wmf"/><Relationship Id="rId22" Type="http://schemas.openxmlformats.org/officeDocument/2006/relationships/image" Target="../media/image221.wmf"/><Relationship Id="rId27" Type="http://schemas.openxmlformats.org/officeDocument/2006/relationships/oleObject" Target="../embeddings/oleObject226.bin"/><Relationship Id="rId30" Type="http://schemas.openxmlformats.org/officeDocument/2006/relationships/image" Target="../media/image223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5.wmf"/><Relationship Id="rId13" Type="http://schemas.openxmlformats.org/officeDocument/2006/relationships/oleObject" Target="../embeddings/oleObject233.bin"/><Relationship Id="rId18" Type="http://schemas.openxmlformats.org/officeDocument/2006/relationships/image" Target="../media/image230.wmf"/><Relationship Id="rId26" Type="http://schemas.openxmlformats.org/officeDocument/2006/relationships/image" Target="../media/image234.wmf"/><Relationship Id="rId3" Type="http://schemas.openxmlformats.org/officeDocument/2006/relationships/oleObject" Target="../embeddings/oleObject228.bin"/><Relationship Id="rId21" Type="http://schemas.openxmlformats.org/officeDocument/2006/relationships/oleObject" Target="../embeddings/oleObject237.bin"/><Relationship Id="rId7" Type="http://schemas.openxmlformats.org/officeDocument/2006/relationships/oleObject" Target="../embeddings/oleObject230.bin"/><Relationship Id="rId12" Type="http://schemas.openxmlformats.org/officeDocument/2006/relationships/image" Target="../media/image227.wmf"/><Relationship Id="rId17" Type="http://schemas.openxmlformats.org/officeDocument/2006/relationships/oleObject" Target="../embeddings/oleObject235.bin"/><Relationship Id="rId25" Type="http://schemas.openxmlformats.org/officeDocument/2006/relationships/oleObject" Target="../embeddings/oleObject239.bin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29.wmf"/><Relationship Id="rId20" Type="http://schemas.openxmlformats.org/officeDocument/2006/relationships/image" Target="../media/image231.wmf"/><Relationship Id="rId29" Type="http://schemas.openxmlformats.org/officeDocument/2006/relationships/oleObject" Target="../embeddings/oleObject24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4.wmf"/><Relationship Id="rId11" Type="http://schemas.openxmlformats.org/officeDocument/2006/relationships/oleObject" Target="../embeddings/oleObject232.bin"/><Relationship Id="rId24" Type="http://schemas.openxmlformats.org/officeDocument/2006/relationships/image" Target="../media/image233.wmf"/><Relationship Id="rId32" Type="http://schemas.openxmlformats.org/officeDocument/2006/relationships/image" Target="../media/image237.wmf"/><Relationship Id="rId5" Type="http://schemas.openxmlformats.org/officeDocument/2006/relationships/oleObject" Target="../embeddings/oleObject229.bin"/><Relationship Id="rId15" Type="http://schemas.openxmlformats.org/officeDocument/2006/relationships/oleObject" Target="../embeddings/oleObject234.bin"/><Relationship Id="rId23" Type="http://schemas.openxmlformats.org/officeDocument/2006/relationships/oleObject" Target="../embeddings/oleObject238.bin"/><Relationship Id="rId28" Type="http://schemas.openxmlformats.org/officeDocument/2006/relationships/image" Target="../media/image235.wmf"/><Relationship Id="rId10" Type="http://schemas.openxmlformats.org/officeDocument/2006/relationships/image" Target="../media/image226.wmf"/><Relationship Id="rId19" Type="http://schemas.openxmlformats.org/officeDocument/2006/relationships/oleObject" Target="../embeddings/oleObject236.bin"/><Relationship Id="rId31" Type="http://schemas.openxmlformats.org/officeDocument/2006/relationships/oleObject" Target="../embeddings/oleObject242.bin"/><Relationship Id="rId4" Type="http://schemas.openxmlformats.org/officeDocument/2006/relationships/image" Target="../media/image212.wmf"/><Relationship Id="rId9" Type="http://schemas.openxmlformats.org/officeDocument/2006/relationships/oleObject" Target="../embeddings/oleObject231.bin"/><Relationship Id="rId14" Type="http://schemas.openxmlformats.org/officeDocument/2006/relationships/image" Target="../media/image228.wmf"/><Relationship Id="rId22" Type="http://schemas.openxmlformats.org/officeDocument/2006/relationships/image" Target="../media/image232.wmf"/><Relationship Id="rId27" Type="http://schemas.openxmlformats.org/officeDocument/2006/relationships/oleObject" Target="../embeddings/oleObject240.bin"/><Relationship Id="rId30" Type="http://schemas.openxmlformats.org/officeDocument/2006/relationships/image" Target="../media/image236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wmf"/><Relationship Id="rId13" Type="http://schemas.openxmlformats.org/officeDocument/2006/relationships/oleObject" Target="../embeddings/oleObject248.bin"/><Relationship Id="rId18" Type="http://schemas.openxmlformats.org/officeDocument/2006/relationships/image" Target="../media/image245.wmf"/><Relationship Id="rId26" Type="http://schemas.openxmlformats.org/officeDocument/2006/relationships/image" Target="../media/image247.wmf"/><Relationship Id="rId3" Type="http://schemas.openxmlformats.org/officeDocument/2006/relationships/oleObject" Target="../embeddings/oleObject243.bin"/><Relationship Id="rId21" Type="http://schemas.openxmlformats.org/officeDocument/2006/relationships/oleObject" Target="../embeddings/oleObject252.bin"/><Relationship Id="rId7" Type="http://schemas.openxmlformats.org/officeDocument/2006/relationships/oleObject" Target="../embeddings/oleObject245.bin"/><Relationship Id="rId12" Type="http://schemas.openxmlformats.org/officeDocument/2006/relationships/image" Target="../media/image242.wmf"/><Relationship Id="rId17" Type="http://schemas.openxmlformats.org/officeDocument/2006/relationships/oleObject" Target="../embeddings/oleObject250.bin"/><Relationship Id="rId25" Type="http://schemas.openxmlformats.org/officeDocument/2006/relationships/oleObject" Target="../embeddings/oleObject254.bin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44.wmf"/><Relationship Id="rId20" Type="http://schemas.openxmlformats.org/officeDocument/2006/relationships/image" Target="../media/image246.wmf"/><Relationship Id="rId29" Type="http://schemas.openxmlformats.org/officeDocument/2006/relationships/oleObject" Target="../embeddings/oleObject25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9.wmf"/><Relationship Id="rId11" Type="http://schemas.openxmlformats.org/officeDocument/2006/relationships/oleObject" Target="../embeddings/oleObject247.bin"/><Relationship Id="rId24" Type="http://schemas.openxmlformats.org/officeDocument/2006/relationships/image" Target="../media/image202.wmf"/><Relationship Id="rId5" Type="http://schemas.openxmlformats.org/officeDocument/2006/relationships/oleObject" Target="../embeddings/oleObject244.bin"/><Relationship Id="rId15" Type="http://schemas.openxmlformats.org/officeDocument/2006/relationships/oleObject" Target="../embeddings/oleObject249.bin"/><Relationship Id="rId23" Type="http://schemas.openxmlformats.org/officeDocument/2006/relationships/oleObject" Target="../embeddings/oleObject253.bin"/><Relationship Id="rId28" Type="http://schemas.openxmlformats.org/officeDocument/2006/relationships/image" Target="../media/image248.wmf"/><Relationship Id="rId10" Type="http://schemas.openxmlformats.org/officeDocument/2006/relationships/image" Target="../media/image241.wmf"/><Relationship Id="rId19" Type="http://schemas.openxmlformats.org/officeDocument/2006/relationships/oleObject" Target="../embeddings/oleObject251.bin"/><Relationship Id="rId4" Type="http://schemas.openxmlformats.org/officeDocument/2006/relationships/image" Target="../media/image238.wmf"/><Relationship Id="rId9" Type="http://schemas.openxmlformats.org/officeDocument/2006/relationships/oleObject" Target="../embeddings/oleObject246.bin"/><Relationship Id="rId14" Type="http://schemas.openxmlformats.org/officeDocument/2006/relationships/image" Target="../media/image243.wmf"/><Relationship Id="rId22" Type="http://schemas.openxmlformats.org/officeDocument/2006/relationships/image" Target="../media/image174.wmf"/><Relationship Id="rId27" Type="http://schemas.openxmlformats.org/officeDocument/2006/relationships/oleObject" Target="../embeddings/oleObject255.bin"/><Relationship Id="rId30" Type="http://schemas.openxmlformats.org/officeDocument/2006/relationships/image" Target="../media/image249.wmf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62.bin"/><Relationship Id="rId18" Type="http://schemas.openxmlformats.org/officeDocument/2006/relationships/image" Target="../media/image256.wmf"/><Relationship Id="rId26" Type="http://schemas.openxmlformats.org/officeDocument/2006/relationships/image" Target="../media/image260.wmf"/><Relationship Id="rId39" Type="http://schemas.openxmlformats.org/officeDocument/2006/relationships/oleObject" Target="../embeddings/oleObject275.bin"/><Relationship Id="rId21" Type="http://schemas.openxmlformats.org/officeDocument/2006/relationships/oleObject" Target="../embeddings/oleObject266.bin"/><Relationship Id="rId34" Type="http://schemas.openxmlformats.org/officeDocument/2006/relationships/image" Target="../media/image264.wmf"/><Relationship Id="rId42" Type="http://schemas.openxmlformats.org/officeDocument/2006/relationships/image" Target="../media/image268.wmf"/><Relationship Id="rId7" Type="http://schemas.openxmlformats.org/officeDocument/2006/relationships/oleObject" Target="../embeddings/oleObject259.bin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255.wmf"/><Relationship Id="rId29" Type="http://schemas.openxmlformats.org/officeDocument/2006/relationships/oleObject" Target="../embeddings/oleObject27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1.wmf"/><Relationship Id="rId11" Type="http://schemas.openxmlformats.org/officeDocument/2006/relationships/oleObject" Target="../embeddings/oleObject261.bin"/><Relationship Id="rId24" Type="http://schemas.openxmlformats.org/officeDocument/2006/relationships/image" Target="../media/image259.wmf"/><Relationship Id="rId32" Type="http://schemas.openxmlformats.org/officeDocument/2006/relationships/image" Target="../media/image263.wmf"/><Relationship Id="rId37" Type="http://schemas.openxmlformats.org/officeDocument/2006/relationships/oleObject" Target="../embeddings/oleObject274.bin"/><Relationship Id="rId40" Type="http://schemas.openxmlformats.org/officeDocument/2006/relationships/image" Target="../media/image267.wmf"/><Relationship Id="rId45" Type="http://schemas.openxmlformats.org/officeDocument/2006/relationships/oleObject" Target="../embeddings/oleObject278.bin"/><Relationship Id="rId5" Type="http://schemas.openxmlformats.org/officeDocument/2006/relationships/oleObject" Target="../embeddings/oleObject258.bin"/><Relationship Id="rId15" Type="http://schemas.openxmlformats.org/officeDocument/2006/relationships/oleObject" Target="../embeddings/oleObject263.bin"/><Relationship Id="rId23" Type="http://schemas.openxmlformats.org/officeDocument/2006/relationships/oleObject" Target="../embeddings/oleObject267.bin"/><Relationship Id="rId28" Type="http://schemas.openxmlformats.org/officeDocument/2006/relationships/image" Target="../media/image261.wmf"/><Relationship Id="rId36" Type="http://schemas.openxmlformats.org/officeDocument/2006/relationships/image" Target="../media/image265.wmf"/><Relationship Id="rId10" Type="http://schemas.openxmlformats.org/officeDocument/2006/relationships/image" Target="../media/image238.wmf"/><Relationship Id="rId19" Type="http://schemas.openxmlformats.org/officeDocument/2006/relationships/oleObject" Target="../embeddings/oleObject265.bin"/><Relationship Id="rId31" Type="http://schemas.openxmlformats.org/officeDocument/2006/relationships/oleObject" Target="../embeddings/oleObject271.bin"/><Relationship Id="rId44" Type="http://schemas.openxmlformats.org/officeDocument/2006/relationships/image" Target="../media/image269.wmf"/><Relationship Id="rId4" Type="http://schemas.openxmlformats.org/officeDocument/2006/relationships/image" Target="../media/image250.wmf"/><Relationship Id="rId9" Type="http://schemas.openxmlformats.org/officeDocument/2006/relationships/oleObject" Target="../embeddings/oleObject260.bin"/><Relationship Id="rId14" Type="http://schemas.openxmlformats.org/officeDocument/2006/relationships/image" Target="../media/image254.wmf"/><Relationship Id="rId22" Type="http://schemas.openxmlformats.org/officeDocument/2006/relationships/image" Target="../media/image258.wmf"/><Relationship Id="rId27" Type="http://schemas.openxmlformats.org/officeDocument/2006/relationships/oleObject" Target="../embeddings/oleObject269.bin"/><Relationship Id="rId30" Type="http://schemas.openxmlformats.org/officeDocument/2006/relationships/image" Target="../media/image262.wmf"/><Relationship Id="rId35" Type="http://schemas.openxmlformats.org/officeDocument/2006/relationships/oleObject" Target="../embeddings/oleObject273.bin"/><Relationship Id="rId43" Type="http://schemas.openxmlformats.org/officeDocument/2006/relationships/oleObject" Target="../embeddings/oleObject277.bin"/><Relationship Id="rId8" Type="http://schemas.openxmlformats.org/officeDocument/2006/relationships/image" Target="../media/image252.wmf"/><Relationship Id="rId3" Type="http://schemas.openxmlformats.org/officeDocument/2006/relationships/oleObject" Target="../embeddings/oleObject257.bin"/><Relationship Id="rId12" Type="http://schemas.openxmlformats.org/officeDocument/2006/relationships/image" Target="../media/image253.wmf"/><Relationship Id="rId17" Type="http://schemas.openxmlformats.org/officeDocument/2006/relationships/oleObject" Target="../embeddings/oleObject264.bin"/><Relationship Id="rId25" Type="http://schemas.openxmlformats.org/officeDocument/2006/relationships/oleObject" Target="../embeddings/oleObject268.bin"/><Relationship Id="rId33" Type="http://schemas.openxmlformats.org/officeDocument/2006/relationships/oleObject" Target="../embeddings/oleObject272.bin"/><Relationship Id="rId38" Type="http://schemas.openxmlformats.org/officeDocument/2006/relationships/image" Target="../media/image266.wmf"/><Relationship Id="rId46" Type="http://schemas.openxmlformats.org/officeDocument/2006/relationships/image" Target="../media/image270.wmf"/><Relationship Id="rId20" Type="http://schemas.openxmlformats.org/officeDocument/2006/relationships/image" Target="../media/image257.wmf"/><Relationship Id="rId41" Type="http://schemas.openxmlformats.org/officeDocument/2006/relationships/oleObject" Target="../embeddings/oleObject276.bin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84.bin"/><Relationship Id="rId18" Type="http://schemas.openxmlformats.org/officeDocument/2006/relationships/image" Target="../media/image276.wmf"/><Relationship Id="rId26" Type="http://schemas.openxmlformats.org/officeDocument/2006/relationships/oleObject" Target="../embeddings/oleObject291.bin"/><Relationship Id="rId39" Type="http://schemas.openxmlformats.org/officeDocument/2006/relationships/oleObject" Target="../embeddings/oleObject298.bin"/><Relationship Id="rId21" Type="http://schemas.openxmlformats.org/officeDocument/2006/relationships/oleObject" Target="../embeddings/oleObject288.bin"/><Relationship Id="rId34" Type="http://schemas.openxmlformats.org/officeDocument/2006/relationships/image" Target="../media/image282.wmf"/><Relationship Id="rId42" Type="http://schemas.openxmlformats.org/officeDocument/2006/relationships/image" Target="../media/image286.wmf"/><Relationship Id="rId7" Type="http://schemas.openxmlformats.org/officeDocument/2006/relationships/oleObject" Target="../embeddings/oleObject281.bin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275.wmf"/><Relationship Id="rId20" Type="http://schemas.openxmlformats.org/officeDocument/2006/relationships/image" Target="../media/image257.wmf"/><Relationship Id="rId29" Type="http://schemas.openxmlformats.org/officeDocument/2006/relationships/oleObject" Target="../embeddings/oleObject293.bin"/><Relationship Id="rId41" Type="http://schemas.openxmlformats.org/officeDocument/2006/relationships/oleObject" Target="../embeddings/oleObject29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2.wmf"/><Relationship Id="rId11" Type="http://schemas.openxmlformats.org/officeDocument/2006/relationships/oleObject" Target="../embeddings/oleObject283.bin"/><Relationship Id="rId24" Type="http://schemas.openxmlformats.org/officeDocument/2006/relationships/image" Target="../media/image278.wmf"/><Relationship Id="rId32" Type="http://schemas.openxmlformats.org/officeDocument/2006/relationships/image" Target="../media/image281.wmf"/><Relationship Id="rId37" Type="http://schemas.openxmlformats.org/officeDocument/2006/relationships/oleObject" Target="../embeddings/oleObject297.bin"/><Relationship Id="rId40" Type="http://schemas.openxmlformats.org/officeDocument/2006/relationships/image" Target="../media/image285.wmf"/><Relationship Id="rId5" Type="http://schemas.openxmlformats.org/officeDocument/2006/relationships/oleObject" Target="../embeddings/oleObject280.bin"/><Relationship Id="rId15" Type="http://schemas.openxmlformats.org/officeDocument/2006/relationships/oleObject" Target="../embeddings/oleObject285.bin"/><Relationship Id="rId23" Type="http://schemas.openxmlformats.org/officeDocument/2006/relationships/oleObject" Target="../embeddings/oleObject289.bin"/><Relationship Id="rId28" Type="http://schemas.openxmlformats.org/officeDocument/2006/relationships/oleObject" Target="../embeddings/oleObject292.bin"/><Relationship Id="rId36" Type="http://schemas.openxmlformats.org/officeDocument/2006/relationships/image" Target="../media/image283.wmf"/><Relationship Id="rId10" Type="http://schemas.openxmlformats.org/officeDocument/2006/relationships/image" Target="../media/image193.wmf"/><Relationship Id="rId19" Type="http://schemas.openxmlformats.org/officeDocument/2006/relationships/oleObject" Target="../embeddings/oleObject287.bin"/><Relationship Id="rId31" Type="http://schemas.openxmlformats.org/officeDocument/2006/relationships/oleObject" Target="../embeddings/oleObject294.bin"/><Relationship Id="rId44" Type="http://schemas.openxmlformats.org/officeDocument/2006/relationships/image" Target="../media/image287.wmf"/><Relationship Id="rId4" Type="http://schemas.openxmlformats.org/officeDocument/2006/relationships/image" Target="../media/image271.wmf"/><Relationship Id="rId9" Type="http://schemas.openxmlformats.org/officeDocument/2006/relationships/oleObject" Target="../embeddings/oleObject282.bin"/><Relationship Id="rId14" Type="http://schemas.openxmlformats.org/officeDocument/2006/relationships/image" Target="../media/image274.wmf"/><Relationship Id="rId22" Type="http://schemas.openxmlformats.org/officeDocument/2006/relationships/image" Target="../media/image277.wmf"/><Relationship Id="rId27" Type="http://schemas.openxmlformats.org/officeDocument/2006/relationships/image" Target="../media/image279.wmf"/><Relationship Id="rId30" Type="http://schemas.openxmlformats.org/officeDocument/2006/relationships/image" Target="../media/image280.wmf"/><Relationship Id="rId35" Type="http://schemas.openxmlformats.org/officeDocument/2006/relationships/oleObject" Target="../embeddings/oleObject296.bin"/><Relationship Id="rId43" Type="http://schemas.openxmlformats.org/officeDocument/2006/relationships/oleObject" Target="../embeddings/oleObject300.bin"/><Relationship Id="rId8" Type="http://schemas.openxmlformats.org/officeDocument/2006/relationships/image" Target="../media/image273.wmf"/><Relationship Id="rId3" Type="http://schemas.openxmlformats.org/officeDocument/2006/relationships/oleObject" Target="../embeddings/oleObject279.bin"/><Relationship Id="rId12" Type="http://schemas.openxmlformats.org/officeDocument/2006/relationships/image" Target="../media/image253.wmf"/><Relationship Id="rId17" Type="http://schemas.openxmlformats.org/officeDocument/2006/relationships/oleObject" Target="../embeddings/oleObject286.bin"/><Relationship Id="rId25" Type="http://schemas.openxmlformats.org/officeDocument/2006/relationships/oleObject" Target="../embeddings/oleObject290.bin"/><Relationship Id="rId33" Type="http://schemas.openxmlformats.org/officeDocument/2006/relationships/oleObject" Target="../embeddings/oleObject295.bin"/><Relationship Id="rId38" Type="http://schemas.openxmlformats.org/officeDocument/2006/relationships/image" Target="../media/image284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0.wmf"/><Relationship Id="rId13" Type="http://schemas.openxmlformats.org/officeDocument/2006/relationships/oleObject" Target="../embeddings/oleObject306.bin"/><Relationship Id="rId18" Type="http://schemas.openxmlformats.org/officeDocument/2006/relationships/image" Target="../media/image295.wmf"/><Relationship Id="rId26" Type="http://schemas.openxmlformats.org/officeDocument/2006/relationships/image" Target="../media/image298.wmf"/><Relationship Id="rId3" Type="http://schemas.openxmlformats.org/officeDocument/2006/relationships/oleObject" Target="../embeddings/oleObject301.bin"/><Relationship Id="rId21" Type="http://schemas.openxmlformats.org/officeDocument/2006/relationships/oleObject" Target="../embeddings/oleObject310.bin"/><Relationship Id="rId7" Type="http://schemas.openxmlformats.org/officeDocument/2006/relationships/oleObject" Target="../embeddings/oleObject303.bin"/><Relationship Id="rId12" Type="http://schemas.openxmlformats.org/officeDocument/2006/relationships/image" Target="../media/image292.wmf"/><Relationship Id="rId17" Type="http://schemas.openxmlformats.org/officeDocument/2006/relationships/oleObject" Target="../embeddings/oleObject308.bin"/><Relationship Id="rId25" Type="http://schemas.openxmlformats.org/officeDocument/2006/relationships/oleObject" Target="../embeddings/oleObject312.bin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294.wmf"/><Relationship Id="rId20" Type="http://schemas.openxmlformats.org/officeDocument/2006/relationships/image" Target="../media/image296.wmf"/><Relationship Id="rId29" Type="http://schemas.openxmlformats.org/officeDocument/2006/relationships/oleObject" Target="../embeddings/oleObject31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9.wmf"/><Relationship Id="rId11" Type="http://schemas.openxmlformats.org/officeDocument/2006/relationships/oleObject" Target="../embeddings/oleObject305.bin"/><Relationship Id="rId24" Type="http://schemas.openxmlformats.org/officeDocument/2006/relationships/image" Target="../media/image202.wmf"/><Relationship Id="rId5" Type="http://schemas.openxmlformats.org/officeDocument/2006/relationships/oleObject" Target="../embeddings/oleObject302.bin"/><Relationship Id="rId15" Type="http://schemas.openxmlformats.org/officeDocument/2006/relationships/oleObject" Target="../embeddings/oleObject307.bin"/><Relationship Id="rId23" Type="http://schemas.openxmlformats.org/officeDocument/2006/relationships/oleObject" Target="../embeddings/oleObject311.bin"/><Relationship Id="rId28" Type="http://schemas.openxmlformats.org/officeDocument/2006/relationships/image" Target="../media/image299.wmf"/><Relationship Id="rId10" Type="http://schemas.openxmlformats.org/officeDocument/2006/relationships/image" Target="../media/image291.wmf"/><Relationship Id="rId19" Type="http://schemas.openxmlformats.org/officeDocument/2006/relationships/oleObject" Target="../embeddings/oleObject309.bin"/><Relationship Id="rId4" Type="http://schemas.openxmlformats.org/officeDocument/2006/relationships/image" Target="../media/image288.wmf"/><Relationship Id="rId9" Type="http://schemas.openxmlformats.org/officeDocument/2006/relationships/oleObject" Target="../embeddings/oleObject304.bin"/><Relationship Id="rId14" Type="http://schemas.openxmlformats.org/officeDocument/2006/relationships/image" Target="../media/image293.wmf"/><Relationship Id="rId22" Type="http://schemas.openxmlformats.org/officeDocument/2006/relationships/image" Target="../media/image297.wmf"/><Relationship Id="rId27" Type="http://schemas.openxmlformats.org/officeDocument/2006/relationships/oleObject" Target="../embeddings/oleObject313.bin"/><Relationship Id="rId30" Type="http://schemas.openxmlformats.org/officeDocument/2006/relationships/image" Target="../media/image300.wmf"/></Relationships>
</file>

<file path=ppt/slides/_rels/slide3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20.bin"/><Relationship Id="rId18" Type="http://schemas.openxmlformats.org/officeDocument/2006/relationships/image" Target="../media/image303.wmf"/><Relationship Id="rId26" Type="http://schemas.openxmlformats.org/officeDocument/2006/relationships/image" Target="../media/image307.wmf"/><Relationship Id="rId3" Type="http://schemas.openxmlformats.org/officeDocument/2006/relationships/oleObject" Target="../embeddings/oleObject315.bin"/><Relationship Id="rId21" Type="http://schemas.openxmlformats.org/officeDocument/2006/relationships/oleObject" Target="../embeddings/oleObject324.bin"/><Relationship Id="rId34" Type="http://schemas.openxmlformats.org/officeDocument/2006/relationships/image" Target="../media/image311.wmf"/><Relationship Id="rId7" Type="http://schemas.openxmlformats.org/officeDocument/2006/relationships/oleObject" Target="../embeddings/oleObject317.bin"/><Relationship Id="rId12" Type="http://schemas.openxmlformats.org/officeDocument/2006/relationships/image" Target="../media/image301.wmf"/><Relationship Id="rId17" Type="http://schemas.openxmlformats.org/officeDocument/2006/relationships/oleObject" Target="../embeddings/oleObject322.bin"/><Relationship Id="rId25" Type="http://schemas.openxmlformats.org/officeDocument/2006/relationships/oleObject" Target="../embeddings/oleObject326.bin"/><Relationship Id="rId33" Type="http://schemas.openxmlformats.org/officeDocument/2006/relationships/oleObject" Target="../embeddings/oleObject330.bin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02.wmf"/><Relationship Id="rId20" Type="http://schemas.openxmlformats.org/officeDocument/2006/relationships/image" Target="../media/image304.wmf"/><Relationship Id="rId29" Type="http://schemas.openxmlformats.org/officeDocument/2006/relationships/oleObject" Target="../embeddings/oleObject328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3.wmf"/><Relationship Id="rId11" Type="http://schemas.openxmlformats.org/officeDocument/2006/relationships/oleObject" Target="../embeddings/oleObject319.bin"/><Relationship Id="rId24" Type="http://schemas.openxmlformats.org/officeDocument/2006/relationships/image" Target="../media/image306.wmf"/><Relationship Id="rId32" Type="http://schemas.openxmlformats.org/officeDocument/2006/relationships/image" Target="../media/image310.wmf"/><Relationship Id="rId5" Type="http://schemas.openxmlformats.org/officeDocument/2006/relationships/oleObject" Target="../embeddings/oleObject316.bin"/><Relationship Id="rId15" Type="http://schemas.openxmlformats.org/officeDocument/2006/relationships/oleObject" Target="../embeddings/oleObject321.bin"/><Relationship Id="rId23" Type="http://schemas.openxmlformats.org/officeDocument/2006/relationships/oleObject" Target="../embeddings/oleObject325.bin"/><Relationship Id="rId28" Type="http://schemas.openxmlformats.org/officeDocument/2006/relationships/image" Target="../media/image308.wmf"/><Relationship Id="rId10" Type="http://schemas.openxmlformats.org/officeDocument/2006/relationships/image" Target="../media/image255.wmf"/><Relationship Id="rId19" Type="http://schemas.openxmlformats.org/officeDocument/2006/relationships/oleObject" Target="../embeddings/oleObject323.bin"/><Relationship Id="rId31" Type="http://schemas.openxmlformats.org/officeDocument/2006/relationships/oleObject" Target="../embeddings/oleObject329.bin"/><Relationship Id="rId4" Type="http://schemas.openxmlformats.org/officeDocument/2006/relationships/image" Target="../media/image288.wmf"/><Relationship Id="rId9" Type="http://schemas.openxmlformats.org/officeDocument/2006/relationships/oleObject" Target="../embeddings/oleObject318.bin"/><Relationship Id="rId14" Type="http://schemas.openxmlformats.org/officeDocument/2006/relationships/image" Target="../media/image257.wmf"/><Relationship Id="rId22" Type="http://schemas.openxmlformats.org/officeDocument/2006/relationships/image" Target="../media/image305.wmf"/><Relationship Id="rId27" Type="http://schemas.openxmlformats.org/officeDocument/2006/relationships/oleObject" Target="../embeddings/oleObject327.bin"/><Relationship Id="rId30" Type="http://schemas.openxmlformats.org/officeDocument/2006/relationships/image" Target="../media/image309.wmf"/><Relationship Id="rId8" Type="http://schemas.openxmlformats.org/officeDocument/2006/relationships/image" Target="../media/image254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9.png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1.bin"/><Relationship Id="rId2" Type="http://schemas.openxmlformats.org/officeDocument/2006/relationships/image" Target="../media/image3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3.wmf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9.bin"/><Relationship Id="rId18" Type="http://schemas.openxmlformats.org/officeDocument/2006/relationships/image" Target="../media/image44.wmf"/><Relationship Id="rId26" Type="http://schemas.openxmlformats.org/officeDocument/2006/relationships/image" Target="../media/image48.wmf"/><Relationship Id="rId39" Type="http://schemas.openxmlformats.org/officeDocument/2006/relationships/oleObject" Target="../embeddings/oleObject52.bin"/><Relationship Id="rId21" Type="http://schemas.openxmlformats.org/officeDocument/2006/relationships/oleObject" Target="../embeddings/oleObject43.bin"/><Relationship Id="rId34" Type="http://schemas.openxmlformats.org/officeDocument/2006/relationships/image" Target="../media/image52.wmf"/><Relationship Id="rId42" Type="http://schemas.openxmlformats.org/officeDocument/2006/relationships/image" Target="../media/image56.wmf"/><Relationship Id="rId7" Type="http://schemas.openxmlformats.org/officeDocument/2006/relationships/oleObject" Target="../embeddings/oleObject36.bin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3.wmf"/><Relationship Id="rId20" Type="http://schemas.openxmlformats.org/officeDocument/2006/relationships/image" Target="../media/image45.wmf"/><Relationship Id="rId29" Type="http://schemas.openxmlformats.org/officeDocument/2006/relationships/oleObject" Target="../embeddings/oleObject47.bin"/><Relationship Id="rId41" Type="http://schemas.openxmlformats.org/officeDocument/2006/relationships/oleObject" Target="../embeddings/oleObject53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38.bin"/><Relationship Id="rId24" Type="http://schemas.openxmlformats.org/officeDocument/2006/relationships/image" Target="../media/image47.wmf"/><Relationship Id="rId32" Type="http://schemas.openxmlformats.org/officeDocument/2006/relationships/image" Target="../media/image51.wmf"/><Relationship Id="rId37" Type="http://schemas.openxmlformats.org/officeDocument/2006/relationships/oleObject" Target="../embeddings/oleObject51.bin"/><Relationship Id="rId40" Type="http://schemas.openxmlformats.org/officeDocument/2006/relationships/image" Target="../media/image55.wmf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23" Type="http://schemas.openxmlformats.org/officeDocument/2006/relationships/oleObject" Target="../embeddings/oleObject44.bin"/><Relationship Id="rId28" Type="http://schemas.openxmlformats.org/officeDocument/2006/relationships/image" Target="../media/image49.wmf"/><Relationship Id="rId36" Type="http://schemas.openxmlformats.org/officeDocument/2006/relationships/image" Target="../media/image53.wmf"/><Relationship Id="rId10" Type="http://schemas.openxmlformats.org/officeDocument/2006/relationships/image" Target="../media/image40.wmf"/><Relationship Id="rId19" Type="http://schemas.openxmlformats.org/officeDocument/2006/relationships/oleObject" Target="../embeddings/oleObject42.bin"/><Relationship Id="rId31" Type="http://schemas.openxmlformats.org/officeDocument/2006/relationships/oleObject" Target="../embeddings/oleObject48.bin"/><Relationship Id="rId44" Type="http://schemas.openxmlformats.org/officeDocument/2006/relationships/image" Target="../media/image57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42.wmf"/><Relationship Id="rId22" Type="http://schemas.openxmlformats.org/officeDocument/2006/relationships/image" Target="../media/image46.wmf"/><Relationship Id="rId27" Type="http://schemas.openxmlformats.org/officeDocument/2006/relationships/oleObject" Target="../embeddings/oleObject46.bin"/><Relationship Id="rId30" Type="http://schemas.openxmlformats.org/officeDocument/2006/relationships/image" Target="../media/image50.wmf"/><Relationship Id="rId35" Type="http://schemas.openxmlformats.org/officeDocument/2006/relationships/oleObject" Target="../embeddings/oleObject50.bin"/><Relationship Id="rId43" Type="http://schemas.openxmlformats.org/officeDocument/2006/relationships/oleObject" Target="../embeddings/oleObject54.bin"/><Relationship Id="rId8" Type="http://schemas.openxmlformats.org/officeDocument/2006/relationships/image" Target="../media/image39.wmf"/><Relationship Id="rId3" Type="http://schemas.openxmlformats.org/officeDocument/2006/relationships/oleObject" Target="../embeddings/oleObject34.bin"/><Relationship Id="rId12" Type="http://schemas.openxmlformats.org/officeDocument/2006/relationships/image" Target="../media/image41.wmf"/><Relationship Id="rId17" Type="http://schemas.openxmlformats.org/officeDocument/2006/relationships/oleObject" Target="../embeddings/oleObject41.bin"/><Relationship Id="rId25" Type="http://schemas.openxmlformats.org/officeDocument/2006/relationships/oleObject" Target="../embeddings/oleObject45.bin"/><Relationship Id="rId33" Type="http://schemas.openxmlformats.org/officeDocument/2006/relationships/oleObject" Target="../embeddings/oleObject49.bin"/><Relationship Id="rId38" Type="http://schemas.openxmlformats.org/officeDocument/2006/relationships/image" Target="../media/image54.wmf"/></Relationships>
</file>

<file path=ppt/slides/_rels/slide4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7.wmf"/><Relationship Id="rId18" Type="http://schemas.openxmlformats.org/officeDocument/2006/relationships/oleObject" Target="../embeddings/oleObject341.bin"/><Relationship Id="rId26" Type="http://schemas.openxmlformats.org/officeDocument/2006/relationships/oleObject" Target="../embeddings/oleObject345.bin"/><Relationship Id="rId21" Type="http://schemas.openxmlformats.org/officeDocument/2006/relationships/image" Target="../media/image321.wmf"/><Relationship Id="rId34" Type="http://schemas.openxmlformats.org/officeDocument/2006/relationships/oleObject" Target="../embeddings/oleObject349.bin"/><Relationship Id="rId7" Type="http://schemas.openxmlformats.org/officeDocument/2006/relationships/oleObject" Target="../embeddings/oleObject334.bin"/><Relationship Id="rId12" Type="http://schemas.openxmlformats.org/officeDocument/2006/relationships/oleObject" Target="../embeddings/oleObject338.bin"/><Relationship Id="rId17" Type="http://schemas.openxmlformats.org/officeDocument/2006/relationships/image" Target="../media/image319.wmf"/><Relationship Id="rId25" Type="http://schemas.openxmlformats.org/officeDocument/2006/relationships/image" Target="../media/image323.wmf"/><Relationship Id="rId33" Type="http://schemas.openxmlformats.org/officeDocument/2006/relationships/image" Target="../media/image327.wmf"/><Relationship Id="rId2" Type="http://schemas.openxmlformats.org/officeDocument/2006/relationships/notesSlide" Target="../notesSlides/notesSlide17.xml"/><Relationship Id="rId16" Type="http://schemas.openxmlformats.org/officeDocument/2006/relationships/oleObject" Target="../embeddings/oleObject340.bin"/><Relationship Id="rId20" Type="http://schemas.openxmlformats.org/officeDocument/2006/relationships/oleObject" Target="../embeddings/oleObject342.bin"/><Relationship Id="rId29" Type="http://schemas.openxmlformats.org/officeDocument/2006/relationships/image" Target="../media/image32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5.wmf"/><Relationship Id="rId11" Type="http://schemas.openxmlformats.org/officeDocument/2006/relationships/image" Target="../media/image316.wmf"/><Relationship Id="rId24" Type="http://schemas.openxmlformats.org/officeDocument/2006/relationships/oleObject" Target="../embeddings/oleObject344.bin"/><Relationship Id="rId32" Type="http://schemas.openxmlformats.org/officeDocument/2006/relationships/oleObject" Target="../embeddings/oleObject348.bin"/><Relationship Id="rId37" Type="http://schemas.openxmlformats.org/officeDocument/2006/relationships/image" Target="../media/image329.wmf"/><Relationship Id="rId5" Type="http://schemas.openxmlformats.org/officeDocument/2006/relationships/oleObject" Target="../embeddings/oleObject333.bin"/><Relationship Id="rId15" Type="http://schemas.openxmlformats.org/officeDocument/2006/relationships/image" Target="../media/image318.wmf"/><Relationship Id="rId23" Type="http://schemas.openxmlformats.org/officeDocument/2006/relationships/image" Target="../media/image322.wmf"/><Relationship Id="rId28" Type="http://schemas.openxmlformats.org/officeDocument/2006/relationships/oleObject" Target="../embeddings/oleObject346.bin"/><Relationship Id="rId36" Type="http://schemas.openxmlformats.org/officeDocument/2006/relationships/oleObject" Target="../embeddings/oleObject350.bin"/><Relationship Id="rId10" Type="http://schemas.openxmlformats.org/officeDocument/2006/relationships/oleObject" Target="../embeddings/oleObject337.bin"/><Relationship Id="rId19" Type="http://schemas.openxmlformats.org/officeDocument/2006/relationships/image" Target="../media/image320.wmf"/><Relationship Id="rId31" Type="http://schemas.openxmlformats.org/officeDocument/2006/relationships/image" Target="../media/image326.wmf"/><Relationship Id="rId4" Type="http://schemas.openxmlformats.org/officeDocument/2006/relationships/image" Target="../media/image314.wmf"/><Relationship Id="rId9" Type="http://schemas.openxmlformats.org/officeDocument/2006/relationships/oleObject" Target="../embeddings/oleObject336.bin"/><Relationship Id="rId14" Type="http://schemas.openxmlformats.org/officeDocument/2006/relationships/oleObject" Target="../embeddings/oleObject339.bin"/><Relationship Id="rId22" Type="http://schemas.openxmlformats.org/officeDocument/2006/relationships/oleObject" Target="../embeddings/oleObject343.bin"/><Relationship Id="rId27" Type="http://schemas.openxmlformats.org/officeDocument/2006/relationships/image" Target="../media/image324.wmf"/><Relationship Id="rId30" Type="http://schemas.openxmlformats.org/officeDocument/2006/relationships/oleObject" Target="../embeddings/oleObject347.bin"/><Relationship Id="rId35" Type="http://schemas.openxmlformats.org/officeDocument/2006/relationships/image" Target="../media/image328.wmf"/><Relationship Id="rId8" Type="http://schemas.openxmlformats.org/officeDocument/2006/relationships/oleObject" Target="../embeddings/oleObject335.bin"/><Relationship Id="rId3" Type="http://schemas.openxmlformats.org/officeDocument/2006/relationships/oleObject" Target="../embeddings/oleObject332.bin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356.bin"/><Relationship Id="rId18" Type="http://schemas.openxmlformats.org/officeDocument/2006/relationships/image" Target="../media/image337.wmf"/><Relationship Id="rId26" Type="http://schemas.openxmlformats.org/officeDocument/2006/relationships/image" Target="../media/image341.wmf"/><Relationship Id="rId39" Type="http://schemas.openxmlformats.org/officeDocument/2006/relationships/oleObject" Target="../embeddings/oleObject369.bin"/><Relationship Id="rId21" Type="http://schemas.openxmlformats.org/officeDocument/2006/relationships/oleObject" Target="../embeddings/oleObject360.bin"/><Relationship Id="rId34" Type="http://schemas.openxmlformats.org/officeDocument/2006/relationships/image" Target="../media/image345.wmf"/><Relationship Id="rId42" Type="http://schemas.openxmlformats.org/officeDocument/2006/relationships/image" Target="../media/image349.wmf"/><Relationship Id="rId7" Type="http://schemas.openxmlformats.org/officeDocument/2006/relationships/oleObject" Target="../embeddings/oleObject353.bin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336.wmf"/><Relationship Id="rId20" Type="http://schemas.openxmlformats.org/officeDocument/2006/relationships/image" Target="../media/image338.wmf"/><Relationship Id="rId29" Type="http://schemas.openxmlformats.org/officeDocument/2006/relationships/oleObject" Target="../embeddings/oleObject364.bin"/><Relationship Id="rId41" Type="http://schemas.openxmlformats.org/officeDocument/2006/relationships/oleObject" Target="../embeddings/oleObject37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1.wmf"/><Relationship Id="rId11" Type="http://schemas.openxmlformats.org/officeDocument/2006/relationships/oleObject" Target="../embeddings/oleObject355.bin"/><Relationship Id="rId24" Type="http://schemas.openxmlformats.org/officeDocument/2006/relationships/image" Target="../media/image340.wmf"/><Relationship Id="rId32" Type="http://schemas.openxmlformats.org/officeDocument/2006/relationships/image" Target="../media/image344.wmf"/><Relationship Id="rId37" Type="http://schemas.openxmlformats.org/officeDocument/2006/relationships/oleObject" Target="../embeddings/oleObject368.bin"/><Relationship Id="rId40" Type="http://schemas.openxmlformats.org/officeDocument/2006/relationships/image" Target="../media/image348.wmf"/><Relationship Id="rId5" Type="http://schemas.openxmlformats.org/officeDocument/2006/relationships/oleObject" Target="../embeddings/oleObject352.bin"/><Relationship Id="rId15" Type="http://schemas.openxmlformats.org/officeDocument/2006/relationships/oleObject" Target="../embeddings/oleObject357.bin"/><Relationship Id="rId23" Type="http://schemas.openxmlformats.org/officeDocument/2006/relationships/oleObject" Target="../embeddings/oleObject361.bin"/><Relationship Id="rId28" Type="http://schemas.openxmlformats.org/officeDocument/2006/relationships/image" Target="../media/image342.wmf"/><Relationship Id="rId36" Type="http://schemas.openxmlformats.org/officeDocument/2006/relationships/image" Target="../media/image346.wmf"/><Relationship Id="rId10" Type="http://schemas.openxmlformats.org/officeDocument/2006/relationships/image" Target="../media/image333.wmf"/><Relationship Id="rId19" Type="http://schemas.openxmlformats.org/officeDocument/2006/relationships/oleObject" Target="../embeddings/oleObject359.bin"/><Relationship Id="rId31" Type="http://schemas.openxmlformats.org/officeDocument/2006/relationships/oleObject" Target="../embeddings/oleObject365.bin"/><Relationship Id="rId4" Type="http://schemas.openxmlformats.org/officeDocument/2006/relationships/image" Target="../media/image330.wmf"/><Relationship Id="rId9" Type="http://schemas.openxmlformats.org/officeDocument/2006/relationships/oleObject" Target="../embeddings/oleObject354.bin"/><Relationship Id="rId14" Type="http://schemas.openxmlformats.org/officeDocument/2006/relationships/image" Target="../media/image335.wmf"/><Relationship Id="rId22" Type="http://schemas.openxmlformats.org/officeDocument/2006/relationships/image" Target="../media/image339.wmf"/><Relationship Id="rId27" Type="http://schemas.openxmlformats.org/officeDocument/2006/relationships/oleObject" Target="../embeddings/oleObject363.bin"/><Relationship Id="rId30" Type="http://schemas.openxmlformats.org/officeDocument/2006/relationships/image" Target="../media/image343.wmf"/><Relationship Id="rId35" Type="http://schemas.openxmlformats.org/officeDocument/2006/relationships/oleObject" Target="../embeddings/oleObject367.bin"/><Relationship Id="rId43" Type="http://schemas.openxmlformats.org/officeDocument/2006/relationships/oleObject" Target="../embeddings/oleObject371.bin"/><Relationship Id="rId8" Type="http://schemas.openxmlformats.org/officeDocument/2006/relationships/image" Target="../media/image332.wmf"/><Relationship Id="rId3" Type="http://schemas.openxmlformats.org/officeDocument/2006/relationships/oleObject" Target="../embeddings/oleObject351.bin"/><Relationship Id="rId12" Type="http://schemas.openxmlformats.org/officeDocument/2006/relationships/image" Target="../media/image334.wmf"/><Relationship Id="rId17" Type="http://schemas.openxmlformats.org/officeDocument/2006/relationships/oleObject" Target="../embeddings/oleObject358.bin"/><Relationship Id="rId25" Type="http://schemas.openxmlformats.org/officeDocument/2006/relationships/oleObject" Target="../embeddings/oleObject362.bin"/><Relationship Id="rId33" Type="http://schemas.openxmlformats.org/officeDocument/2006/relationships/oleObject" Target="../embeddings/oleObject366.bin"/><Relationship Id="rId38" Type="http://schemas.openxmlformats.org/officeDocument/2006/relationships/image" Target="../media/image34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image" Target="../media/image63.wmf"/><Relationship Id="rId18" Type="http://schemas.openxmlformats.org/officeDocument/2006/relationships/oleObject" Target="../embeddings/oleObject63.bin"/><Relationship Id="rId3" Type="http://schemas.openxmlformats.org/officeDocument/2006/relationships/image" Target="../media/image58.wmf"/><Relationship Id="rId21" Type="http://schemas.openxmlformats.org/officeDocument/2006/relationships/image" Target="../media/image67.wmf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60.bin"/><Relationship Id="rId17" Type="http://schemas.openxmlformats.org/officeDocument/2006/relationships/image" Target="../media/image65.wmf"/><Relationship Id="rId2" Type="http://schemas.openxmlformats.org/officeDocument/2006/relationships/oleObject" Target="../embeddings/oleObject55.bin"/><Relationship Id="rId16" Type="http://schemas.openxmlformats.org/officeDocument/2006/relationships/oleObject" Target="../embeddings/oleObject62.bin"/><Relationship Id="rId20" Type="http://schemas.openxmlformats.org/officeDocument/2006/relationships/oleObject" Target="../embeddings/oleObject6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7.bin"/><Relationship Id="rId11" Type="http://schemas.openxmlformats.org/officeDocument/2006/relationships/image" Target="../media/image62.wmf"/><Relationship Id="rId5" Type="http://schemas.openxmlformats.org/officeDocument/2006/relationships/image" Target="../media/image59.wmf"/><Relationship Id="rId15" Type="http://schemas.openxmlformats.org/officeDocument/2006/relationships/image" Target="../media/image64.wmf"/><Relationship Id="rId10" Type="http://schemas.openxmlformats.org/officeDocument/2006/relationships/oleObject" Target="../embeddings/oleObject59.bin"/><Relationship Id="rId19" Type="http://schemas.openxmlformats.org/officeDocument/2006/relationships/image" Target="../media/image66.wmf"/><Relationship Id="rId4" Type="http://schemas.openxmlformats.org/officeDocument/2006/relationships/oleObject" Target="../embeddings/oleObject56.bin"/><Relationship Id="rId9" Type="http://schemas.openxmlformats.org/officeDocument/2006/relationships/image" Target="../media/image61.wmf"/><Relationship Id="rId14" Type="http://schemas.openxmlformats.org/officeDocument/2006/relationships/oleObject" Target="../embeddings/oleObject6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13" Type="http://schemas.openxmlformats.org/officeDocument/2006/relationships/oleObject" Target="../embeddings/oleObject70.bin"/><Relationship Id="rId3" Type="http://schemas.openxmlformats.org/officeDocument/2006/relationships/image" Target="../media/image68.wmf"/><Relationship Id="rId7" Type="http://schemas.openxmlformats.org/officeDocument/2006/relationships/image" Target="../media/image70.wmf"/><Relationship Id="rId12" Type="http://schemas.openxmlformats.org/officeDocument/2006/relationships/image" Target="../media/image73.wmf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7.bin"/><Relationship Id="rId11" Type="http://schemas.openxmlformats.org/officeDocument/2006/relationships/oleObject" Target="../embeddings/oleObject69.bin"/><Relationship Id="rId5" Type="http://schemas.openxmlformats.org/officeDocument/2006/relationships/image" Target="../media/image69.wmf"/><Relationship Id="rId10" Type="http://schemas.openxmlformats.org/officeDocument/2006/relationships/image" Target="../media/image72.png"/><Relationship Id="rId4" Type="http://schemas.openxmlformats.org/officeDocument/2006/relationships/oleObject" Target="../embeddings/oleObject66.bin"/><Relationship Id="rId9" Type="http://schemas.openxmlformats.org/officeDocument/2006/relationships/image" Target="../media/image71.wmf"/><Relationship Id="rId14" Type="http://schemas.openxmlformats.org/officeDocument/2006/relationships/image" Target="../media/image74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6.bin"/><Relationship Id="rId18" Type="http://schemas.openxmlformats.org/officeDocument/2006/relationships/image" Target="../media/image82.wmf"/><Relationship Id="rId26" Type="http://schemas.openxmlformats.org/officeDocument/2006/relationships/image" Target="../media/image86.wmf"/><Relationship Id="rId39" Type="http://schemas.openxmlformats.org/officeDocument/2006/relationships/oleObject" Target="../embeddings/oleObject89.bin"/><Relationship Id="rId21" Type="http://schemas.openxmlformats.org/officeDocument/2006/relationships/oleObject" Target="../embeddings/oleObject80.bin"/><Relationship Id="rId34" Type="http://schemas.openxmlformats.org/officeDocument/2006/relationships/image" Target="../media/image90.wmf"/><Relationship Id="rId42" Type="http://schemas.openxmlformats.org/officeDocument/2006/relationships/image" Target="../media/image94.wmf"/><Relationship Id="rId7" Type="http://schemas.openxmlformats.org/officeDocument/2006/relationships/oleObject" Target="../embeddings/oleObject73.bin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81.wmf"/><Relationship Id="rId29" Type="http://schemas.openxmlformats.org/officeDocument/2006/relationships/oleObject" Target="../embeddings/oleObject8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75.bin"/><Relationship Id="rId24" Type="http://schemas.openxmlformats.org/officeDocument/2006/relationships/image" Target="../media/image85.wmf"/><Relationship Id="rId32" Type="http://schemas.openxmlformats.org/officeDocument/2006/relationships/image" Target="../media/image89.wmf"/><Relationship Id="rId37" Type="http://schemas.openxmlformats.org/officeDocument/2006/relationships/oleObject" Target="../embeddings/oleObject88.bin"/><Relationship Id="rId40" Type="http://schemas.openxmlformats.org/officeDocument/2006/relationships/image" Target="../media/image93.wmf"/><Relationship Id="rId45" Type="http://schemas.openxmlformats.org/officeDocument/2006/relationships/oleObject" Target="../embeddings/oleObject92.bin"/><Relationship Id="rId5" Type="http://schemas.openxmlformats.org/officeDocument/2006/relationships/oleObject" Target="../embeddings/oleObject72.bin"/><Relationship Id="rId15" Type="http://schemas.openxmlformats.org/officeDocument/2006/relationships/oleObject" Target="../embeddings/oleObject77.bin"/><Relationship Id="rId23" Type="http://schemas.openxmlformats.org/officeDocument/2006/relationships/oleObject" Target="../embeddings/oleObject81.bin"/><Relationship Id="rId28" Type="http://schemas.openxmlformats.org/officeDocument/2006/relationships/image" Target="../media/image87.wmf"/><Relationship Id="rId36" Type="http://schemas.openxmlformats.org/officeDocument/2006/relationships/image" Target="../media/image91.wmf"/><Relationship Id="rId10" Type="http://schemas.openxmlformats.org/officeDocument/2006/relationships/image" Target="../media/image78.wmf"/><Relationship Id="rId19" Type="http://schemas.openxmlformats.org/officeDocument/2006/relationships/oleObject" Target="../embeddings/oleObject79.bin"/><Relationship Id="rId31" Type="http://schemas.openxmlformats.org/officeDocument/2006/relationships/oleObject" Target="../embeddings/oleObject85.bin"/><Relationship Id="rId44" Type="http://schemas.openxmlformats.org/officeDocument/2006/relationships/image" Target="../media/image95.wmf"/><Relationship Id="rId4" Type="http://schemas.openxmlformats.org/officeDocument/2006/relationships/image" Target="../media/image75.wmf"/><Relationship Id="rId9" Type="http://schemas.openxmlformats.org/officeDocument/2006/relationships/oleObject" Target="../embeddings/oleObject74.bin"/><Relationship Id="rId14" Type="http://schemas.openxmlformats.org/officeDocument/2006/relationships/image" Target="../media/image80.wmf"/><Relationship Id="rId22" Type="http://schemas.openxmlformats.org/officeDocument/2006/relationships/image" Target="../media/image84.wmf"/><Relationship Id="rId27" Type="http://schemas.openxmlformats.org/officeDocument/2006/relationships/oleObject" Target="../embeddings/oleObject83.bin"/><Relationship Id="rId30" Type="http://schemas.openxmlformats.org/officeDocument/2006/relationships/image" Target="../media/image88.emf"/><Relationship Id="rId35" Type="http://schemas.openxmlformats.org/officeDocument/2006/relationships/oleObject" Target="../embeddings/oleObject87.bin"/><Relationship Id="rId43" Type="http://schemas.openxmlformats.org/officeDocument/2006/relationships/oleObject" Target="../embeddings/oleObject91.bin"/><Relationship Id="rId8" Type="http://schemas.openxmlformats.org/officeDocument/2006/relationships/image" Target="../media/image77.wmf"/><Relationship Id="rId3" Type="http://schemas.openxmlformats.org/officeDocument/2006/relationships/oleObject" Target="../embeddings/oleObject71.bin"/><Relationship Id="rId12" Type="http://schemas.openxmlformats.org/officeDocument/2006/relationships/image" Target="../media/image79.wmf"/><Relationship Id="rId17" Type="http://schemas.openxmlformats.org/officeDocument/2006/relationships/oleObject" Target="../embeddings/oleObject78.bin"/><Relationship Id="rId25" Type="http://schemas.openxmlformats.org/officeDocument/2006/relationships/oleObject" Target="../embeddings/oleObject82.bin"/><Relationship Id="rId33" Type="http://schemas.openxmlformats.org/officeDocument/2006/relationships/oleObject" Target="../embeddings/oleObject86.bin"/><Relationship Id="rId38" Type="http://schemas.openxmlformats.org/officeDocument/2006/relationships/image" Target="../media/image92.wmf"/><Relationship Id="rId46" Type="http://schemas.openxmlformats.org/officeDocument/2006/relationships/image" Target="../media/image96.wmf"/><Relationship Id="rId20" Type="http://schemas.openxmlformats.org/officeDocument/2006/relationships/image" Target="../media/image83.wmf"/><Relationship Id="rId41" Type="http://schemas.openxmlformats.org/officeDocument/2006/relationships/oleObject" Target="../embeddings/oleObject90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13" Type="http://schemas.openxmlformats.org/officeDocument/2006/relationships/image" Target="../media/image102.wmf"/><Relationship Id="rId3" Type="http://schemas.openxmlformats.org/officeDocument/2006/relationships/image" Target="../media/image97.wmf"/><Relationship Id="rId7" Type="http://schemas.openxmlformats.org/officeDocument/2006/relationships/image" Target="../media/image99.wmf"/><Relationship Id="rId12" Type="http://schemas.openxmlformats.org/officeDocument/2006/relationships/oleObject" Target="../embeddings/oleObject98.bin"/><Relationship Id="rId2" Type="http://schemas.openxmlformats.org/officeDocument/2006/relationships/oleObject" Target="../embeddings/oleObject9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5.bin"/><Relationship Id="rId11" Type="http://schemas.openxmlformats.org/officeDocument/2006/relationships/image" Target="../media/image101.wmf"/><Relationship Id="rId5" Type="http://schemas.openxmlformats.org/officeDocument/2006/relationships/image" Target="../media/image98.wmf"/><Relationship Id="rId10" Type="http://schemas.openxmlformats.org/officeDocument/2006/relationships/oleObject" Target="../embeddings/oleObject97.bin"/><Relationship Id="rId4" Type="http://schemas.openxmlformats.org/officeDocument/2006/relationships/oleObject" Target="../embeddings/oleObject94.bin"/><Relationship Id="rId9" Type="http://schemas.openxmlformats.org/officeDocument/2006/relationships/image" Target="../media/image10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/>
              <a:t>Section 3.4</a:t>
            </a:r>
            <a:br>
              <a:rPr lang="en-CA" dirty="0"/>
            </a:br>
            <a:r>
              <a:rPr lang="en-CA" dirty="0"/>
              <a:t>Graphing Rational Functions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030C1F8-9E29-7F24-882A-9E11EFBE6EF9}"/>
                  </a:ext>
                </a:extLst>
              </p14:cNvPr>
              <p14:cNvContentPartPr/>
              <p14:nvPr/>
            </p14:nvContentPartPr>
            <p14:xfrm>
              <a:off x="9749966" y="2438040"/>
              <a:ext cx="154080" cy="74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030C1F8-9E29-7F24-882A-9E11EFBE6E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740966" y="2429400"/>
                <a:ext cx="171720" cy="9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0502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983" y="0"/>
            <a:ext cx="8003232" cy="63408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Things to Remember: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983" y="683165"/>
            <a:ext cx="11479576" cy="624857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365760" indent="-283464">
              <a:buFont typeface="Wingdings 2"/>
              <a:buChar char=""/>
              <a:defRPr/>
            </a:pPr>
            <a:r>
              <a:rPr lang="en-CA" sz="2100" dirty="0"/>
              <a:t>The Asymptotes dictate the shape of the rational functions!!!</a:t>
            </a:r>
          </a:p>
          <a:p>
            <a:pPr lvl="1" indent="-237744">
              <a:buFont typeface="Verdana"/>
              <a:buChar char="◦"/>
              <a:defRPr/>
            </a:pPr>
            <a:r>
              <a:rPr lang="en-CA" dirty="0">
                <a:solidFill>
                  <a:srgbClr val="FF0000"/>
                </a:solidFill>
              </a:rPr>
              <a:t>The graph of the rational function “follows” the asymptotes</a:t>
            </a:r>
            <a:br>
              <a:rPr lang="en-CA" dirty="0">
                <a:solidFill>
                  <a:srgbClr val="FF0000"/>
                </a:solidFill>
                <a:sym typeface="Wingdings" panose="05000000000000000000" pitchFamily="2" charset="2"/>
              </a:rPr>
            </a:br>
            <a:endParaRPr lang="en-CA" dirty="0">
              <a:solidFill>
                <a:srgbClr val="FF0000"/>
              </a:solidFill>
            </a:endParaRPr>
          </a:p>
          <a:p>
            <a:pPr marL="365760" indent="-283464">
              <a:buFont typeface="Wingdings 2"/>
              <a:buChar char=""/>
              <a:defRPr/>
            </a:pPr>
            <a:r>
              <a:rPr lang="en-US" sz="2100" dirty="0"/>
              <a:t>2. There are two types of Asymptotes: </a:t>
            </a:r>
            <a:br>
              <a:rPr lang="en-US" sz="2100" dirty="0"/>
            </a:br>
            <a:r>
              <a:rPr lang="en-US" sz="2100" dirty="0"/>
              <a:t>                Vertical Asymptotes (NPV) and Slanted Asymptotes (Quotient)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sz="2100" dirty="0"/>
              <a:t>The graph will NEVER cross a V.A.   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sz="2100" dirty="0"/>
              <a:t>The graph will Cross the Slated Asymptote depending on the remainder!!!</a:t>
            </a:r>
          </a:p>
          <a:p>
            <a:pPr marL="365760" indent="-283464">
              <a:buFont typeface="Wingdings 2"/>
              <a:buChar char=""/>
              <a:defRPr/>
            </a:pPr>
            <a:br>
              <a:rPr lang="en-US" sz="2100" dirty="0"/>
            </a:br>
            <a:r>
              <a:rPr lang="en-US" sz="2100" dirty="0"/>
              <a:t>3. To decide whether if the graph is “ABOVE” or “BELOW” the slanted asymptote, compare the inequality between “FUNCTION” vs “Quotient”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sz="2100" dirty="0"/>
              <a:t>PICK a point on that side of the VA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sz="2100" dirty="0"/>
              <a:t>If the Function is bigger, then the graph is “ABOVE” the slanted asymptote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sz="2100" dirty="0"/>
              <a:t>If the Quotient is bigger, then the graph is “BELOW” the slanted Asymptote</a:t>
            </a:r>
            <a:br>
              <a:rPr lang="en-US" sz="2100" dirty="0"/>
            </a:br>
            <a:endParaRPr lang="en-US" sz="2100" dirty="0"/>
          </a:p>
          <a:p>
            <a:pPr marL="365760" indent="-283464">
              <a:buFont typeface="Wingdings 2"/>
              <a:buChar char=""/>
              <a:defRPr/>
            </a:pPr>
            <a:r>
              <a:rPr lang="en-US" sz="2100" dirty="0"/>
              <a:t>4. Find the Remainder, the remainder will tell us if our rational function crosses the slanted asymptotes</a:t>
            </a:r>
          </a:p>
        </p:txBody>
      </p:sp>
    </p:spTree>
    <p:extLst>
      <p:ext uri="{BB962C8B-B14F-4D97-AF65-F5344CB8AC3E}">
        <p14:creationId xmlns:p14="http://schemas.microsoft.com/office/powerpoint/2010/main" val="411800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D0BAC68-7BD6-4B6D-904C-20BB6582D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5964" y="1991642"/>
            <a:ext cx="6551235" cy="460746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230BD-7CB7-4492-970B-02679B84106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31644" y="223717"/>
            <a:ext cx="11619507" cy="53927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Ex: Find all the Asymptotes and graph the function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9181E99-F003-4CD1-B995-77B8B9A44D7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639833"/>
              </p:ext>
            </p:extLst>
          </p:nvPr>
        </p:nvGraphicFramePr>
        <p:xfrm>
          <a:off x="7532806" y="21202"/>
          <a:ext cx="452755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527684" imgH="1130115" progId="Equation.DSMT4">
                  <p:embed/>
                </p:oleObj>
              </mc:Choice>
              <mc:Fallback>
                <p:oleObj name="Equation" r:id="rId3" imgW="4527684" imgH="1130115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9181E99-F003-4CD1-B995-77B8B9A44D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32806" y="21202"/>
                        <a:ext cx="4527550" cy="113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F71C87F-F0D2-406C-A028-715F52206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644" y="893310"/>
            <a:ext cx="56219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buAutoNum type="arabicPeriod"/>
            </a:pPr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Simplify the equation</a:t>
            </a:r>
          </a:p>
          <a:p>
            <a:pPr marL="457200" indent="-457200" eaLnBrk="1" hangingPunct="1">
              <a:buAutoNum type="arabicPeriod"/>
            </a:pPr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Find the VA (Denominator)</a:t>
            </a: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F061F2CE-9AAC-4776-8878-B4DF1799DD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583977"/>
              </p:ext>
            </p:extLst>
          </p:nvPr>
        </p:nvGraphicFramePr>
        <p:xfrm>
          <a:off x="319088" y="1724823"/>
          <a:ext cx="1512887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85800" imgH="177480" progId="Equation.DSMT4">
                  <p:embed/>
                </p:oleObj>
              </mc:Choice>
              <mc:Fallback>
                <p:oleObj name="Equation" r:id="rId5" imgW="685800" imgH="177480" progId="Equation.DSMT4">
                  <p:embed/>
                  <p:pic>
                    <p:nvPicPr>
                      <p:cNvPr id="7" name="Object 3">
                        <a:extLst>
                          <a:ext uri="{FF2B5EF4-FFF2-40B4-BE49-F238E27FC236}">
                            <a16:creationId xmlns:a16="http://schemas.microsoft.com/office/drawing/2014/main" id="{F061F2CE-9AAC-4776-8878-B4DF1799DD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1724823"/>
                        <a:ext cx="1512887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36E7AAA2-04A2-4C8F-9AC9-364D8BF33B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2167221"/>
              </p:ext>
            </p:extLst>
          </p:nvPr>
        </p:nvGraphicFramePr>
        <p:xfrm>
          <a:off x="445303" y="2119115"/>
          <a:ext cx="114935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20560" imgH="431640" progId="Equation.DSMT4">
                  <p:embed/>
                </p:oleObj>
              </mc:Choice>
              <mc:Fallback>
                <p:oleObj name="Equation" r:id="rId7" imgW="520560" imgH="431640" progId="Equation.DSMT4">
                  <p:embed/>
                  <p:pic>
                    <p:nvPicPr>
                      <p:cNvPr id="8" name="Object 4">
                        <a:extLst>
                          <a:ext uri="{FF2B5EF4-FFF2-40B4-BE49-F238E27FC236}">
                            <a16:creationId xmlns:a16="http://schemas.microsoft.com/office/drawing/2014/main" id="{36E7AAA2-04A2-4C8F-9AC9-364D8BF33B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303" y="2119115"/>
                        <a:ext cx="114935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7A48722-5724-4E9A-BE99-5355AE89F7D7}"/>
              </a:ext>
            </a:extLst>
          </p:cNvPr>
          <p:cNvCxnSpPr/>
          <p:nvPr/>
        </p:nvCxnSpPr>
        <p:spPr>
          <a:xfrm rot="16200000" flipV="1">
            <a:off x="5455570" y="4273550"/>
            <a:ext cx="5159375" cy="9525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534008BE-3560-4B5F-8199-B8725A4FA51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867743"/>
              </p:ext>
            </p:extLst>
          </p:nvPr>
        </p:nvGraphicFramePr>
        <p:xfrm>
          <a:off x="7483245" y="1173366"/>
          <a:ext cx="988726" cy="819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20560" imgH="431640" progId="Equation.DSMT4">
                  <p:embed/>
                </p:oleObj>
              </mc:Choice>
              <mc:Fallback>
                <p:oleObj name="Equation" r:id="rId9" imgW="520560" imgH="431640" progId="Equation.DSMT4">
                  <p:embed/>
                  <p:pic>
                    <p:nvPicPr>
                      <p:cNvPr id="11" name="Object 4">
                        <a:extLst>
                          <a:ext uri="{FF2B5EF4-FFF2-40B4-BE49-F238E27FC236}">
                            <a16:creationId xmlns:a16="http://schemas.microsoft.com/office/drawing/2014/main" id="{534008BE-3560-4B5F-8199-B8725A4FA5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3245" y="1173366"/>
                        <a:ext cx="988726" cy="81938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C7DC137-363F-4681-824C-2C1E84B5D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128" y="3031945"/>
            <a:ext cx="34644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3. Quotient (Slanted </a:t>
            </a:r>
            <a:r>
              <a:rPr lang="en-CA" sz="2200" dirty="0" err="1">
                <a:solidFill>
                  <a:srgbClr val="FF0000"/>
                </a:solidFill>
                <a:latin typeface="Gill Sans MT" pitchFamily="34" charset="0"/>
              </a:rPr>
              <a:t>Asym</a:t>
            </a:r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)</a:t>
            </a:r>
          </a:p>
        </p:txBody>
      </p:sp>
      <p:graphicFrame>
        <p:nvGraphicFramePr>
          <p:cNvPr id="13" name="Object 3">
            <a:extLst>
              <a:ext uri="{FF2B5EF4-FFF2-40B4-BE49-F238E27FC236}">
                <a16:creationId xmlns:a16="http://schemas.microsoft.com/office/drawing/2014/main" id="{7CE6600B-B4F6-4D85-9DF7-E21034B138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674165"/>
              </p:ext>
            </p:extLst>
          </p:nvPr>
        </p:nvGraphicFramePr>
        <p:xfrm>
          <a:off x="253731" y="3615060"/>
          <a:ext cx="3473259" cy="927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54000" imgH="495000" progId="Equation.DSMT4">
                  <p:embed/>
                </p:oleObj>
              </mc:Choice>
              <mc:Fallback>
                <p:oleObj name="Equation" r:id="rId10" imgW="1854000" imgH="495000" progId="Equation.DSMT4">
                  <p:embed/>
                  <p:pic>
                    <p:nvPicPr>
                      <p:cNvPr id="13" name="Object 3">
                        <a:extLst>
                          <a:ext uri="{FF2B5EF4-FFF2-40B4-BE49-F238E27FC236}">
                            <a16:creationId xmlns:a16="http://schemas.microsoft.com/office/drawing/2014/main" id="{7CE6600B-B4F6-4D85-9DF7-E21034B138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731" y="3615060"/>
                        <a:ext cx="3473259" cy="9272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>
            <a:extLst>
              <a:ext uri="{FF2B5EF4-FFF2-40B4-BE49-F238E27FC236}">
                <a16:creationId xmlns:a16="http://schemas.microsoft.com/office/drawing/2014/main" id="{3AF56EE0-6FDB-4701-A1CA-E336705424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2342330"/>
              </p:ext>
            </p:extLst>
          </p:nvPr>
        </p:nvGraphicFramePr>
        <p:xfrm>
          <a:off x="329902" y="3429766"/>
          <a:ext cx="2695575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95280" imgH="241200" progId="Equation.DSMT4">
                  <p:embed/>
                </p:oleObj>
              </mc:Choice>
              <mc:Fallback>
                <p:oleObj name="Equation" r:id="rId12" imgW="1295280" imgH="241200" progId="Equation.DSMT4">
                  <p:embed/>
                  <p:pic>
                    <p:nvPicPr>
                      <p:cNvPr id="14" name="Object 3">
                        <a:extLst>
                          <a:ext uri="{FF2B5EF4-FFF2-40B4-BE49-F238E27FC236}">
                            <a16:creationId xmlns:a16="http://schemas.microsoft.com/office/drawing/2014/main" id="{3AF56EE0-6FDB-4701-A1CA-E336705424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902" y="3429766"/>
                        <a:ext cx="2695575" cy="503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" name="Freeform 84">
            <a:extLst>
              <a:ext uri="{FF2B5EF4-FFF2-40B4-BE49-F238E27FC236}">
                <a16:creationId xmlns:a16="http://schemas.microsoft.com/office/drawing/2014/main" id="{6C48EDF4-9301-485F-A878-E67BDB14CB4E}"/>
              </a:ext>
            </a:extLst>
          </p:cNvPr>
          <p:cNvSpPr>
            <a:spLocks/>
          </p:cNvSpPr>
          <p:nvPr/>
        </p:nvSpPr>
        <p:spPr bwMode="auto">
          <a:xfrm>
            <a:off x="7921127" y="1509616"/>
            <a:ext cx="3117774" cy="3999122"/>
          </a:xfrm>
          <a:custGeom>
            <a:avLst/>
            <a:gdLst>
              <a:gd name="T0" fmla="*/ 8 w 555"/>
              <a:gd name="T1" fmla="*/ 44 h 545"/>
              <a:gd name="T2" fmla="*/ 18 w 555"/>
              <a:gd name="T3" fmla="*/ 79 h 545"/>
              <a:gd name="T4" fmla="*/ 27 w 555"/>
              <a:gd name="T5" fmla="*/ 112 h 545"/>
              <a:gd name="T6" fmla="*/ 36 w 555"/>
              <a:gd name="T7" fmla="*/ 144 h 545"/>
              <a:gd name="T8" fmla="*/ 46 w 555"/>
              <a:gd name="T9" fmla="*/ 175 h 545"/>
              <a:gd name="T10" fmla="*/ 55 w 555"/>
              <a:gd name="T11" fmla="*/ 204 h 545"/>
              <a:gd name="T12" fmla="*/ 64 w 555"/>
              <a:gd name="T13" fmla="*/ 232 h 545"/>
              <a:gd name="T14" fmla="*/ 74 w 555"/>
              <a:gd name="T15" fmla="*/ 259 h 545"/>
              <a:gd name="T16" fmla="*/ 83 w 555"/>
              <a:gd name="T17" fmla="*/ 285 h 545"/>
              <a:gd name="T18" fmla="*/ 92 w 555"/>
              <a:gd name="T19" fmla="*/ 310 h 545"/>
              <a:gd name="T20" fmla="*/ 102 w 555"/>
              <a:gd name="T21" fmla="*/ 333 h 545"/>
              <a:gd name="T22" fmla="*/ 111 w 555"/>
              <a:gd name="T23" fmla="*/ 355 h 545"/>
              <a:gd name="T24" fmla="*/ 120 w 555"/>
              <a:gd name="T25" fmla="*/ 376 h 545"/>
              <a:gd name="T26" fmla="*/ 130 w 555"/>
              <a:gd name="T27" fmla="*/ 396 h 545"/>
              <a:gd name="T28" fmla="*/ 139 w 555"/>
              <a:gd name="T29" fmla="*/ 414 h 545"/>
              <a:gd name="T30" fmla="*/ 148 w 555"/>
              <a:gd name="T31" fmla="*/ 432 h 545"/>
              <a:gd name="T32" fmla="*/ 158 w 555"/>
              <a:gd name="T33" fmla="*/ 448 h 545"/>
              <a:gd name="T34" fmla="*/ 167 w 555"/>
              <a:gd name="T35" fmla="*/ 462 h 545"/>
              <a:gd name="T36" fmla="*/ 176 w 555"/>
              <a:gd name="T37" fmla="*/ 476 h 545"/>
              <a:gd name="T38" fmla="*/ 186 w 555"/>
              <a:gd name="T39" fmla="*/ 489 h 545"/>
              <a:gd name="T40" fmla="*/ 195 w 555"/>
              <a:gd name="T41" fmla="*/ 500 h 545"/>
              <a:gd name="T42" fmla="*/ 204 w 555"/>
              <a:gd name="T43" fmla="*/ 510 h 545"/>
              <a:gd name="T44" fmla="*/ 214 w 555"/>
              <a:gd name="T45" fmla="*/ 518 h 545"/>
              <a:gd name="T46" fmla="*/ 223 w 555"/>
              <a:gd name="T47" fmla="*/ 526 h 545"/>
              <a:gd name="T48" fmla="*/ 232 w 555"/>
              <a:gd name="T49" fmla="*/ 532 h 545"/>
              <a:gd name="T50" fmla="*/ 242 w 555"/>
              <a:gd name="T51" fmla="*/ 537 h 545"/>
              <a:gd name="T52" fmla="*/ 251 w 555"/>
              <a:gd name="T53" fmla="*/ 541 h 545"/>
              <a:gd name="T54" fmla="*/ 260 w 555"/>
              <a:gd name="T55" fmla="*/ 544 h 545"/>
              <a:gd name="T56" fmla="*/ 270 w 555"/>
              <a:gd name="T57" fmla="*/ 545 h 545"/>
              <a:gd name="T58" fmla="*/ 279 w 555"/>
              <a:gd name="T59" fmla="*/ 545 h 545"/>
              <a:gd name="T60" fmla="*/ 288 w 555"/>
              <a:gd name="T61" fmla="*/ 544 h 545"/>
              <a:gd name="T62" fmla="*/ 298 w 555"/>
              <a:gd name="T63" fmla="*/ 542 h 545"/>
              <a:gd name="T64" fmla="*/ 307 w 555"/>
              <a:gd name="T65" fmla="*/ 539 h 545"/>
              <a:gd name="T66" fmla="*/ 316 w 555"/>
              <a:gd name="T67" fmla="*/ 534 h 545"/>
              <a:gd name="T68" fmla="*/ 326 w 555"/>
              <a:gd name="T69" fmla="*/ 528 h 545"/>
              <a:gd name="T70" fmla="*/ 335 w 555"/>
              <a:gd name="T71" fmla="*/ 521 h 545"/>
              <a:gd name="T72" fmla="*/ 344 w 555"/>
              <a:gd name="T73" fmla="*/ 513 h 545"/>
              <a:gd name="T74" fmla="*/ 354 w 555"/>
              <a:gd name="T75" fmla="*/ 503 h 545"/>
              <a:gd name="T76" fmla="*/ 363 w 555"/>
              <a:gd name="T77" fmla="*/ 492 h 545"/>
              <a:gd name="T78" fmla="*/ 372 w 555"/>
              <a:gd name="T79" fmla="*/ 480 h 545"/>
              <a:gd name="T80" fmla="*/ 382 w 555"/>
              <a:gd name="T81" fmla="*/ 467 h 545"/>
              <a:gd name="T82" fmla="*/ 391 w 555"/>
              <a:gd name="T83" fmla="*/ 453 h 545"/>
              <a:gd name="T84" fmla="*/ 400 w 555"/>
              <a:gd name="T85" fmla="*/ 437 h 545"/>
              <a:gd name="T86" fmla="*/ 410 w 555"/>
              <a:gd name="T87" fmla="*/ 420 h 545"/>
              <a:gd name="T88" fmla="*/ 419 w 555"/>
              <a:gd name="T89" fmla="*/ 402 h 545"/>
              <a:gd name="T90" fmla="*/ 428 w 555"/>
              <a:gd name="T91" fmla="*/ 383 h 545"/>
              <a:gd name="T92" fmla="*/ 438 w 555"/>
              <a:gd name="T93" fmla="*/ 362 h 545"/>
              <a:gd name="T94" fmla="*/ 447 w 555"/>
              <a:gd name="T95" fmla="*/ 340 h 545"/>
              <a:gd name="T96" fmla="*/ 456 w 555"/>
              <a:gd name="T97" fmla="*/ 317 h 545"/>
              <a:gd name="T98" fmla="*/ 466 w 555"/>
              <a:gd name="T99" fmla="*/ 293 h 545"/>
              <a:gd name="T100" fmla="*/ 475 w 555"/>
              <a:gd name="T101" fmla="*/ 268 h 545"/>
              <a:gd name="T102" fmla="*/ 484 w 555"/>
              <a:gd name="T103" fmla="*/ 241 h 545"/>
              <a:gd name="T104" fmla="*/ 494 w 555"/>
              <a:gd name="T105" fmla="*/ 213 h 545"/>
              <a:gd name="T106" fmla="*/ 503 w 555"/>
              <a:gd name="T107" fmla="*/ 184 h 545"/>
              <a:gd name="T108" fmla="*/ 512 w 555"/>
              <a:gd name="T109" fmla="*/ 154 h 545"/>
              <a:gd name="T110" fmla="*/ 522 w 555"/>
              <a:gd name="T111" fmla="*/ 122 h 545"/>
              <a:gd name="T112" fmla="*/ 531 w 555"/>
              <a:gd name="T113" fmla="*/ 90 h 545"/>
              <a:gd name="T114" fmla="*/ 540 w 555"/>
              <a:gd name="T115" fmla="*/ 56 h 545"/>
              <a:gd name="T116" fmla="*/ 550 w 555"/>
              <a:gd name="T117" fmla="*/ 21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55" h="545">
                <a:moveTo>
                  <a:pt x="0" y="12"/>
                </a:moveTo>
                <a:lnTo>
                  <a:pt x="0" y="14"/>
                </a:lnTo>
                <a:lnTo>
                  <a:pt x="1" y="17"/>
                </a:lnTo>
                <a:lnTo>
                  <a:pt x="2" y="19"/>
                </a:lnTo>
                <a:lnTo>
                  <a:pt x="2" y="22"/>
                </a:lnTo>
                <a:lnTo>
                  <a:pt x="3" y="24"/>
                </a:lnTo>
                <a:lnTo>
                  <a:pt x="4" y="27"/>
                </a:lnTo>
                <a:lnTo>
                  <a:pt x="4" y="29"/>
                </a:lnTo>
                <a:lnTo>
                  <a:pt x="5" y="32"/>
                </a:lnTo>
                <a:lnTo>
                  <a:pt x="6" y="34"/>
                </a:lnTo>
                <a:lnTo>
                  <a:pt x="6" y="37"/>
                </a:lnTo>
                <a:lnTo>
                  <a:pt x="7" y="39"/>
                </a:lnTo>
                <a:lnTo>
                  <a:pt x="8" y="42"/>
                </a:lnTo>
                <a:lnTo>
                  <a:pt x="8" y="44"/>
                </a:lnTo>
                <a:lnTo>
                  <a:pt x="9" y="47"/>
                </a:lnTo>
                <a:lnTo>
                  <a:pt x="10" y="49"/>
                </a:lnTo>
                <a:lnTo>
                  <a:pt x="10" y="52"/>
                </a:lnTo>
                <a:lnTo>
                  <a:pt x="11" y="54"/>
                </a:lnTo>
                <a:lnTo>
                  <a:pt x="12" y="57"/>
                </a:lnTo>
                <a:lnTo>
                  <a:pt x="12" y="59"/>
                </a:lnTo>
                <a:lnTo>
                  <a:pt x="13" y="62"/>
                </a:lnTo>
                <a:lnTo>
                  <a:pt x="14" y="64"/>
                </a:lnTo>
                <a:lnTo>
                  <a:pt x="14" y="67"/>
                </a:lnTo>
                <a:lnTo>
                  <a:pt x="15" y="69"/>
                </a:lnTo>
                <a:lnTo>
                  <a:pt x="16" y="72"/>
                </a:lnTo>
                <a:lnTo>
                  <a:pt x="16" y="74"/>
                </a:lnTo>
                <a:lnTo>
                  <a:pt x="17" y="76"/>
                </a:lnTo>
                <a:lnTo>
                  <a:pt x="18" y="79"/>
                </a:lnTo>
                <a:lnTo>
                  <a:pt x="18" y="81"/>
                </a:lnTo>
                <a:lnTo>
                  <a:pt x="19" y="84"/>
                </a:lnTo>
                <a:lnTo>
                  <a:pt x="20" y="86"/>
                </a:lnTo>
                <a:lnTo>
                  <a:pt x="20" y="88"/>
                </a:lnTo>
                <a:lnTo>
                  <a:pt x="21" y="91"/>
                </a:lnTo>
                <a:lnTo>
                  <a:pt x="22" y="93"/>
                </a:lnTo>
                <a:lnTo>
                  <a:pt x="22" y="96"/>
                </a:lnTo>
                <a:lnTo>
                  <a:pt x="23" y="98"/>
                </a:lnTo>
                <a:lnTo>
                  <a:pt x="24" y="100"/>
                </a:lnTo>
                <a:lnTo>
                  <a:pt x="24" y="103"/>
                </a:lnTo>
                <a:lnTo>
                  <a:pt x="25" y="105"/>
                </a:lnTo>
                <a:lnTo>
                  <a:pt x="26" y="107"/>
                </a:lnTo>
                <a:lnTo>
                  <a:pt x="26" y="110"/>
                </a:lnTo>
                <a:lnTo>
                  <a:pt x="27" y="112"/>
                </a:lnTo>
                <a:lnTo>
                  <a:pt x="28" y="114"/>
                </a:lnTo>
                <a:lnTo>
                  <a:pt x="28" y="117"/>
                </a:lnTo>
                <a:lnTo>
                  <a:pt x="29" y="119"/>
                </a:lnTo>
                <a:lnTo>
                  <a:pt x="30" y="121"/>
                </a:lnTo>
                <a:lnTo>
                  <a:pt x="30" y="123"/>
                </a:lnTo>
                <a:lnTo>
                  <a:pt x="31" y="126"/>
                </a:lnTo>
                <a:lnTo>
                  <a:pt x="32" y="128"/>
                </a:lnTo>
                <a:lnTo>
                  <a:pt x="32" y="130"/>
                </a:lnTo>
                <a:lnTo>
                  <a:pt x="33" y="133"/>
                </a:lnTo>
                <a:lnTo>
                  <a:pt x="34" y="135"/>
                </a:lnTo>
                <a:lnTo>
                  <a:pt x="34" y="137"/>
                </a:lnTo>
                <a:lnTo>
                  <a:pt x="35" y="139"/>
                </a:lnTo>
                <a:lnTo>
                  <a:pt x="36" y="142"/>
                </a:lnTo>
                <a:lnTo>
                  <a:pt x="36" y="144"/>
                </a:lnTo>
                <a:lnTo>
                  <a:pt x="37" y="146"/>
                </a:lnTo>
                <a:lnTo>
                  <a:pt x="38" y="148"/>
                </a:lnTo>
                <a:lnTo>
                  <a:pt x="38" y="151"/>
                </a:lnTo>
                <a:lnTo>
                  <a:pt x="39" y="153"/>
                </a:lnTo>
                <a:lnTo>
                  <a:pt x="40" y="155"/>
                </a:lnTo>
                <a:lnTo>
                  <a:pt x="40" y="157"/>
                </a:lnTo>
                <a:lnTo>
                  <a:pt x="41" y="159"/>
                </a:lnTo>
                <a:lnTo>
                  <a:pt x="42" y="162"/>
                </a:lnTo>
                <a:lnTo>
                  <a:pt x="42" y="164"/>
                </a:lnTo>
                <a:lnTo>
                  <a:pt x="43" y="166"/>
                </a:lnTo>
                <a:lnTo>
                  <a:pt x="44" y="168"/>
                </a:lnTo>
                <a:lnTo>
                  <a:pt x="44" y="170"/>
                </a:lnTo>
                <a:lnTo>
                  <a:pt x="45" y="172"/>
                </a:lnTo>
                <a:lnTo>
                  <a:pt x="46" y="175"/>
                </a:lnTo>
                <a:lnTo>
                  <a:pt x="46" y="177"/>
                </a:lnTo>
                <a:lnTo>
                  <a:pt x="47" y="179"/>
                </a:lnTo>
                <a:lnTo>
                  <a:pt x="48" y="181"/>
                </a:lnTo>
                <a:lnTo>
                  <a:pt x="48" y="183"/>
                </a:lnTo>
                <a:lnTo>
                  <a:pt x="49" y="185"/>
                </a:lnTo>
                <a:lnTo>
                  <a:pt x="50" y="187"/>
                </a:lnTo>
                <a:lnTo>
                  <a:pt x="50" y="189"/>
                </a:lnTo>
                <a:lnTo>
                  <a:pt x="51" y="192"/>
                </a:lnTo>
                <a:lnTo>
                  <a:pt x="52" y="194"/>
                </a:lnTo>
                <a:lnTo>
                  <a:pt x="52" y="196"/>
                </a:lnTo>
                <a:lnTo>
                  <a:pt x="53" y="198"/>
                </a:lnTo>
                <a:lnTo>
                  <a:pt x="54" y="200"/>
                </a:lnTo>
                <a:lnTo>
                  <a:pt x="54" y="202"/>
                </a:lnTo>
                <a:lnTo>
                  <a:pt x="55" y="204"/>
                </a:lnTo>
                <a:lnTo>
                  <a:pt x="56" y="206"/>
                </a:lnTo>
                <a:lnTo>
                  <a:pt x="56" y="208"/>
                </a:lnTo>
                <a:lnTo>
                  <a:pt x="57" y="210"/>
                </a:lnTo>
                <a:lnTo>
                  <a:pt x="58" y="212"/>
                </a:lnTo>
                <a:lnTo>
                  <a:pt x="58" y="214"/>
                </a:lnTo>
                <a:lnTo>
                  <a:pt x="59" y="216"/>
                </a:lnTo>
                <a:lnTo>
                  <a:pt x="60" y="218"/>
                </a:lnTo>
                <a:lnTo>
                  <a:pt x="60" y="220"/>
                </a:lnTo>
                <a:lnTo>
                  <a:pt x="61" y="222"/>
                </a:lnTo>
                <a:lnTo>
                  <a:pt x="62" y="224"/>
                </a:lnTo>
                <a:lnTo>
                  <a:pt x="62" y="226"/>
                </a:lnTo>
                <a:lnTo>
                  <a:pt x="63" y="228"/>
                </a:lnTo>
                <a:lnTo>
                  <a:pt x="64" y="230"/>
                </a:lnTo>
                <a:lnTo>
                  <a:pt x="64" y="232"/>
                </a:lnTo>
                <a:lnTo>
                  <a:pt x="65" y="234"/>
                </a:lnTo>
                <a:lnTo>
                  <a:pt x="66" y="236"/>
                </a:lnTo>
                <a:lnTo>
                  <a:pt x="66" y="238"/>
                </a:lnTo>
                <a:lnTo>
                  <a:pt x="67" y="240"/>
                </a:lnTo>
                <a:lnTo>
                  <a:pt x="68" y="242"/>
                </a:lnTo>
                <a:lnTo>
                  <a:pt x="68" y="244"/>
                </a:lnTo>
                <a:lnTo>
                  <a:pt x="69" y="246"/>
                </a:lnTo>
                <a:lnTo>
                  <a:pt x="70" y="248"/>
                </a:lnTo>
                <a:lnTo>
                  <a:pt x="70" y="250"/>
                </a:lnTo>
                <a:lnTo>
                  <a:pt x="71" y="252"/>
                </a:lnTo>
                <a:lnTo>
                  <a:pt x="72" y="254"/>
                </a:lnTo>
                <a:lnTo>
                  <a:pt x="72" y="256"/>
                </a:lnTo>
                <a:lnTo>
                  <a:pt x="73" y="257"/>
                </a:lnTo>
                <a:lnTo>
                  <a:pt x="74" y="259"/>
                </a:lnTo>
                <a:lnTo>
                  <a:pt x="74" y="261"/>
                </a:lnTo>
                <a:lnTo>
                  <a:pt x="75" y="263"/>
                </a:lnTo>
                <a:lnTo>
                  <a:pt x="76" y="265"/>
                </a:lnTo>
                <a:lnTo>
                  <a:pt x="76" y="267"/>
                </a:lnTo>
                <a:lnTo>
                  <a:pt x="77" y="269"/>
                </a:lnTo>
                <a:lnTo>
                  <a:pt x="78" y="271"/>
                </a:lnTo>
                <a:lnTo>
                  <a:pt x="78" y="272"/>
                </a:lnTo>
                <a:lnTo>
                  <a:pt x="79" y="274"/>
                </a:lnTo>
                <a:lnTo>
                  <a:pt x="80" y="276"/>
                </a:lnTo>
                <a:lnTo>
                  <a:pt x="80" y="278"/>
                </a:lnTo>
                <a:lnTo>
                  <a:pt x="81" y="280"/>
                </a:lnTo>
                <a:lnTo>
                  <a:pt x="82" y="281"/>
                </a:lnTo>
                <a:lnTo>
                  <a:pt x="82" y="283"/>
                </a:lnTo>
                <a:lnTo>
                  <a:pt x="83" y="285"/>
                </a:lnTo>
                <a:lnTo>
                  <a:pt x="84" y="287"/>
                </a:lnTo>
                <a:lnTo>
                  <a:pt x="84" y="289"/>
                </a:lnTo>
                <a:lnTo>
                  <a:pt x="85" y="290"/>
                </a:lnTo>
                <a:lnTo>
                  <a:pt x="86" y="292"/>
                </a:lnTo>
                <a:lnTo>
                  <a:pt x="86" y="294"/>
                </a:lnTo>
                <a:lnTo>
                  <a:pt x="87" y="296"/>
                </a:lnTo>
                <a:lnTo>
                  <a:pt x="88" y="298"/>
                </a:lnTo>
                <a:lnTo>
                  <a:pt x="88" y="299"/>
                </a:lnTo>
                <a:lnTo>
                  <a:pt x="89" y="301"/>
                </a:lnTo>
                <a:lnTo>
                  <a:pt x="90" y="303"/>
                </a:lnTo>
                <a:lnTo>
                  <a:pt x="90" y="305"/>
                </a:lnTo>
                <a:lnTo>
                  <a:pt x="91" y="306"/>
                </a:lnTo>
                <a:lnTo>
                  <a:pt x="92" y="308"/>
                </a:lnTo>
                <a:lnTo>
                  <a:pt x="92" y="310"/>
                </a:lnTo>
                <a:lnTo>
                  <a:pt x="93" y="311"/>
                </a:lnTo>
                <a:lnTo>
                  <a:pt x="94" y="313"/>
                </a:lnTo>
                <a:lnTo>
                  <a:pt x="94" y="315"/>
                </a:lnTo>
                <a:lnTo>
                  <a:pt x="95" y="316"/>
                </a:lnTo>
                <a:lnTo>
                  <a:pt x="96" y="318"/>
                </a:lnTo>
                <a:lnTo>
                  <a:pt x="96" y="320"/>
                </a:lnTo>
                <a:lnTo>
                  <a:pt x="97" y="322"/>
                </a:lnTo>
                <a:lnTo>
                  <a:pt x="98" y="323"/>
                </a:lnTo>
                <a:lnTo>
                  <a:pt x="98" y="325"/>
                </a:lnTo>
                <a:lnTo>
                  <a:pt x="99" y="327"/>
                </a:lnTo>
                <a:lnTo>
                  <a:pt x="100" y="328"/>
                </a:lnTo>
                <a:lnTo>
                  <a:pt x="100" y="330"/>
                </a:lnTo>
                <a:lnTo>
                  <a:pt x="101" y="331"/>
                </a:lnTo>
                <a:lnTo>
                  <a:pt x="102" y="333"/>
                </a:lnTo>
                <a:lnTo>
                  <a:pt x="102" y="335"/>
                </a:lnTo>
                <a:lnTo>
                  <a:pt x="103" y="336"/>
                </a:lnTo>
                <a:lnTo>
                  <a:pt x="104" y="338"/>
                </a:lnTo>
                <a:lnTo>
                  <a:pt x="104" y="340"/>
                </a:lnTo>
                <a:lnTo>
                  <a:pt x="105" y="341"/>
                </a:lnTo>
                <a:lnTo>
                  <a:pt x="106" y="343"/>
                </a:lnTo>
                <a:lnTo>
                  <a:pt x="106" y="344"/>
                </a:lnTo>
                <a:lnTo>
                  <a:pt x="107" y="346"/>
                </a:lnTo>
                <a:lnTo>
                  <a:pt x="108" y="347"/>
                </a:lnTo>
                <a:lnTo>
                  <a:pt x="108" y="349"/>
                </a:lnTo>
                <a:lnTo>
                  <a:pt x="109" y="351"/>
                </a:lnTo>
                <a:lnTo>
                  <a:pt x="110" y="352"/>
                </a:lnTo>
                <a:lnTo>
                  <a:pt x="110" y="354"/>
                </a:lnTo>
                <a:lnTo>
                  <a:pt x="111" y="355"/>
                </a:lnTo>
                <a:lnTo>
                  <a:pt x="112" y="357"/>
                </a:lnTo>
                <a:lnTo>
                  <a:pt x="112" y="358"/>
                </a:lnTo>
                <a:lnTo>
                  <a:pt x="113" y="360"/>
                </a:lnTo>
                <a:lnTo>
                  <a:pt x="114" y="361"/>
                </a:lnTo>
                <a:lnTo>
                  <a:pt x="114" y="363"/>
                </a:lnTo>
                <a:lnTo>
                  <a:pt x="115" y="364"/>
                </a:lnTo>
                <a:lnTo>
                  <a:pt x="116" y="366"/>
                </a:lnTo>
                <a:lnTo>
                  <a:pt x="116" y="367"/>
                </a:lnTo>
                <a:lnTo>
                  <a:pt x="117" y="369"/>
                </a:lnTo>
                <a:lnTo>
                  <a:pt x="118" y="370"/>
                </a:lnTo>
                <a:lnTo>
                  <a:pt x="118" y="372"/>
                </a:lnTo>
                <a:lnTo>
                  <a:pt x="119" y="373"/>
                </a:lnTo>
                <a:lnTo>
                  <a:pt x="120" y="375"/>
                </a:lnTo>
                <a:lnTo>
                  <a:pt x="120" y="376"/>
                </a:lnTo>
                <a:lnTo>
                  <a:pt x="121" y="378"/>
                </a:lnTo>
                <a:lnTo>
                  <a:pt x="122" y="379"/>
                </a:lnTo>
                <a:lnTo>
                  <a:pt x="122" y="380"/>
                </a:lnTo>
                <a:lnTo>
                  <a:pt x="123" y="382"/>
                </a:lnTo>
                <a:lnTo>
                  <a:pt x="124" y="383"/>
                </a:lnTo>
                <a:lnTo>
                  <a:pt x="124" y="385"/>
                </a:lnTo>
                <a:lnTo>
                  <a:pt x="125" y="386"/>
                </a:lnTo>
                <a:lnTo>
                  <a:pt x="126" y="388"/>
                </a:lnTo>
                <a:lnTo>
                  <a:pt x="126" y="389"/>
                </a:lnTo>
                <a:lnTo>
                  <a:pt x="127" y="390"/>
                </a:lnTo>
                <a:lnTo>
                  <a:pt x="128" y="392"/>
                </a:lnTo>
                <a:lnTo>
                  <a:pt x="128" y="393"/>
                </a:lnTo>
                <a:lnTo>
                  <a:pt x="129" y="394"/>
                </a:lnTo>
                <a:lnTo>
                  <a:pt x="130" y="396"/>
                </a:lnTo>
                <a:lnTo>
                  <a:pt x="130" y="397"/>
                </a:lnTo>
                <a:lnTo>
                  <a:pt x="131" y="399"/>
                </a:lnTo>
                <a:lnTo>
                  <a:pt x="132" y="400"/>
                </a:lnTo>
                <a:lnTo>
                  <a:pt x="132" y="401"/>
                </a:lnTo>
                <a:lnTo>
                  <a:pt x="133" y="403"/>
                </a:lnTo>
                <a:lnTo>
                  <a:pt x="134" y="404"/>
                </a:lnTo>
                <a:lnTo>
                  <a:pt x="134" y="405"/>
                </a:lnTo>
                <a:lnTo>
                  <a:pt x="135" y="407"/>
                </a:lnTo>
                <a:lnTo>
                  <a:pt x="136" y="408"/>
                </a:lnTo>
                <a:lnTo>
                  <a:pt x="136" y="409"/>
                </a:lnTo>
                <a:lnTo>
                  <a:pt x="137" y="410"/>
                </a:lnTo>
                <a:lnTo>
                  <a:pt x="138" y="412"/>
                </a:lnTo>
                <a:lnTo>
                  <a:pt x="138" y="413"/>
                </a:lnTo>
                <a:lnTo>
                  <a:pt x="139" y="414"/>
                </a:lnTo>
                <a:lnTo>
                  <a:pt x="140" y="416"/>
                </a:lnTo>
                <a:lnTo>
                  <a:pt x="140" y="417"/>
                </a:lnTo>
                <a:lnTo>
                  <a:pt x="141" y="418"/>
                </a:lnTo>
                <a:lnTo>
                  <a:pt x="142" y="419"/>
                </a:lnTo>
                <a:lnTo>
                  <a:pt x="142" y="421"/>
                </a:lnTo>
                <a:lnTo>
                  <a:pt x="143" y="422"/>
                </a:lnTo>
                <a:lnTo>
                  <a:pt x="144" y="423"/>
                </a:lnTo>
                <a:lnTo>
                  <a:pt x="144" y="424"/>
                </a:lnTo>
                <a:lnTo>
                  <a:pt x="145" y="426"/>
                </a:lnTo>
                <a:lnTo>
                  <a:pt x="146" y="427"/>
                </a:lnTo>
                <a:lnTo>
                  <a:pt x="146" y="428"/>
                </a:lnTo>
                <a:lnTo>
                  <a:pt x="147" y="429"/>
                </a:lnTo>
                <a:lnTo>
                  <a:pt x="148" y="430"/>
                </a:lnTo>
                <a:lnTo>
                  <a:pt x="148" y="432"/>
                </a:lnTo>
                <a:lnTo>
                  <a:pt x="149" y="433"/>
                </a:lnTo>
                <a:lnTo>
                  <a:pt x="150" y="434"/>
                </a:lnTo>
                <a:lnTo>
                  <a:pt x="150" y="435"/>
                </a:lnTo>
                <a:lnTo>
                  <a:pt x="151" y="436"/>
                </a:lnTo>
                <a:lnTo>
                  <a:pt x="152" y="437"/>
                </a:lnTo>
                <a:lnTo>
                  <a:pt x="152" y="439"/>
                </a:lnTo>
                <a:lnTo>
                  <a:pt x="153" y="440"/>
                </a:lnTo>
                <a:lnTo>
                  <a:pt x="154" y="441"/>
                </a:lnTo>
                <a:lnTo>
                  <a:pt x="154" y="442"/>
                </a:lnTo>
                <a:lnTo>
                  <a:pt x="155" y="443"/>
                </a:lnTo>
                <a:lnTo>
                  <a:pt x="156" y="444"/>
                </a:lnTo>
                <a:lnTo>
                  <a:pt x="156" y="445"/>
                </a:lnTo>
                <a:lnTo>
                  <a:pt x="157" y="447"/>
                </a:lnTo>
                <a:lnTo>
                  <a:pt x="158" y="448"/>
                </a:lnTo>
                <a:lnTo>
                  <a:pt x="158" y="449"/>
                </a:lnTo>
                <a:lnTo>
                  <a:pt x="159" y="450"/>
                </a:lnTo>
                <a:lnTo>
                  <a:pt x="160" y="451"/>
                </a:lnTo>
                <a:lnTo>
                  <a:pt x="160" y="452"/>
                </a:lnTo>
                <a:lnTo>
                  <a:pt x="161" y="453"/>
                </a:lnTo>
                <a:lnTo>
                  <a:pt x="162" y="454"/>
                </a:lnTo>
                <a:lnTo>
                  <a:pt x="162" y="455"/>
                </a:lnTo>
                <a:lnTo>
                  <a:pt x="163" y="456"/>
                </a:lnTo>
                <a:lnTo>
                  <a:pt x="164" y="457"/>
                </a:lnTo>
                <a:lnTo>
                  <a:pt x="164" y="458"/>
                </a:lnTo>
                <a:lnTo>
                  <a:pt x="165" y="459"/>
                </a:lnTo>
                <a:lnTo>
                  <a:pt x="166" y="460"/>
                </a:lnTo>
                <a:lnTo>
                  <a:pt x="166" y="461"/>
                </a:lnTo>
                <a:lnTo>
                  <a:pt x="167" y="462"/>
                </a:lnTo>
                <a:lnTo>
                  <a:pt x="168" y="464"/>
                </a:lnTo>
                <a:lnTo>
                  <a:pt x="168" y="465"/>
                </a:lnTo>
                <a:lnTo>
                  <a:pt x="169" y="466"/>
                </a:lnTo>
                <a:lnTo>
                  <a:pt x="170" y="467"/>
                </a:lnTo>
                <a:lnTo>
                  <a:pt x="170" y="467"/>
                </a:lnTo>
                <a:lnTo>
                  <a:pt x="171" y="468"/>
                </a:lnTo>
                <a:lnTo>
                  <a:pt x="172" y="469"/>
                </a:lnTo>
                <a:lnTo>
                  <a:pt x="172" y="470"/>
                </a:lnTo>
                <a:lnTo>
                  <a:pt x="173" y="471"/>
                </a:lnTo>
                <a:lnTo>
                  <a:pt x="174" y="472"/>
                </a:lnTo>
                <a:lnTo>
                  <a:pt x="174" y="473"/>
                </a:lnTo>
                <a:lnTo>
                  <a:pt x="175" y="474"/>
                </a:lnTo>
                <a:lnTo>
                  <a:pt x="176" y="475"/>
                </a:lnTo>
                <a:lnTo>
                  <a:pt x="176" y="476"/>
                </a:lnTo>
                <a:lnTo>
                  <a:pt x="177" y="477"/>
                </a:lnTo>
                <a:lnTo>
                  <a:pt x="178" y="478"/>
                </a:lnTo>
                <a:lnTo>
                  <a:pt x="178" y="479"/>
                </a:lnTo>
                <a:lnTo>
                  <a:pt x="179" y="480"/>
                </a:lnTo>
                <a:lnTo>
                  <a:pt x="180" y="481"/>
                </a:lnTo>
                <a:lnTo>
                  <a:pt x="180" y="482"/>
                </a:lnTo>
                <a:lnTo>
                  <a:pt x="181" y="482"/>
                </a:lnTo>
                <a:lnTo>
                  <a:pt x="182" y="483"/>
                </a:lnTo>
                <a:lnTo>
                  <a:pt x="182" y="484"/>
                </a:lnTo>
                <a:lnTo>
                  <a:pt x="183" y="485"/>
                </a:lnTo>
                <a:lnTo>
                  <a:pt x="184" y="486"/>
                </a:lnTo>
                <a:lnTo>
                  <a:pt x="184" y="487"/>
                </a:lnTo>
                <a:lnTo>
                  <a:pt x="185" y="488"/>
                </a:lnTo>
                <a:lnTo>
                  <a:pt x="186" y="489"/>
                </a:lnTo>
                <a:lnTo>
                  <a:pt x="186" y="489"/>
                </a:lnTo>
                <a:lnTo>
                  <a:pt x="187" y="490"/>
                </a:lnTo>
                <a:lnTo>
                  <a:pt x="188" y="491"/>
                </a:lnTo>
                <a:lnTo>
                  <a:pt x="188" y="492"/>
                </a:lnTo>
                <a:lnTo>
                  <a:pt x="189" y="493"/>
                </a:lnTo>
                <a:lnTo>
                  <a:pt x="190" y="493"/>
                </a:lnTo>
                <a:lnTo>
                  <a:pt x="190" y="494"/>
                </a:lnTo>
                <a:lnTo>
                  <a:pt x="191" y="495"/>
                </a:lnTo>
                <a:lnTo>
                  <a:pt x="192" y="496"/>
                </a:lnTo>
                <a:lnTo>
                  <a:pt x="192" y="497"/>
                </a:lnTo>
                <a:lnTo>
                  <a:pt x="193" y="497"/>
                </a:lnTo>
                <a:lnTo>
                  <a:pt x="194" y="498"/>
                </a:lnTo>
                <a:lnTo>
                  <a:pt x="194" y="499"/>
                </a:lnTo>
                <a:lnTo>
                  <a:pt x="195" y="500"/>
                </a:lnTo>
                <a:lnTo>
                  <a:pt x="196" y="500"/>
                </a:lnTo>
                <a:lnTo>
                  <a:pt x="196" y="501"/>
                </a:lnTo>
                <a:lnTo>
                  <a:pt x="197" y="502"/>
                </a:lnTo>
                <a:lnTo>
                  <a:pt x="198" y="503"/>
                </a:lnTo>
                <a:lnTo>
                  <a:pt x="198" y="503"/>
                </a:lnTo>
                <a:lnTo>
                  <a:pt x="199" y="504"/>
                </a:lnTo>
                <a:lnTo>
                  <a:pt x="200" y="505"/>
                </a:lnTo>
                <a:lnTo>
                  <a:pt x="200" y="506"/>
                </a:lnTo>
                <a:lnTo>
                  <a:pt x="201" y="506"/>
                </a:lnTo>
                <a:lnTo>
                  <a:pt x="202" y="507"/>
                </a:lnTo>
                <a:lnTo>
                  <a:pt x="202" y="508"/>
                </a:lnTo>
                <a:lnTo>
                  <a:pt x="203" y="508"/>
                </a:lnTo>
                <a:lnTo>
                  <a:pt x="204" y="509"/>
                </a:lnTo>
                <a:lnTo>
                  <a:pt x="204" y="510"/>
                </a:lnTo>
                <a:lnTo>
                  <a:pt x="205" y="510"/>
                </a:lnTo>
                <a:lnTo>
                  <a:pt x="206" y="511"/>
                </a:lnTo>
                <a:lnTo>
                  <a:pt x="206" y="512"/>
                </a:lnTo>
                <a:lnTo>
                  <a:pt x="207" y="512"/>
                </a:lnTo>
                <a:lnTo>
                  <a:pt x="208" y="513"/>
                </a:lnTo>
                <a:lnTo>
                  <a:pt x="208" y="514"/>
                </a:lnTo>
                <a:lnTo>
                  <a:pt x="209" y="514"/>
                </a:lnTo>
                <a:lnTo>
                  <a:pt x="210" y="515"/>
                </a:lnTo>
                <a:lnTo>
                  <a:pt x="210" y="515"/>
                </a:lnTo>
                <a:lnTo>
                  <a:pt x="211" y="516"/>
                </a:lnTo>
                <a:lnTo>
                  <a:pt x="212" y="517"/>
                </a:lnTo>
                <a:lnTo>
                  <a:pt x="212" y="517"/>
                </a:lnTo>
                <a:lnTo>
                  <a:pt x="213" y="518"/>
                </a:lnTo>
                <a:lnTo>
                  <a:pt x="214" y="518"/>
                </a:lnTo>
                <a:lnTo>
                  <a:pt x="214" y="519"/>
                </a:lnTo>
                <a:lnTo>
                  <a:pt x="215" y="520"/>
                </a:lnTo>
                <a:lnTo>
                  <a:pt x="216" y="520"/>
                </a:lnTo>
                <a:lnTo>
                  <a:pt x="216" y="521"/>
                </a:lnTo>
                <a:lnTo>
                  <a:pt x="217" y="521"/>
                </a:lnTo>
                <a:lnTo>
                  <a:pt x="218" y="522"/>
                </a:lnTo>
                <a:lnTo>
                  <a:pt x="218" y="522"/>
                </a:lnTo>
                <a:lnTo>
                  <a:pt x="219" y="523"/>
                </a:lnTo>
                <a:lnTo>
                  <a:pt x="220" y="523"/>
                </a:lnTo>
                <a:lnTo>
                  <a:pt x="220" y="524"/>
                </a:lnTo>
                <a:lnTo>
                  <a:pt x="221" y="524"/>
                </a:lnTo>
                <a:lnTo>
                  <a:pt x="222" y="525"/>
                </a:lnTo>
                <a:lnTo>
                  <a:pt x="222" y="525"/>
                </a:lnTo>
                <a:lnTo>
                  <a:pt x="223" y="526"/>
                </a:lnTo>
                <a:lnTo>
                  <a:pt x="224" y="526"/>
                </a:lnTo>
                <a:lnTo>
                  <a:pt x="224" y="527"/>
                </a:lnTo>
                <a:lnTo>
                  <a:pt x="225" y="527"/>
                </a:lnTo>
                <a:lnTo>
                  <a:pt x="226" y="528"/>
                </a:lnTo>
                <a:lnTo>
                  <a:pt x="226" y="528"/>
                </a:lnTo>
                <a:lnTo>
                  <a:pt x="227" y="529"/>
                </a:lnTo>
                <a:lnTo>
                  <a:pt x="228" y="529"/>
                </a:lnTo>
                <a:lnTo>
                  <a:pt x="228" y="530"/>
                </a:lnTo>
                <a:lnTo>
                  <a:pt x="229" y="530"/>
                </a:lnTo>
                <a:lnTo>
                  <a:pt x="230" y="530"/>
                </a:lnTo>
                <a:lnTo>
                  <a:pt x="230" y="531"/>
                </a:lnTo>
                <a:lnTo>
                  <a:pt x="231" y="531"/>
                </a:lnTo>
                <a:lnTo>
                  <a:pt x="232" y="532"/>
                </a:lnTo>
                <a:lnTo>
                  <a:pt x="232" y="532"/>
                </a:lnTo>
                <a:lnTo>
                  <a:pt x="233" y="533"/>
                </a:lnTo>
                <a:lnTo>
                  <a:pt x="234" y="533"/>
                </a:lnTo>
                <a:lnTo>
                  <a:pt x="234" y="533"/>
                </a:lnTo>
                <a:lnTo>
                  <a:pt x="235" y="534"/>
                </a:lnTo>
                <a:lnTo>
                  <a:pt x="236" y="534"/>
                </a:lnTo>
                <a:lnTo>
                  <a:pt x="236" y="534"/>
                </a:lnTo>
                <a:lnTo>
                  <a:pt x="237" y="535"/>
                </a:lnTo>
                <a:lnTo>
                  <a:pt x="238" y="535"/>
                </a:lnTo>
                <a:lnTo>
                  <a:pt x="238" y="536"/>
                </a:lnTo>
                <a:lnTo>
                  <a:pt x="239" y="536"/>
                </a:lnTo>
                <a:lnTo>
                  <a:pt x="240" y="536"/>
                </a:lnTo>
                <a:lnTo>
                  <a:pt x="240" y="537"/>
                </a:lnTo>
                <a:lnTo>
                  <a:pt x="241" y="537"/>
                </a:lnTo>
                <a:lnTo>
                  <a:pt x="242" y="537"/>
                </a:lnTo>
                <a:lnTo>
                  <a:pt x="242" y="538"/>
                </a:lnTo>
                <a:lnTo>
                  <a:pt x="243" y="538"/>
                </a:lnTo>
                <a:lnTo>
                  <a:pt x="244" y="538"/>
                </a:lnTo>
                <a:lnTo>
                  <a:pt x="244" y="538"/>
                </a:lnTo>
                <a:lnTo>
                  <a:pt x="245" y="539"/>
                </a:lnTo>
                <a:lnTo>
                  <a:pt x="246" y="539"/>
                </a:lnTo>
                <a:lnTo>
                  <a:pt x="246" y="539"/>
                </a:lnTo>
                <a:lnTo>
                  <a:pt x="247" y="540"/>
                </a:lnTo>
                <a:lnTo>
                  <a:pt x="248" y="540"/>
                </a:lnTo>
                <a:lnTo>
                  <a:pt x="248" y="540"/>
                </a:lnTo>
                <a:lnTo>
                  <a:pt x="249" y="540"/>
                </a:lnTo>
                <a:lnTo>
                  <a:pt x="250" y="541"/>
                </a:lnTo>
                <a:lnTo>
                  <a:pt x="250" y="541"/>
                </a:lnTo>
                <a:lnTo>
                  <a:pt x="251" y="541"/>
                </a:lnTo>
                <a:lnTo>
                  <a:pt x="252" y="541"/>
                </a:lnTo>
                <a:lnTo>
                  <a:pt x="252" y="542"/>
                </a:lnTo>
                <a:lnTo>
                  <a:pt x="253" y="542"/>
                </a:lnTo>
                <a:lnTo>
                  <a:pt x="254" y="542"/>
                </a:lnTo>
                <a:lnTo>
                  <a:pt x="254" y="542"/>
                </a:lnTo>
                <a:lnTo>
                  <a:pt x="255" y="542"/>
                </a:lnTo>
                <a:lnTo>
                  <a:pt x="256" y="543"/>
                </a:lnTo>
                <a:lnTo>
                  <a:pt x="256" y="543"/>
                </a:lnTo>
                <a:lnTo>
                  <a:pt x="257" y="543"/>
                </a:lnTo>
                <a:lnTo>
                  <a:pt x="258" y="543"/>
                </a:lnTo>
                <a:lnTo>
                  <a:pt x="258" y="543"/>
                </a:lnTo>
                <a:lnTo>
                  <a:pt x="259" y="543"/>
                </a:lnTo>
                <a:lnTo>
                  <a:pt x="260" y="544"/>
                </a:lnTo>
                <a:lnTo>
                  <a:pt x="260" y="544"/>
                </a:lnTo>
                <a:lnTo>
                  <a:pt x="261" y="544"/>
                </a:lnTo>
                <a:lnTo>
                  <a:pt x="262" y="544"/>
                </a:lnTo>
                <a:lnTo>
                  <a:pt x="262" y="544"/>
                </a:lnTo>
                <a:lnTo>
                  <a:pt x="263" y="544"/>
                </a:lnTo>
                <a:lnTo>
                  <a:pt x="264" y="544"/>
                </a:lnTo>
                <a:lnTo>
                  <a:pt x="264" y="544"/>
                </a:lnTo>
                <a:lnTo>
                  <a:pt x="265" y="545"/>
                </a:lnTo>
                <a:lnTo>
                  <a:pt x="266" y="545"/>
                </a:lnTo>
                <a:lnTo>
                  <a:pt x="266" y="545"/>
                </a:lnTo>
                <a:lnTo>
                  <a:pt x="267" y="545"/>
                </a:lnTo>
                <a:lnTo>
                  <a:pt x="268" y="545"/>
                </a:lnTo>
                <a:lnTo>
                  <a:pt x="268" y="545"/>
                </a:lnTo>
                <a:lnTo>
                  <a:pt x="269" y="545"/>
                </a:lnTo>
                <a:lnTo>
                  <a:pt x="270" y="545"/>
                </a:lnTo>
                <a:lnTo>
                  <a:pt x="270" y="545"/>
                </a:lnTo>
                <a:lnTo>
                  <a:pt x="271" y="545"/>
                </a:lnTo>
                <a:lnTo>
                  <a:pt x="272" y="545"/>
                </a:lnTo>
                <a:lnTo>
                  <a:pt x="272" y="545"/>
                </a:lnTo>
                <a:lnTo>
                  <a:pt x="273" y="545"/>
                </a:lnTo>
                <a:lnTo>
                  <a:pt x="274" y="545"/>
                </a:lnTo>
                <a:lnTo>
                  <a:pt x="274" y="545"/>
                </a:lnTo>
                <a:lnTo>
                  <a:pt x="275" y="545"/>
                </a:lnTo>
                <a:lnTo>
                  <a:pt x="276" y="545"/>
                </a:lnTo>
                <a:lnTo>
                  <a:pt x="276" y="545"/>
                </a:lnTo>
                <a:lnTo>
                  <a:pt x="277" y="545"/>
                </a:lnTo>
                <a:lnTo>
                  <a:pt x="278" y="545"/>
                </a:lnTo>
                <a:lnTo>
                  <a:pt x="278" y="545"/>
                </a:lnTo>
                <a:lnTo>
                  <a:pt x="279" y="545"/>
                </a:lnTo>
                <a:lnTo>
                  <a:pt x="280" y="545"/>
                </a:lnTo>
                <a:lnTo>
                  <a:pt x="280" y="545"/>
                </a:lnTo>
                <a:lnTo>
                  <a:pt x="281" y="545"/>
                </a:lnTo>
                <a:lnTo>
                  <a:pt x="282" y="545"/>
                </a:lnTo>
                <a:lnTo>
                  <a:pt x="282" y="545"/>
                </a:lnTo>
                <a:lnTo>
                  <a:pt x="283" y="545"/>
                </a:lnTo>
                <a:lnTo>
                  <a:pt x="284" y="545"/>
                </a:lnTo>
                <a:lnTo>
                  <a:pt x="284" y="545"/>
                </a:lnTo>
                <a:lnTo>
                  <a:pt x="285" y="545"/>
                </a:lnTo>
                <a:lnTo>
                  <a:pt x="286" y="545"/>
                </a:lnTo>
                <a:lnTo>
                  <a:pt x="286" y="545"/>
                </a:lnTo>
                <a:lnTo>
                  <a:pt x="287" y="545"/>
                </a:lnTo>
                <a:lnTo>
                  <a:pt x="288" y="544"/>
                </a:lnTo>
                <a:lnTo>
                  <a:pt x="288" y="544"/>
                </a:lnTo>
                <a:lnTo>
                  <a:pt x="289" y="544"/>
                </a:lnTo>
                <a:lnTo>
                  <a:pt x="290" y="544"/>
                </a:lnTo>
                <a:lnTo>
                  <a:pt x="290" y="544"/>
                </a:lnTo>
                <a:lnTo>
                  <a:pt x="291" y="544"/>
                </a:lnTo>
                <a:lnTo>
                  <a:pt x="292" y="544"/>
                </a:lnTo>
                <a:lnTo>
                  <a:pt x="292" y="544"/>
                </a:lnTo>
                <a:lnTo>
                  <a:pt x="293" y="543"/>
                </a:lnTo>
                <a:lnTo>
                  <a:pt x="294" y="543"/>
                </a:lnTo>
                <a:lnTo>
                  <a:pt x="294" y="543"/>
                </a:lnTo>
                <a:lnTo>
                  <a:pt x="295" y="543"/>
                </a:lnTo>
                <a:lnTo>
                  <a:pt x="296" y="543"/>
                </a:lnTo>
                <a:lnTo>
                  <a:pt x="296" y="542"/>
                </a:lnTo>
                <a:lnTo>
                  <a:pt x="297" y="542"/>
                </a:lnTo>
                <a:lnTo>
                  <a:pt x="298" y="542"/>
                </a:lnTo>
                <a:lnTo>
                  <a:pt x="298" y="542"/>
                </a:lnTo>
                <a:lnTo>
                  <a:pt x="299" y="542"/>
                </a:lnTo>
                <a:lnTo>
                  <a:pt x="300" y="541"/>
                </a:lnTo>
                <a:lnTo>
                  <a:pt x="300" y="541"/>
                </a:lnTo>
                <a:lnTo>
                  <a:pt x="301" y="541"/>
                </a:lnTo>
                <a:lnTo>
                  <a:pt x="302" y="541"/>
                </a:lnTo>
                <a:lnTo>
                  <a:pt x="302" y="541"/>
                </a:lnTo>
                <a:lnTo>
                  <a:pt x="303" y="540"/>
                </a:lnTo>
                <a:lnTo>
                  <a:pt x="304" y="540"/>
                </a:lnTo>
                <a:lnTo>
                  <a:pt x="304" y="540"/>
                </a:lnTo>
                <a:lnTo>
                  <a:pt x="305" y="539"/>
                </a:lnTo>
                <a:lnTo>
                  <a:pt x="306" y="539"/>
                </a:lnTo>
                <a:lnTo>
                  <a:pt x="306" y="539"/>
                </a:lnTo>
                <a:lnTo>
                  <a:pt x="307" y="539"/>
                </a:lnTo>
                <a:lnTo>
                  <a:pt x="308" y="538"/>
                </a:lnTo>
                <a:lnTo>
                  <a:pt x="308" y="538"/>
                </a:lnTo>
                <a:lnTo>
                  <a:pt x="309" y="538"/>
                </a:lnTo>
                <a:lnTo>
                  <a:pt x="310" y="537"/>
                </a:lnTo>
                <a:lnTo>
                  <a:pt x="310" y="537"/>
                </a:lnTo>
                <a:lnTo>
                  <a:pt x="311" y="537"/>
                </a:lnTo>
                <a:lnTo>
                  <a:pt x="312" y="536"/>
                </a:lnTo>
                <a:lnTo>
                  <a:pt x="312" y="536"/>
                </a:lnTo>
                <a:lnTo>
                  <a:pt x="313" y="536"/>
                </a:lnTo>
                <a:lnTo>
                  <a:pt x="314" y="535"/>
                </a:lnTo>
                <a:lnTo>
                  <a:pt x="314" y="535"/>
                </a:lnTo>
                <a:lnTo>
                  <a:pt x="315" y="535"/>
                </a:lnTo>
                <a:lnTo>
                  <a:pt x="316" y="534"/>
                </a:lnTo>
                <a:lnTo>
                  <a:pt x="316" y="534"/>
                </a:lnTo>
                <a:lnTo>
                  <a:pt x="317" y="534"/>
                </a:lnTo>
                <a:lnTo>
                  <a:pt x="318" y="533"/>
                </a:lnTo>
                <a:lnTo>
                  <a:pt x="318" y="533"/>
                </a:lnTo>
                <a:lnTo>
                  <a:pt x="319" y="532"/>
                </a:lnTo>
                <a:lnTo>
                  <a:pt x="320" y="532"/>
                </a:lnTo>
                <a:lnTo>
                  <a:pt x="320" y="532"/>
                </a:lnTo>
                <a:lnTo>
                  <a:pt x="321" y="531"/>
                </a:lnTo>
                <a:lnTo>
                  <a:pt x="322" y="531"/>
                </a:lnTo>
                <a:lnTo>
                  <a:pt x="322" y="530"/>
                </a:lnTo>
                <a:lnTo>
                  <a:pt x="323" y="530"/>
                </a:lnTo>
                <a:lnTo>
                  <a:pt x="324" y="529"/>
                </a:lnTo>
                <a:lnTo>
                  <a:pt x="324" y="529"/>
                </a:lnTo>
                <a:lnTo>
                  <a:pt x="325" y="529"/>
                </a:lnTo>
                <a:lnTo>
                  <a:pt x="326" y="528"/>
                </a:lnTo>
                <a:lnTo>
                  <a:pt x="326" y="528"/>
                </a:lnTo>
                <a:lnTo>
                  <a:pt x="327" y="527"/>
                </a:lnTo>
                <a:lnTo>
                  <a:pt x="328" y="527"/>
                </a:lnTo>
                <a:lnTo>
                  <a:pt x="328" y="526"/>
                </a:lnTo>
                <a:lnTo>
                  <a:pt x="329" y="526"/>
                </a:lnTo>
                <a:lnTo>
                  <a:pt x="330" y="525"/>
                </a:lnTo>
                <a:lnTo>
                  <a:pt x="330" y="525"/>
                </a:lnTo>
                <a:lnTo>
                  <a:pt x="331" y="524"/>
                </a:lnTo>
                <a:lnTo>
                  <a:pt x="332" y="524"/>
                </a:lnTo>
                <a:lnTo>
                  <a:pt x="332" y="523"/>
                </a:lnTo>
                <a:lnTo>
                  <a:pt x="333" y="523"/>
                </a:lnTo>
                <a:lnTo>
                  <a:pt x="334" y="522"/>
                </a:lnTo>
                <a:lnTo>
                  <a:pt x="334" y="521"/>
                </a:lnTo>
                <a:lnTo>
                  <a:pt x="335" y="521"/>
                </a:lnTo>
                <a:lnTo>
                  <a:pt x="336" y="520"/>
                </a:lnTo>
                <a:lnTo>
                  <a:pt x="336" y="520"/>
                </a:lnTo>
                <a:lnTo>
                  <a:pt x="337" y="519"/>
                </a:lnTo>
                <a:lnTo>
                  <a:pt x="338" y="519"/>
                </a:lnTo>
                <a:lnTo>
                  <a:pt x="338" y="518"/>
                </a:lnTo>
                <a:lnTo>
                  <a:pt x="339" y="518"/>
                </a:lnTo>
                <a:lnTo>
                  <a:pt x="340" y="517"/>
                </a:lnTo>
                <a:lnTo>
                  <a:pt x="340" y="516"/>
                </a:lnTo>
                <a:lnTo>
                  <a:pt x="341" y="516"/>
                </a:lnTo>
                <a:lnTo>
                  <a:pt x="342" y="515"/>
                </a:lnTo>
                <a:lnTo>
                  <a:pt x="342" y="514"/>
                </a:lnTo>
                <a:lnTo>
                  <a:pt x="343" y="514"/>
                </a:lnTo>
                <a:lnTo>
                  <a:pt x="344" y="513"/>
                </a:lnTo>
                <a:lnTo>
                  <a:pt x="344" y="513"/>
                </a:lnTo>
                <a:lnTo>
                  <a:pt x="345" y="512"/>
                </a:lnTo>
                <a:lnTo>
                  <a:pt x="346" y="511"/>
                </a:lnTo>
                <a:lnTo>
                  <a:pt x="346" y="511"/>
                </a:lnTo>
                <a:lnTo>
                  <a:pt x="347" y="510"/>
                </a:lnTo>
                <a:lnTo>
                  <a:pt x="348" y="509"/>
                </a:lnTo>
                <a:lnTo>
                  <a:pt x="348" y="509"/>
                </a:lnTo>
                <a:lnTo>
                  <a:pt x="349" y="508"/>
                </a:lnTo>
                <a:lnTo>
                  <a:pt x="350" y="507"/>
                </a:lnTo>
                <a:lnTo>
                  <a:pt x="350" y="507"/>
                </a:lnTo>
                <a:lnTo>
                  <a:pt x="351" y="506"/>
                </a:lnTo>
                <a:lnTo>
                  <a:pt x="352" y="505"/>
                </a:lnTo>
                <a:lnTo>
                  <a:pt x="352" y="504"/>
                </a:lnTo>
                <a:lnTo>
                  <a:pt x="353" y="504"/>
                </a:lnTo>
                <a:lnTo>
                  <a:pt x="354" y="503"/>
                </a:lnTo>
                <a:lnTo>
                  <a:pt x="354" y="502"/>
                </a:lnTo>
                <a:lnTo>
                  <a:pt x="355" y="502"/>
                </a:lnTo>
                <a:lnTo>
                  <a:pt x="356" y="501"/>
                </a:lnTo>
                <a:lnTo>
                  <a:pt x="356" y="500"/>
                </a:lnTo>
                <a:lnTo>
                  <a:pt x="357" y="499"/>
                </a:lnTo>
                <a:lnTo>
                  <a:pt x="358" y="499"/>
                </a:lnTo>
                <a:lnTo>
                  <a:pt x="358" y="498"/>
                </a:lnTo>
                <a:lnTo>
                  <a:pt x="359" y="497"/>
                </a:lnTo>
                <a:lnTo>
                  <a:pt x="360" y="496"/>
                </a:lnTo>
                <a:lnTo>
                  <a:pt x="360" y="495"/>
                </a:lnTo>
                <a:lnTo>
                  <a:pt x="361" y="495"/>
                </a:lnTo>
                <a:lnTo>
                  <a:pt x="362" y="494"/>
                </a:lnTo>
                <a:lnTo>
                  <a:pt x="362" y="493"/>
                </a:lnTo>
                <a:lnTo>
                  <a:pt x="363" y="492"/>
                </a:lnTo>
                <a:lnTo>
                  <a:pt x="364" y="491"/>
                </a:lnTo>
                <a:lnTo>
                  <a:pt x="364" y="491"/>
                </a:lnTo>
                <a:lnTo>
                  <a:pt x="365" y="490"/>
                </a:lnTo>
                <a:lnTo>
                  <a:pt x="366" y="489"/>
                </a:lnTo>
                <a:lnTo>
                  <a:pt x="366" y="488"/>
                </a:lnTo>
                <a:lnTo>
                  <a:pt x="367" y="487"/>
                </a:lnTo>
                <a:lnTo>
                  <a:pt x="368" y="486"/>
                </a:lnTo>
                <a:lnTo>
                  <a:pt x="368" y="486"/>
                </a:lnTo>
                <a:lnTo>
                  <a:pt x="369" y="485"/>
                </a:lnTo>
                <a:lnTo>
                  <a:pt x="370" y="484"/>
                </a:lnTo>
                <a:lnTo>
                  <a:pt x="370" y="483"/>
                </a:lnTo>
                <a:lnTo>
                  <a:pt x="371" y="482"/>
                </a:lnTo>
                <a:lnTo>
                  <a:pt x="372" y="481"/>
                </a:lnTo>
                <a:lnTo>
                  <a:pt x="372" y="480"/>
                </a:lnTo>
                <a:lnTo>
                  <a:pt x="373" y="479"/>
                </a:lnTo>
                <a:lnTo>
                  <a:pt x="374" y="478"/>
                </a:lnTo>
                <a:lnTo>
                  <a:pt x="374" y="478"/>
                </a:lnTo>
                <a:lnTo>
                  <a:pt x="375" y="477"/>
                </a:lnTo>
                <a:lnTo>
                  <a:pt x="376" y="476"/>
                </a:lnTo>
                <a:lnTo>
                  <a:pt x="376" y="475"/>
                </a:lnTo>
                <a:lnTo>
                  <a:pt x="377" y="474"/>
                </a:lnTo>
                <a:lnTo>
                  <a:pt x="378" y="473"/>
                </a:lnTo>
                <a:lnTo>
                  <a:pt x="378" y="472"/>
                </a:lnTo>
                <a:lnTo>
                  <a:pt x="379" y="471"/>
                </a:lnTo>
                <a:lnTo>
                  <a:pt x="380" y="470"/>
                </a:lnTo>
                <a:lnTo>
                  <a:pt x="380" y="469"/>
                </a:lnTo>
                <a:lnTo>
                  <a:pt x="381" y="468"/>
                </a:lnTo>
                <a:lnTo>
                  <a:pt x="382" y="467"/>
                </a:lnTo>
                <a:lnTo>
                  <a:pt x="382" y="466"/>
                </a:lnTo>
                <a:lnTo>
                  <a:pt x="383" y="465"/>
                </a:lnTo>
                <a:lnTo>
                  <a:pt x="384" y="464"/>
                </a:lnTo>
                <a:lnTo>
                  <a:pt x="384" y="463"/>
                </a:lnTo>
                <a:lnTo>
                  <a:pt x="385" y="462"/>
                </a:lnTo>
                <a:lnTo>
                  <a:pt x="386" y="461"/>
                </a:lnTo>
                <a:lnTo>
                  <a:pt x="386" y="460"/>
                </a:lnTo>
                <a:lnTo>
                  <a:pt x="387" y="459"/>
                </a:lnTo>
                <a:lnTo>
                  <a:pt x="388" y="458"/>
                </a:lnTo>
                <a:lnTo>
                  <a:pt x="388" y="457"/>
                </a:lnTo>
                <a:lnTo>
                  <a:pt x="389" y="456"/>
                </a:lnTo>
                <a:lnTo>
                  <a:pt x="390" y="455"/>
                </a:lnTo>
                <a:lnTo>
                  <a:pt x="390" y="454"/>
                </a:lnTo>
                <a:lnTo>
                  <a:pt x="391" y="453"/>
                </a:lnTo>
                <a:lnTo>
                  <a:pt x="392" y="452"/>
                </a:lnTo>
                <a:lnTo>
                  <a:pt x="392" y="450"/>
                </a:lnTo>
                <a:lnTo>
                  <a:pt x="393" y="449"/>
                </a:lnTo>
                <a:lnTo>
                  <a:pt x="394" y="448"/>
                </a:lnTo>
                <a:lnTo>
                  <a:pt x="394" y="447"/>
                </a:lnTo>
                <a:lnTo>
                  <a:pt x="395" y="446"/>
                </a:lnTo>
                <a:lnTo>
                  <a:pt x="396" y="445"/>
                </a:lnTo>
                <a:lnTo>
                  <a:pt x="396" y="444"/>
                </a:lnTo>
                <a:lnTo>
                  <a:pt x="397" y="443"/>
                </a:lnTo>
                <a:lnTo>
                  <a:pt x="398" y="442"/>
                </a:lnTo>
                <a:lnTo>
                  <a:pt x="398" y="440"/>
                </a:lnTo>
                <a:lnTo>
                  <a:pt x="399" y="439"/>
                </a:lnTo>
                <a:lnTo>
                  <a:pt x="400" y="438"/>
                </a:lnTo>
                <a:lnTo>
                  <a:pt x="400" y="437"/>
                </a:lnTo>
                <a:lnTo>
                  <a:pt x="401" y="436"/>
                </a:lnTo>
                <a:lnTo>
                  <a:pt x="402" y="435"/>
                </a:lnTo>
                <a:lnTo>
                  <a:pt x="402" y="433"/>
                </a:lnTo>
                <a:lnTo>
                  <a:pt x="403" y="432"/>
                </a:lnTo>
                <a:lnTo>
                  <a:pt x="404" y="431"/>
                </a:lnTo>
                <a:lnTo>
                  <a:pt x="404" y="430"/>
                </a:lnTo>
                <a:lnTo>
                  <a:pt x="405" y="429"/>
                </a:lnTo>
                <a:lnTo>
                  <a:pt x="406" y="427"/>
                </a:lnTo>
                <a:lnTo>
                  <a:pt x="406" y="426"/>
                </a:lnTo>
                <a:lnTo>
                  <a:pt x="407" y="425"/>
                </a:lnTo>
                <a:lnTo>
                  <a:pt x="408" y="424"/>
                </a:lnTo>
                <a:lnTo>
                  <a:pt x="408" y="423"/>
                </a:lnTo>
                <a:lnTo>
                  <a:pt x="409" y="421"/>
                </a:lnTo>
                <a:lnTo>
                  <a:pt x="410" y="420"/>
                </a:lnTo>
                <a:lnTo>
                  <a:pt x="410" y="419"/>
                </a:lnTo>
                <a:lnTo>
                  <a:pt x="411" y="418"/>
                </a:lnTo>
                <a:lnTo>
                  <a:pt x="412" y="416"/>
                </a:lnTo>
                <a:lnTo>
                  <a:pt x="412" y="415"/>
                </a:lnTo>
                <a:lnTo>
                  <a:pt x="413" y="414"/>
                </a:lnTo>
                <a:lnTo>
                  <a:pt x="414" y="412"/>
                </a:lnTo>
                <a:lnTo>
                  <a:pt x="414" y="411"/>
                </a:lnTo>
                <a:lnTo>
                  <a:pt x="415" y="410"/>
                </a:lnTo>
                <a:lnTo>
                  <a:pt x="416" y="409"/>
                </a:lnTo>
                <a:lnTo>
                  <a:pt x="416" y="407"/>
                </a:lnTo>
                <a:lnTo>
                  <a:pt x="417" y="406"/>
                </a:lnTo>
                <a:lnTo>
                  <a:pt x="418" y="405"/>
                </a:lnTo>
                <a:lnTo>
                  <a:pt x="418" y="403"/>
                </a:lnTo>
                <a:lnTo>
                  <a:pt x="419" y="402"/>
                </a:lnTo>
                <a:lnTo>
                  <a:pt x="420" y="401"/>
                </a:lnTo>
                <a:lnTo>
                  <a:pt x="420" y="399"/>
                </a:lnTo>
                <a:lnTo>
                  <a:pt x="421" y="398"/>
                </a:lnTo>
                <a:lnTo>
                  <a:pt x="422" y="397"/>
                </a:lnTo>
                <a:lnTo>
                  <a:pt x="422" y="395"/>
                </a:lnTo>
                <a:lnTo>
                  <a:pt x="423" y="394"/>
                </a:lnTo>
                <a:lnTo>
                  <a:pt x="424" y="392"/>
                </a:lnTo>
                <a:lnTo>
                  <a:pt x="424" y="391"/>
                </a:lnTo>
                <a:lnTo>
                  <a:pt x="425" y="390"/>
                </a:lnTo>
                <a:lnTo>
                  <a:pt x="426" y="388"/>
                </a:lnTo>
                <a:lnTo>
                  <a:pt x="426" y="387"/>
                </a:lnTo>
                <a:lnTo>
                  <a:pt x="427" y="385"/>
                </a:lnTo>
                <a:lnTo>
                  <a:pt x="428" y="384"/>
                </a:lnTo>
                <a:lnTo>
                  <a:pt x="428" y="383"/>
                </a:lnTo>
                <a:lnTo>
                  <a:pt x="429" y="381"/>
                </a:lnTo>
                <a:lnTo>
                  <a:pt x="430" y="380"/>
                </a:lnTo>
                <a:lnTo>
                  <a:pt x="430" y="378"/>
                </a:lnTo>
                <a:lnTo>
                  <a:pt x="431" y="377"/>
                </a:lnTo>
                <a:lnTo>
                  <a:pt x="432" y="375"/>
                </a:lnTo>
                <a:lnTo>
                  <a:pt x="432" y="374"/>
                </a:lnTo>
                <a:lnTo>
                  <a:pt x="433" y="373"/>
                </a:lnTo>
                <a:lnTo>
                  <a:pt x="434" y="371"/>
                </a:lnTo>
                <a:lnTo>
                  <a:pt x="434" y="370"/>
                </a:lnTo>
                <a:lnTo>
                  <a:pt x="435" y="368"/>
                </a:lnTo>
                <a:lnTo>
                  <a:pt x="436" y="367"/>
                </a:lnTo>
                <a:lnTo>
                  <a:pt x="436" y="365"/>
                </a:lnTo>
                <a:lnTo>
                  <a:pt x="437" y="364"/>
                </a:lnTo>
                <a:lnTo>
                  <a:pt x="438" y="362"/>
                </a:lnTo>
                <a:lnTo>
                  <a:pt x="438" y="361"/>
                </a:lnTo>
                <a:lnTo>
                  <a:pt x="439" y="359"/>
                </a:lnTo>
                <a:lnTo>
                  <a:pt x="440" y="358"/>
                </a:lnTo>
                <a:lnTo>
                  <a:pt x="440" y="356"/>
                </a:lnTo>
                <a:lnTo>
                  <a:pt x="441" y="354"/>
                </a:lnTo>
                <a:lnTo>
                  <a:pt x="442" y="353"/>
                </a:lnTo>
                <a:lnTo>
                  <a:pt x="442" y="351"/>
                </a:lnTo>
                <a:lnTo>
                  <a:pt x="443" y="350"/>
                </a:lnTo>
                <a:lnTo>
                  <a:pt x="444" y="348"/>
                </a:lnTo>
                <a:lnTo>
                  <a:pt x="444" y="347"/>
                </a:lnTo>
                <a:lnTo>
                  <a:pt x="445" y="345"/>
                </a:lnTo>
                <a:lnTo>
                  <a:pt x="446" y="344"/>
                </a:lnTo>
                <a:lnTo>
                  <a:pt x="446" y="342"/>
                </a:lnTo>
                <a:lnTo>
                  <a:pt x="447" y="340"/>
                </a:lnTo>
                <a:lnTo>
                  <a:pt x="448" y="339"/>
                </a:lnTo>
                <a:lnTo>
                  <a:pt x="448" y="337"/>
                </a:lnTo>
                <a:lnTo>
                  <a:pt x="449" y="336"/>
                </a:lnTo>
                <a:lnTo>
                  <a:pt x="450" y="334"/>
                </a:lnTo>
                <a:lnTo>
                  <a:pt x="450" y="332"/>
                </a:lnTo>
                <a:lnTo>
                  <a:pt x="451" y="331"/>
                </a:lnTo>
                <a:lnTo>
                  <a:pt x="452" y="329"/>
                </a:lnTo>
                <a:lnTo>
                  <a:pt x="452" y="327"/>
                </a:lnTo>
                <a:lnTo>
                  <a:pt x="453" y="326"/>
                </a:lnTo>
                <a:lnTo>
                  <a:pt x="454" y="324"/>
                </a:lnTo>
                <a:lnTo>
                  <a:pt x="454" y="322"/>
                </a:lnTo>
                <a:lnTo>
                  <a:pt x="455" y="321"/>
                </a:lnTo>
                <a:lnTo>
                  <a:pt x="456" y="319"/>
                </a:lnTo>
                <a:lnTo>
                  <a:pt x="456" y="317"/>
                </a:lnTo>
                <a:lnTo>
                  <a:pt x="457" y="316"/>
                </a:lnTo>
                <a:lnTo>
                  <a:pt x="458" y="314"/>
                </a:lnTo>
                <a:lnTo>
                  <a:pt x="458" y="312"/>
                </a:lnTo>
                <a:lnTo>
                  <a:pt x="459" y="311"/>
                </a:lnTo>
                <a:lnTo>
                  <a:pt x="460" y="309"/>
                </a:lnTo>
                <a:lnTo>
                  <a:pt x="460" y="307"/>
                </a:lnTo>
                <a:lnTo>
                  <a:pt x="461" y="305"/>
                </a:lnTo>
                <a:lnTo>
                  <a:pt x="462" y="304"/>
                </a:lnTo>
                <a:lnTo>
                  <a:pt x="462" y="302"/>
                </a:lnTo>
                <a:lnTo>
                  <a:pt x="463" y="300"/>
                </a:lnTo>
                <a:lnTo>
                  <a:pt x="464" y="298"/>
                </a:lnTo>
                <a:lnTo>
                  <a:pt x="464" y="297"/>
                </a:lnTo>
                <a:lnTo>
                  <a:pt x="465" y="295"/>
                </a:lnTo>
                <a:lnTo>
                  <a:pt x="466" y="293"/>
                </a:lnTo>
                <a:lnTo>
                  <a:pt x="466" y="291"/>
                </a:lnTo>
                <a:lnTo>
                  <a:pt x="467" y="290"/>
                </a:lnTo>
                <a:lnTo>
                  <a:pt x="468" y="288"/>
                </a:lnTo>
                <a:lnTo>
                  <a:pt x="468" y="286"/>
                </a:lnTo>
                <a:lnTo>
                  <a:pt x="469" y="284"/>
                </a:lnTo>
                <a:lnTo>
                  <a:pt x="470" y="282"/>
                </a:lnTo>
                <a:lnTo>
                  <a:pt x="470" y="281"/>
                </a:lnTo>
                <a:lnTo>
                  <a:pt x="471" y="279"/>
                </a:lnTo>
                <a:lnTo>
                  <a:pt x="472" y="277"/>
                </a:lnTo>
                <a:lnTo>
                  <a:pt x="472" y="275"/>
                </a:lnTo>
                <a:lnTo>
                  <a:pt x="473" y="273"/>
                </a:lnTo>
                <a:lnTo>
                  <a:pt x="474" y="271"/>
                </a:lnTo>
                <a:lnTo>
                  <a:pt x="474" y="270"/>
                </a:lnTo>
                <a:lnTo>
                  <a:pt x="475" y="268"/>
                </a:lnTo>
                <a:lnTo>
                  <a:pt x="476" y="266"/>
                </a:lnTo>
                <a:lnTo>
                  <a:pt x="476" y="264"/>
                </a:lnTo>
                <a:lnTo>
                  <a:pt x="477" y="262"/>
                </a:lnTo>
                <a:lnTo>
                  <a:pt x="478" y="260"/>
                </a:lnTo>
                <a:lnTo>
                  <a:pt x="478" y="258"/>
                </a:lnTo>
                <a:lnTo>
                  <a:pt x="479" y="257"/>
                </a:lnTo>
                <a:lnTo>
                  <a:pt x="480" y="255"/>
                </a:lnTo>
                <a:lnTo>
                  <a:pt x="480" y="253"/>
                </a:lnTo>
                <a:lnTo>
                  <a:pt x="481" y="251"/>
                </a:lnTo>
                <a:lnTo>
                  <a:pt x="482" y="249"/>
                </a:lnTo>
                <a:lnTo>
                  <a:pt x="482" y="247"/>
                </a:lnTo>
                <a:lnTo>
                  <a:pt x="483" y="245"/>
                </a:lnTo>
                <a:lnTo>
                  <a:pt x="484" y="243"/>
                </a:lnTo>
                <a:lnTo>
                  <a:pt x="484" y="241"/>
                </a:lnTo>
                <a:lnTo>
                  <a:pt x="485" y="239"/>
                </a:lnTo>
                <a:lnTo>
                  <a:pt x="486" y="237"/>
                </a:lnTo>
                <a:lnTo>
                  <a:pt x="486" y="235"/>
                </a:lnTo>
                <a:lnTo>
                  <a:pt x="487" y="233"/>
                </a:lnTo>
                <a:lnTo>
                  <a:pt x="488" y="231"/>
                </a:lnTo>
                <a:lnTo>
                  <a:pt x="488" y="229"/>
                </a:lnTo>
                <a:lnTo>
                  <a:pt x="489" y="227"/>
                </a:lnTo>
                <a:lnTo>
                  <a:pt x="490" y="225"/>
                </a:lnTo>
                <a:lnTo>
                  <a:pt x="490" y="223"/>
                </a:lnTo>
                <a:lnTo>
                  <a:pt x="491" y="221"/>
                </a:lnTo>
                <a:lnTo>
                  <a:pt x="492" y="219"/>
                </a:lnTo>
                <a:lnTo>
                  <a:pt x="492" y="217"/>
                </a:lnTo>
                <a:lnTo>
                  <a:pt x="493" y="215"/>
                </a:lnTo>
                <a:lnTo>
                  <a:pt x="494" y="213"/>
                </a:lnTo>
                <a:lnTo>
                  <a:pt x="494" y="211"/>
                </a:lnTo>
                <a:lnTo>
                  <a:pt x="495" y="209"/>
                </a:lnTo>
                <a:lnTo>
                  <a:pt x="496" y="207"/>
                </a:lnTo>
                <a:lnTo>
                  <a:pt x="496" y="205"/>
                </a:lnTo>
                <a:lnTo>
                  <a:pt x="497" y="203"/>
                </a:lnTo>
                <a:lnTo>
                  <a:pt x="498" y="201"/>
                </a:lnTo>
                <a:lnTo>
                  <a:pt x="498" y="199"/>
                </a:lnTo>
                <a:lnTo>
                  <a:pt x="499" y="197"/>
                </a:lnTo>
                <a:lnTo>
                  <a:pt x="500" y="195"/>
                </a:lnTo>
                <a:lnTo>
                  <a:pt x="500" y="193"/>
                </a:lnTo>
                <a:lnTo>
                  <a:pt x="501" y="191"/>
                </a:lnTo>
                <a:lnTo>
                  <a:pt x="502" y="188"/>
                </a:lnTo>
                <a:lnTo>
                  <a:pt x="502" y="186"/>
                </a:lnTo>
                <a:lnTo>
                  <a:pt x="503" y="184"/>
                </a:lnTo>
                <a:lnTo>
                  <a:pt x="504" y="182"/>
                </a:lnTo>
                <a:lnTo>
                  <a:pt x="504" y="180"/>
                </a:lnTo>
                <a:lnTo>
                  <a:pt x="505" y="178"/>
                </a:lnTo>
                <a:lnTo>
                  <a:pt x="506" y="176"/>
                </a:lnTo>
                <a:lnTo>
                  <a:pt x="506" y="174"/>
                </a:lnTo>
                <a:lnTo>
                  <a:pt x="507" y="171"/>
                </a:lnTo>
                <a:lnTo>
                  <a:pt x="508" y="169"/>
                </a:lnTo>
                <a:lnTo>
                  <a:pt x="508" y="167"/>
                </a:lnTo>
                <a:lnTo>
                  <a:pt x="509" y="165"/>
                </a:lnTo>
                <a:lnTo>
                  <a:pt x="510" y="163"/>
                </a:lnTo>
                <a:lnTo>
                  <a:pt x="510" y="161"/>
                </a:lnTo>
                <a:lnTo>
                  <a:pt x="511" y="158"/>
                </a:lnTo>
                <a:lnTo>
                  <a:pt x="512" y="156"/>
                </a:lnTo>
                <a:lnTo>
                  <a:pt x="512" y="154"/>
                </a:lnTo>
                <a:lnTo>
                  <a:pt x="513" y="152"/>
                </a:lnTo>
                <a:lnTo>
                  <a:pt x="514" y="150"/>
                </a:lnTo>
                <a:lnTo>
                  <a:pt x="514" y="147"/>
                </a:lnTo>
                <a:lnTo>
                  <a:pt x="515" y="145"/>
                </a:lnTo>
                <a:lnTo>
                  <a:pt x="516" y="143"/>
                </a:lnTo>
                <a:lnTo>
                  <a:pt x="516" y="141"/>
                </a:lnTo>
                <a:lnTo>
                  <a:pt x="517" y="138"/>
                </a:lnTo>
                <a:lnTo>
                  <a:pt x="518" y="136"/>
                </a:lnTo>
                <a:lnTo>
                  <a:pt x="518" y="134"/>
                </a:lnTo>
                <a:lnTo>
                  <a:pt x="519" y="132"/>
                </a:lnTo>
                <a:lnTo>
                  <a:pt x="520" y="129"/>
                </a:lnTo>
                <a:lnTo>
                  <a:pt x="520" y="127"/>
                </a:lnTo>
                <a:lnTo>
                  <a:pt x="521" y="125"/>
                </a:lnTo>
                <a:lnTo>
                  <a:pt x="522" y="122"/>
                </a:lnTo>
                <a:lnTo>
                  <a:pt x="522" y="120"/>
                </a:lnTo>
                <a:lnTo>
                  <a:pt x="523" y="118"/>
                </a:lnTo>
                <a:lnTo>
                  <a:pt x="524" y="116"/>
                </a:lnTo>
                <a:lnTo>
                  <a:pt x="524" y="113"/>
                </a:lnTo>
                <a:lnTo>
                  <a:pt x="525" y="111"/>
                </a:lnTo>
                <a:lnTo>
                  <a:pt x="526" y="109"/>
                </a:lnTo>
                <a:lnTo>
                  <a:pt x="526" y="106"/>
                </a:lnTo>
                <a:lnTo>
                  <a:pt x="527" y="104"/>
                </a:lnTo>
                <a:lnTo>
                  <a:pt x="528" y="102"/>
                </a:lnTo>
                <a:lnTo>
                  <a:pt x="528" y="99"/>
                </a:lnTo>
                <a:lnTo>
                  <a:pt x="529" y="97"/>
                </a:lnTo>
                <a:lnTo>
                  <a:pt x="530" y="94"/>
                </a:lnTo>
                <a:lnTo>
                  <a:pt x="530" y="92"/>
                </a:lnTo>
                <a:lnTo>
                  <a:pt x="531" y="90"/>
                </a:lnTo>
                <a:lnTo>
                  <a:pt x="532" y="87"/>
                </a:lnTo>
                <a:lnTo>
                  <a:pt x="532" y="85"/>
                </a:lnTo>
                <a:lnTo>
                  <a:pt x="533" y="83"/>
                </a:lnTo>
                <a:lnTo>
                  <a:pt x="534" y="80"/>
                </a:lnTo>
                <a:lnTo>
                  <a:pt x="534" y="78"/>
                </a:lnTo>
                <a:lnTo>
                  <a:pt x="535" y="75"/>
                </a:lnTo>
                <a:lnTo>
                  <a:pt x="536" y="73"/>
                </a:lnTo>
                <a:lnTo>
                  <a:pt x="536" y="70"/>
                </a:lnTo>
                <a:lnTo>
                  <a:pt x="537" y="68"/>
                </a:lnTo>
                <a:lnTo>
                  <a:pt x="538" y="66"/>
                </a:lnTo>
                <a:lnTo>
                  <a:pt x="538" y="63"/>
                </a:lnTo>
                <a:lnTo>
                  <a:pt x="539" y="61"/>
                </a:lnTo>
                <a:lnTo>
                  <a:pt x="540" y="58"/>
                </a:lnTo>
                <a:lnTo>
                  <a:pt x="540" y="56"/>
                </a:lnTo>
                <a:lnTo>
                  <a:pt x="541" y="53"/>
                </a:lnTo>
                <a:lnTo>
                  <a:pt x="542" y="51"/>
                </a:lnTo>
                <a:lnTo>
                  <a:pt x="542" y="48"/>
                </a:lnTo>
                <a:lnTo>
                  <a:pt x="543" y="46"/>
                </a:lnTo>
                <a:lnTo>
                  <a:pt x="544" y="43"/>
                </a:lnTo>
                <a:lnTo>
                  <a:pt x="544" y="41"/>
                </a:lnTo>
                <a:lnTo>
                  <a:pt x="545" y="38"/>
                </a:lnTo>
                <a:lnTo>
                  <a:pt x="546" y="36"/>
                </a:lnTo>
                <a:lnTo>
                  <a:pt x="546" y="33"/>
                </a:lnTo>
                <a:lnTo>
                  <a:pt x="547" y="31"/>
                </a:lnTo>
                <a:lnTo>
                  <a:pt x="548" y="28"/>
                </a:lnTo>
                <a:lnTo>
                  <a:pt x="548" y="26"/>
                </a:lnTo>
                <a:lnTo>
                  <a:pt x="549" y="23"/>
                </a:lnTo>
                <a:lnTo>
                  <a:pt x="550" y="21"/>
                </a:lnTo>
                <a:lnTo>
                  <a:pt x="550" y="18"/>
                </a:lnTo>
                <a:lnTo>
                  <a:pt x="551" y="15"/>
                </a:lnTo>
                <a:lnTo>
                  <a:pt x="552" y="13"/>
                </a:lnTo>
                <a:lnTo>
                  <a:pt x="552" y="10"/>
                </a:lnTo>
                <a:lnTo>
                  <a:pt x="553" y="8"/>
                </a:lnTo>
                <a:lnTo>
                  <a:pt x="554" y="5"/>
                </a:lnTo>
                <a:lnTo>
                  <a:pt x="554" y="3"/>
                </a:lnTo>
                <a:lnTo>
                  <a:pt x="555" y="0"/>
                </a:lnTo>
              </a:path>
            </a:pathLst>
          </a:custGeom>
          <a:noFill/>
          <a:ln w="38100">
            <a:solidFill>
              <a:srgbClr val="0070C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aphicFrame>
        <p:nvGraphicFramePr>
          <p:cNvPr id="103" name="Object 3">
            <a:extLst>
              <a:ext uri="{FF2B5EF4-FFF2-40B4-BE49-F238E27FC236}">
                <a16:creationId xmlns:a16="http://schemas.microsoft.com/office/drawing/2014/main" id="{BD4491F3-035C-4818-88F0-DBA7B81EBE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7406491"/>
              </p:ext>
            </p:extLst>
          </p:nvPr>
        </p:nvGraphicFramePr>
        <p:xfrm>
          <a:off x="9355692" y="1356298"/>
          <a:ext cx="2693988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95280" imgH="241200" progId="Equation.DSMT4">
                  <p:embed/>
                </p:oleObj>
              </mc:Choice>
              <mc:Fallback>
                <p:oleObj name="Equation" r:id="rId14" imgW="1295280" imgH="241200" progId="Equation.DSMT4">
                  <p:embed/>
                  <p:pic>
                    <p:nvPicPr>
                      <p:cNvPr id="103" name="Object 3">
                        <a:extLst>
                          <a:ext uri="{FF2B5EF4-FFF2-40B4-BE49-F238E27FC236}">
                            <a16:creationId xmlns:a16="http://schemas.microsoft.com/office/drawing/2014/main" id="{BD4491F3-035C-4818-88F0-DBA7B81EBE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5692" y="1356298"/>
                        <a:ext cx="2693988" cy="5032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TextBox 103">
            <a:extLst>
              <a:ext uri="{FF2B5EF4-FFF2-40B4-BE49-F238E27FC236}">
                <a16:creationId xmlns:a16="http://schemas.microsoft.com/office/drawing/2014/main" id="{3F8D2A2E-7659-4241-A8BF-A85E8ECCF9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634" y="5639901"/>
            <a:ext cx="34644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4. X-intercepts (numerator)</a:t>
            </a:r>
          </a:p>
        </p:txBody>
      </p:sp>
      <p:graphicFrame>
        <p:nvGraphicFramePr>
          <p:cNvPr id="105" name="Object 3">
            <a:extLst>
              <a:ext uri="{FF2B5EF4-FFF2-40B4-BE49-F238E27FC236}">
                <a16:creationId xmlns:a16="http://schemas.microsoft.com/office/drawing/2014/main" id="{479849C3-AF1B-4856-9360-0B567A1B7D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471973"/>
              </p:ext>
            </p:extLst>
          </p:nvPr>
        </p:nvGraphicFramePr>
        <p:xfrm>
          <a:off x="223345" y="6070788"/>
          <a:ext cx="1693862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12520" imgH="203040" progId="Equation.DSMT4">
                  <p:embed/>
                </p:oleObj>
              </mc:Choice>
              <mc:Fallback>
                <p:oleObj name="Equation" r:id="rId16" imgW="812520" imgH="203040" progId="Equation.DSMT4">
                  <p:embed/>
                  <p:pic>
                    <p:nvPicPr>
                      <p:cNvPr id="105" name="Object 3">
                        <a:extLst>
                          <a:ext uri="{FF2B5EF4-FFF2-40B4-BE49-F238E27FC236}">
                            <a16:creationId xmlns:a16="http://schemas.microsoft.com/office/drawing/2014/main" id="{479849C3-AF1B-4856-9360-0B567A1B7DA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345" y="6070788"/>
                        <a:ext cx="1693862" cy="423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5" name="Oval 2114">
            <a:extLst>
              <a:ext uri="{FF2B5EF4-FFF2-40B4-BE49-F238E27FC236}">
                <a16:creationId xmlns:a16="http://schemas.microsoft.com/office/drawing/2014/main" id="{8B1E1843-1B0E-4A07-B5BF-BB724B197D37}"/>
              </a:ext>
            </a:extLst>
          </p:cNvPr>
          <p:cNvSpPr/>
          <p:nvPr/>
        </p:nvSpPr>
        <p:spPr>
          <a:xfrm>
            <a:off x="7557571" y="4726236"/>
            <a:ext cx="99152" cy="110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0806ADC7-6FD8-4AC3-BD8F-16C987B31D19}"/>
              </a:ext>
            </a:extLst>
          </p:cNvPr>
          <p:cNvSpPr/>
          <p:nvPr/>
        </p:nvSpPr>
        <p:spPr>
          <a:xfrm>
            <a:off x="9020978" y="4724399"/>
            <a:ext cx="99152" cy="110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6667AFE2-6BD9-4E1C-B2B0-CB4C2AFB5795}"/>
              </a:ext>
            </a:extLst>
          </p:cNvPr>
          <p:cNvSpPr/>
          <p:nvPr/>
        </p:nvSpPr>
        <p:spPr>
          <a:xfrm>
            <a:off x="9592019" y="4722562"/>
            <a:ext cx="99152" cy="110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5" name="Object 8">
            <a:extLst>
              <a:ext uri="{FF2B5EF4-FFF2-40B4-BE49-F238E27FC236}">
                <a16:creationId xmlns:a16="http://schemas.microsoft.com/office/drawing/2014/main" id="{FFEEC280-72F2-0EED-2F34-3072825C65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148115"/>
              </p:ext>
            </p:extLst>
          </p:nvPr>
        </p:nvGraphicFramePr>
        <p:xfrm>
          <a:off x="1272599" y="4450641"/>
          <a:ext cx="907539" cy="722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95000" imgH="380880" progId="Equation.DSMT4">
                  <p:embed/>
                </p:oleObj>
              </mc:Choice>
              <mc:Fallback>
                <p:oleObj name="Equation" r:id="rId18" imgW="495000" imgH="380880" progId="Equation.DSMT4">
                  <p:embed/>
                  <p:pic>
                    <p:nvPicPr>
                      <p:cNvPr id="15" name="Object 8">
                        <a:extLst>
                          <a:ext uri="{FF2B5EF4-FFF2-40B4-BE49-F238E27FC236}">
                            <a16:creationId xmlns:a16="http://schemas.microsoft.com/office/drawing/2014/main" id="{FFEEC280-72F2-0EED-2F34-3072825C65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2599" y="4450641"/>
                        <a:ext cx="907539" cy="7229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C8CE0249-6F23-57E8-7779-1603318850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9797" y="4357832"/>
            <a:ext cx="439023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The remainder is NOT zero, that mean equation will NOT cancel out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6BF2CB-13D2-3067-5D4A-3904EB7155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5883" y="5021510"/>
            <a:ext cx="602927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The remainder does not contain any variables, so the graph will not intersect the asymptotes….</a:t>
            </a:r>
          </a:p>
        </p:txBody>
      </p:sp>
    </p:spTree>
    <p:extLst>
      <p:ext uri="{BB962C8B-B14F-4D97-AF65-F5344CB8AC3E}">
        <p14:creationId xmlns:p14="http://schemas.microsoft.com/office/powerpoint/2010/main" val="179084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02" grpId="0" animBg="1"/>
      <p:bldP spid="104" grpId="0"/>
      <p:bldP spid="2115" grpId="0" animBg="1"/>
      <p:bldP spid="107" grpId="0" animBg="1"/>
      <p:bldP spid="108" grpId="0" animBg="1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453F8-AE23-1ED0-8526-75E866EE28B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340274" y="2054271"/>
            <a:ext cx="9956800" cy="4873752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9C2A1DE0-2002-DA89-7919-56DE782C2E8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518199" y="2893311"/>
            <a:ext cx="12192000" cy="5864225"/>
            <a:chOff x="1024" y="1311"/>
            <a:chExt cx="7680" cy="3694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3DB1372C-3D28-5711-C230-9B1053125D38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024" y="1319"/>
              <a:ext cx="7680" cy="3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EBF798C7-097B-1F1E-6E65-1F7D6F6F16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" y="1323"/>
              <a:ext cx="5112" cy="244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CACF7757-86A7-476F-A63B-C3677F2B32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48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176089EC-B9D5-2867-AE34-1A9F3CFFBE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52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FACA7582-0E60-78C7-8A01-3A0678A0CD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68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46EC1EDB-8A0B-1884-80F2-F3FD919B4A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72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D33427F0-026A-4FCF-B180-3B3B0E2363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4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5957E57D-C068-A36C-C86F-271CB9D33A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8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5448C8CA-311C-D7D1-1909-7165644C40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4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781613C3-B1C2-A650-EBBC-90461699CA8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8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C89B0767-2182-C595-D2BF-4BF9419CD7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24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0E5A3761-DDC9-BE32-20E8-D05B7F5208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28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81B1DCB6-847B-756A-3A84-BCAB3020C7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4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7">
              <a:extLst>
                <a:ext uri="{FF2B5EF4-FFF2-40B4-BE49-F238E27FC236}">
                  <a16:creationId xmlns:a16="http://schemas.microsoft.com/office/drawing/2014/main" id="{F83B139D-DE33-FBE2-90FB-BF6B2809E0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48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8">
              <a:extLst>
                <a:ext uri="{FF2B5EF4-FFF2-40B4-BE49-F238E27FC236}">
                  <a16:creationId xmlns:a16="http://schemas.microsoft.com/office/drawing/2014/main" id="{67A9E82C-1C71-C9D4-4464-65432264D2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0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9">
              <a:extLst>
                <a:ext uri="{FF2B5EF4-FFF2-40B4-BE49-F238E27FC236}">
                  <a16:creationId xmlns:a16="http://schemas.microsoft.com/office/drawing/2014/main" id="{401CD9FD-5778-CEDC-88A7-F9043B4DA4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64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0">
              <a:extLst>
                <a:ext uri="{FF2B5EF4-FFF2-40B4-BE49-F238E27FC236}">
                  <a16:creationId xmlns:a16="http://schemas.microsoft.com/office/drawing/2014/main" id="{59AEB21A-F4AF-9CF0-BF40-F7C4A82022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00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1">
              <a:extLst>
                <a:ext uri="{FF2B5EF4-FFF2-40B4-BE49-F238E27FC236}">
                  <a16:creationId xmlns:a16="http://schemas.microsoft.com/office/drawing/2014/main" id="{37CDF1B0-78D2-7E22-C3E8-BDA8D4CFC4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04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2">
              <a:extLst>
                <a:ext uri="{FF2B5EF4-FFF2-40B4-BE49-F238E27FC236}">
                  <a16:creationId xmlns:a16="http://schemas.microsoft.com/office/drawing/2014/main" id="{D2EA9F11-F012-6021-538F-E56CEF408F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0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3">
              <a:extLst>
                <a:ext uri="{FF2B5EF4-FFF2-40B4-BE49-F238E27FC236}">
                  <a16:creationId xmlns:a16="http://schemas.microsoft.com/office/drawing/2014/main" id="{DD08D801-81AA-9142-4774-AF11BE5F71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24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4">
              <a:extLst>
                <a:ext uri="{FF2B5EF4-FFF2-40B4-BE49-F238E27FC236}">
                  <a16:creationId xmlns:a16="http://schemas.microsoft.com/office/drawing/2014/main" id="{4A4D3818-59C6-B3E6-F416-D5AC858C06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36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5">
              <a:extLst>
                <a:ext uri="{FF2B5EF4-FFF2-40B4-BE49-F238E27FC236}">
                  <a16:creationId xmlns:a16="http://schemas.microsoft.com/office/drawing/2014/main" id="{9A60678D-EE67-6D71-EE89-478B2EFFE0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540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6">
              <a:extLst>
                <a:ext uri="{FF2B5EF4-FFF2-40B4-BE49-F238E27FC236}">
                  <a16:creationId xmlns:a16="http://schemas.microsoft.com/office/drawing/2014/main" id="{B9AABB20-BA55-6102-EA01-8924E227ED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56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7">
              <a:extLst>
                <a:ext uri="{FF2B5EF4-FFF2-40B4-BE49-F238E27FC236}">
                  <a16:creationId xmlns:a16="http://schemas.microsoft.com/office/drawing/2014/main" id="{EB2AA85B-C235-05D0-840F-A7EBD6551D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0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8">
              <a:extLst>
                <a:ext uri="{FF2B5EF4-FFF2-40B4-BE49-F238E27FC236}">
                  <a16:creationId xmlns:a16="http://schemas.microsoft.com/office/drawing/2014/main" id="{C8C7530B-C610-478B-C10B-3EA5F4DBBB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76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9">
              <a:extLst>
                <a:ext uri="{FF2B5EF4-FFF2-40B4-BE49-F238E27FC236}">
                  <a16:creationId xmlns:a16="http://schemas.microsoft.com/office/drawing/2014/main" id="{98A71139-F851-86F9-1464-65AB8A6330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80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30">
              <a:extLst>
                <a:ext uri="{FF2B5EF4-FFF2-40B4-BE49-F238E27FC236}">
                  <a16:creationId xmlns:a16="http://schemas.microsoft.com/office/drawing/2014/main" id="{3EF47275-0ECB-E42F-6408-5B9CC47203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96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31">
              <a:extLst>
                <a:ext uri="{FF2B5EF4-FFF2-40B4-BE49-F238E27FC236}">
                  <a16:creationId xmlns:a16="http://schemas.microsoft.com/office/drawing/2014/main" id="{A22C1B56-8E4B-1E0E-FB45-63715EC6E8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00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2">
              <a:extLst>
                <a:ext uri="{FF2B5EF4-FFF2-40B4-BE49-F238E27FC236}">
                  <a16:creationId xmlns:a16="http://schemas.microsoft.com/office/drawing/2014/main" id="{DD131506-A269-F210-BB40-33735A4416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12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3">
              <a:extLst>
                <a:ext uri="{FF2B5EF4-FFF2-40B4-BE49-F238E27FC236}">
                  <a16:creationId xmlns:a16="http://schemas.microsoft.com/office/drawing/2014/main" id="{28682050-E242-5D5A-37BC-96183F6E52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816" y="1323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4">
              <a:extLst>
                <a:ext uri="{FF2B5EF4-FFF2-40B4-BE49-F238E27FC236}">
                  <a16:creationId xmlns:a16="http://schemas.microsoft.com/office/drawing/2014/main" id="{7CDA7457-265C-86A1-2914-CB8AF96BED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3560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5">
              <a:extLst>
                <a:ext uri="{FF2B5EF4-FFF2-40B4-BE49-F238E27FC236}">
                  <a16:creationId xmlns:a16="http://schemas.microsoft.com/office/drawing/2014/main" id="{CDA8E673-9458-B38C-58F1-F1641BD6E0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3564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6">
              <a:extLst>
                <a:ext uri="{FF2B5EF4-FFF2-40B4-BE49-F238E27FC236}">
                  <a16:creationId xmlns:a16="http://schemas.microsoft.com/office/drawing/2014/main" id="{ECFD0776-D8BD-EC48-DFFA-D550E81939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3152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7">
              <a:extLst>
                <a:ext uri="{FF2B5EF4-FFF2-40B4-BE49-F238E27FC236}">
                  <a16:creationId xmlns:a16="http://schemas.microsoft.com/office/drawing/2014/main" id="{7107696B-F478-FF90-5443-3C907FAB51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3156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8">
              <a:extLst>
                <a:ext uri="{FF2B5EF4-FFF2-40B4-BE49-F238E27FC236}">
                  <a16:creationId xmlns:a16="http://schemas.microsoft.com/office/drawing/2014/main" id="{EBCFB27D-A437-19F9-3614-BB2BBBECF1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2952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39">
              <a:extLst>
                <a:ext uri="{FF2B5EF4-FFF2-40B4-BE49-F238E27FC236}">
                  <a16:creationId xmlns:a16="http://schemas.microsoft.com/office/drawing/2014/main" id="{F3465078-93D5-213C-9CD6-6BF7D09C28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2956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40">
              <a:extLst>
                <a:ext uri="{FF2B5EF4-FFF2-40B4-BE49-F238E27FC236}">
                  <a16:creationId xmlns:a16="http://schemas.microsoft.com/office/drawing/2014/main" id="{49D1B3D9-75E1-3742-FF97-44F78F813F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2748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41">
              <a:extLst>
                <a:ext uri="{FF2B5EF4-FFF2-40B4-BE49-F238E27FC236}">
                  <a16:creationId xmlns:a16="http://schemas.microsoft.com/office/drawing/2014/main" id="{6A49A594-7234-13E7-37FE-E0E70B8DA0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2752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42">
              <a:extLst>
                <a:ext uri="{FF2B5EF4-FFF2-40B4-BE49-F238E27FC236}">
                  <a16:creationId xmlns:a16="http://schemas.microsoft.com/office/drawing/2014/main" id="{79FCA0C1-FE32-1F6F-C1D1-F6D364D32A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2544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3">
              <a:extLst>
                <a:ext uri="{FF2B5EF4-FFF2-40B4-BE49-F238E27FC236}">
                  <a16:creationId xmlns:a16="http://schemas.microsoft.com/office/drawing/2014/main" id="{AB85473C-3201-BDB3-04A4-D53758B163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2548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4">
              <a:extLst>
                <a:ext uri="{FF2B5EF4-FFF2-40B4-BE49-F238E27FC236}">
                  <a16:creationId xmlns:a16="http://schemas.microsoft.com/office/drawing/2014/main" id="{0E2748A3-B2D4-B41E-8CC0-61A3327877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2340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5">
              <a:extLst>
                <a:ext uri="{FF2B5EF4-FFF2-40B4-BE49-F238E27FC236}">
                  <a16:creationId xmlns:a16="http://schemas.microsoft.com/office/drawing/2014/main" id="{C8075329-02DA-51BB-87E5-B549E0D067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2344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46">
              <a:extLst>
                <a:ext uri="{FF2B5EF4-FFF2-40B4-BE49-F238E27FC236}">
                  <a16:creationId xmlns:a16="http://schemas.microsoft.com/office/drawing/2014/main" id="{5572FE3E-5330-7A5F-6B95-E7CAA6FB02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2136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47">
              <a:extLst>
                <a:ext uri="{FF2B5EF4-FFF2-40B4-BE49-F238E27FC236}">
                  <a16:creationId xmlns:a16="http://schemas.microsoft.com/office/drawing/2014/main" id="{B9D4BABF-A433-4302-704C-82747852FD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2140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8">
              <a:extLst>
                <a:ext uri="{FF2B5EF4-FFF2-40B4-BE49-F238E27FC236}">
                  <a16:creationId xmlns:a16="http://schemas.microsoft.com/office/drawing/2014/main" id="{FB04C8D9-3F54-9730-CD12-26B9BD772A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1931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49">
              <a:extLst>
                <a:ext uri="{FF2B5EF4-FFF2-40B4-BE49-F238E27FC236}">
                  <a16:creationId xmlns:a16="http://schemas.microsoft.com/office/drawing/2014/main" id="{319FECFB-8510-1D6C-AD0F-6B592771A1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1935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50">
              <a:extLst>
                <a:ext uri="{FF2B5EF4-FFF2-40B4-BE49-F238E27FC236}">
                  <a16:creationId xmlns:a16="http://schemas.microsoft.com/office/drawing/2014/main" id="{9E6FAFB0-7715-3AEA-6ADC-13E03BA87F1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1731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51">
              <a:extLst>
                <a:ext uri="{FF2B5EF4-FFF2-40B4-BE49-F238E27FC236}">
                  <a16:creationId xmlns:a16="http://schemas.microsoft.com/office/drawing/2014/main" id="{EFB48FF8-4788-B6B7-74E6-68F1499FE0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1735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52">
              <a:extLst>
                <a:ext uri="{FF2B5EF4-FFF2-40B4-BE49-F238E27FC236}">
                  <a16:creationId xmlns:a16="http://schemas.microsoft.com/office/drawing/2014/main" id="{BDE5F7F5-1422-BDE7-A8F4-A7A443745D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1527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53">
              <a:extLst>
                <a:ext uri="{FF2B5EF4-FFF2-40B4-BE49-F238E27FC236}">
                  <a16:creationId xmlns:a16="http://schemas.microsoft.com/office/drawing/2014/main" id="{62EC99B9-BCDC-C260-1E3A-97EBBC2060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1531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54">
              <a:extLst>
                <a:ext uri="{FF2B5EF4-FFF2-40B4-BE49-F238E27FC236}">
                  <a16:creationId xmlns:a16="http://schemas.microsoft.com/office/drawing/2014/main" id="{3D23B52A-E91D-56FF-E673-0C036F398C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3352"/>
              <a:ext cx="5108" cy="0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55">
              <a:extLst>
                <a:ext uri="{FF2B5EF4-FFF2-40B4-BE49-F238E27FC236}">
                  <a16:creationId xmlns:a16="http://schemas.microsoft.com/office/drawing/2014/main" id="{EF7A67C2-CDD8-86D1-04E6-A56B577575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3356"/>
              <a:ext cx="5108" cy="0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56">
              <a:extLst>
                <a:ext uri="{FF2B5EF4-FFF2-40B4-BE49-F238E27FC236}">
                  <a16:creationId xmlns:a16="http://schemas.microsoft.com/office/drawing/2014/main" id="{9A183151-E69B-CE76-2C62-921BD59793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3360"/>
              <a:ext cx="5108" cy="0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57">
              <a:extLst>
                <a:ext uri="{FF2B5EF4-FFF2-40B4-BE49-F238E27FC236}">
                  <a16:creationId xmlns:a16="http://schemas.microsoft.com/office/drawing/2014/main" id="{6B115553-986C-1411-DB8B-C663E4A98F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32" y="3364"/>
              <a:ext cx="5108" cy="0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Rectangle 58">
              <a:extLst>
                <a:ext uri="{FF2B5EF4-FFF2-40B4-BE49-F238E27FC236}">
                  <a16:creationId xmlns:a16="http://schemas.microsoft.com/office/drawing/2014/main" id="{B6150D1E-9B64-BDE1-2651-9869566201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6" y="3160"/>
              <a:ext cx="10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2" name="Freeform 59">
              <a:extLst>
                <a:ext uri="{FF2B5EF4-FFF2-40B4-BE49-F238E27FC236}">
                  <a16:creationId xmlns:a16="http://schemas.microsoft.com/office/drawing/2014/main" id="{AD66E756-FC56-F60E-0413-864F826FB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" y="3308"/>
              <a:ext cx="52" cy="104"/>
            </a:xfrm>
            <a:custGeom>
              <a:avLst/>
              <a:gdLst>
                <a:gd name="T0" fmla="*/ 0 w 52"/>
                <a:gd name="T1" fmla="*/ 0 h 104"/>
                <a:gd name="T2" fmla="*/ 52 w 52"/>
                <a:gd name="T3" fmla="*/ 52 h 104"/>
                <a:gd name="T4" fmla="*/ 0 w 52"/>
                <a:gd name="T5" fmla="*/ 104 h 104"/>
                <a:gd name="T6" fmla="*/ 0 w 52"/>
                <a:gd name="T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04">
                  <a:moveTo>
                    <a:pt x="0" y="0"/>
                  </a:moveTo>
                  <a:lnTo>
                    <a:pt x="52" y="52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60">
              <a:extLst>
                <a:ext uri="{FF2B5EF4-FFF2-40B4-BE49-F238E27FC236}">
                  <a16:creationId xmlns:a16="http://schemas.microsoft.com/office/drawing/2014/main" id="{0813A775-3210-0760-5F80-8A7EFC9471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76" y="1323"/>
              <a:ext cx="0" cy="2445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61">
              <a:extLst>
                <a:ext uri="{FF2B5EF4-FFF2-40B4-BE49-F238E27FC236}">
                  <a16:creationId xmlns:a16="http://schemas.microsoft.com/office/drawing/2014/main" id="{F0821778-366E-B818-104C-53F41FF552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80" y="1323"/>
              <a:ext cx="0" cy="2445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62">
              <a:extLst>
                <a:ext uri="{FF2B5EF4-FFF2-40B4-BE49-F238E27FC236}">
                  <a16:creationId xmlns:a16="http://schemas.microsoft.com/office/drawing/2014/main" id="{15775A46-767A-7E4F-F926-080B2816A8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84" y="1323"/>
              <a:ext cx="0" cy="2445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63">
              <a:extLst>
                <a:ext uri="{FF2B5EF4-FFF2-40B4-BE49-F238E27FC236}">
                  <a16:creationId xmlns:a16="http://schemas.microsoft.com/office/drawing/2014/main" id="{A4C2B7BE-D9E7-4535-DD11-B04FE799187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88" y="1323"/>
              <a:ext cx="0" cy="2445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4">
              <a:extLst>
                <a:ext uri="{FF2B5EF4-FFF2-40B4-BE49-F238E27FC236}">
                  <a16:creationId xmlns:a16="http://schemas.microsoft.com/office/drawing/2014/main" id="{558DAE5F-489A-5C87-9045-D451DDB76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8" y="1315"/>
              <a:ext cx="10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Freeform 65">
              <a:extLst>
                <a:ext uri="{FF2B5EF4-FFF2-40B4-BE49-F238E27FC236}">
                  <a16:creationId xmlns:a16="http://schemas.microsoft.com/office/drawing/2014/main" id="{5A7B920F-4467-BF9B-EB87-0495FBB57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2" y="1327"/>
              <a:ext cx="104" cy="52"/>
            </a:xfrm>
            <a:custGeom>
              <a:avLst/>
              <a:gdLst>
                <a:gd name="T0" fmla="*/ 0 w 104"/>
                <a:gd name="T1" fmla="*/ 52 h 52"/>
                <a:gd name="T2" fmla="*/ 52 w 104"/>
                <a:gd name="T3" fmla="*/ 0 h 52"/>
                <a:gd name="T4" fmla="*/ 104 w 104"/>
                <a:gd name="T5" fmla="*/ 52 h 52"/>
                <a:gd name="T6" fmla="*/ 0 w 104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52">
                  <a:moveTo>
                    <a:pt x="0" y="52"/>
                  </a:moveTo>
                  <a:lnTo>
                    <a:pt x="52" y="0"/>
                  </a:lnTo>
                  <a:lnTo>
                    <a:pt x="104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87CF93FA-7582-3C59-EF00-B9104FC752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" y="1323"/>
              <a:ext cx="5112" cy="2449"/>
            </a:xfrm>
            <a:prstGeom prst="rect">
              <a:avLst/>
            </a:prstGeom>
            <a:noFill/>
            <a:ln w="12700">
              <a:solidFill>
                <a:srgbClr val="8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67">
              <a:extLst>
                <a:ext uri="{FF2B5EF4-FFF2-40B4-BE49-F238E27FC236}">
                  <a16:creationId xmlns:a16="http://schemas.microsoft.com/office/drawing/2014/main" id="{8FAA70F6-EF1F-183B-72C8-212E20A5CF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72" y="3332"/>
              <a:ext cx="0" cy="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68">
              <a:extLst>
                <a:ext uri="{FF2B5EF4-FFF2-40B4-BE49-F238E27FC236}">
                  <a16:creationId xmlns:a16="http://schemas.microsoft.com/office/drawing/2014/main" id="{3467BA8D-A4CD-FE56-4EB1-AC2D3FF1BC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0" y="3392"/>
              <a:ext cx="216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-6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Line 69">
              <a:extLst>
                <a:ext uri="{FF2B5EF4-FFF2-40B4-BE49-F238E27FC236}">
                  <a16:creationId xmlns:a16="http://schemas.microsoft.com/office/drawing/2014/main" id="{93231685-D28C-CFA5-02D0-EB5C0DE11F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8" y="3332"/>
              <a:ext cx="0" cy="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70">
              <a:extLst>
                <a:ext uri="{FF2B5EF4-FFF2-40B4-BE49-F238E27FC236}">
                  <a16:creationId xmlns:a16="http://schemas.microsoft.com/office/drawing/2014/main" id="{FA9CC395-4E2B-3BC1-B8A8-8DB1693280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6" y="3392"/>
              <a:ext cx="216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-4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Line 71">
              <a:extLst>
                <a:ext uri="{FF2B5EF4-FFF2-40B4-BE49-F238E27FC236}">
                  <a16:creationId xmlns:a16="http://schemas.microsoft.com/office/drawing/2014/main" id="{0B2FBBB6-FAE2-E3DC-0486-4657B5AFC5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48" y="3332"/>
              <a:ext cx="0" cy="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72">
              <a:extLst>
                <a:ext uri="{FF2B5EF4-FFF2-40B4-BE49-F238E27FC236}">
                  <a16:creationId xmlns:a16="http://schemas.microsoft.com/office/drawing/2014/main" id="{467789B4-5725-0181-530E-E1AD50D6A4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6" y="3392"/>
              <a:ext cx="216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-2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73">
              <a:extLst>
                <a:ext uri="{FF2B5EF4-FFF2-40B4-BE49-F238E27FC236}">
                  <a16:creationId xmlns:a16="http://schemas.microsoft.com/office/drawing/2014/main" id="{4552CA5C-3BC0-EB8A-9AD5-7D7E2A6601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3392"/>
              <a:ext cx="144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Line 74">
              <a:extLst>
                <a:ext uri="{FF2B5EF4-FFF2-40B4-BE49-F238E27FC236}">
                  <a16:creationId xmlns:a16="http://schemas.microsoft.com/office/drawing/2014/main" id="{9F016A0E-CD5C-74E3-CCD1-81CDF5D281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24" y="3332"/>
              <a:ext cx="0" cy="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5">
              <a:extLst>
                <a:ext uri="{FF2B5EF4-FFF2-40B4-BE49-F238E27FC236}">
                  <a16:creationId xmlns:a16="http://schemas.microsoft.com/office/drawing/2014/main" id="{5600A71D-DFAC-E91B-B80E-7E3766C6C8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3392"/>
              <a:ext cx="144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Line 76">
              <a:extLst>
                <a:ext uri="{FF2B5EF4-FFF2-40B4-BE49-F238E27FC236}">
                  <a16:creationId xmlns:a16="http://schemas.microsoft.com/office/drawing/2014/main" id="{CA5868FE-E2EE-3D71-9079-76260A7663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0" y="3332"/>
              <a:ext cx="0" cy="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7">
              <a:extLst>
                <a:ext uri="{FF2B5EF4-FFF2-40B4-BE49-F238E27FC236}">
                  <a16:creationId xmlns:a16="http://schemas.microsoft.com/office/drawing/2014/main" id="{B7D0797C-A930-C1FA-7400-FBF05DA78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4" y="3392"/>
              <a:ext cx="144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Line 78">
              <a:extLst>
                <a:ext uri="{FF2B5EF4-FFF2-40B4-BE49-F238E27FC236}">
                  <a16:creationId xmlns:a16="http://schemas.microsoft.com/office/drawing/2014/main" id="{E58B8F9C-B360-105F-B763-E404C34EC0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00" y="3332"/>
              <a:ext cx="0" cy="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79">
              <a:extLst>
                <a:ext uri="{FF2B5EF4-FFF2-40B4-BE49-F238E27FC236}">
                  <a16:creationId xmlns:a16="http://schemas.microsoft.com/office/drawing/2014/main" id="{55EE9420-30CE-C143-EF90-291271D048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4" y="3392"/>
              <a:ext cx="144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Rectangle 80">
              <a:extLst>
                <a:ext uri="{FF2B5EF4-FFF2-40B4-BE49-F238E27FC236}">
                  <a16:creationId xmlns:a16="http://schemas.microsoft.com/office/drawing/2014/main" id="{7A43905C-0197-20E4-C6EF-D6CEED100F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0" y="3220"/>
              <a:ext cx="144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" name="Rectangle 81">
              <a:extLst>
                <a:ext uri="{FF2B5EF4-FFF2-40B4-BE49-F238E27FC236}">
                  <a16:creationId xmlns:a16="http://schemas.microsoft.com/office/drawing/2014/main" id="{24DC5587-DCF3-5894-C6C8-9D37BCD7D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828"/>
              <a:ext cx="216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Line 82">
              <a:extLst>
                <a:ext uri="{FF2B5EF4-FFF2-40B4-BE49-F238E27FC236}">
                  <a16:creationId xmlns:a16="http://schemas.microsoft.com/office/drawing/2014/main" id="{F7A9A81B-2305-186F-257C-EA0C901424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6" y="2956"/>
              <a:ext cx="6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83">
              <a:extLst>
                <a:ext uri="{FF2B5EF4-FFF2-40B4-BE49-F238E27FC236}">
                  <a16:creationId xmlns:a16="http://schemas.microsoft.com/office/drawing/2014/main" id="{B6692BF8-1387-41A8-54D7-4985AA07D6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420"/>
              <a:ext cx="216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40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Line 84">
              <a:extLst>
                <a:ext uri="{FF2B5EF4-FFF2-40B4-BE49-F238E27FC236}">
                  <a16:creationId xmlns:a16="http://schemas.microsoft.com/office/drawing/2014/main" id="{0E1B0B11-493F-AB88-9458-CE9355C8811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6" y="2548"/>
              <a:ext cx="6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85">
              <a:extLst>
                <a:ext uri="{FF2B5EF4-FFF2-40B4-BE49-F238E27FC236}">
                  <a16:creationId xmlns:a16="http://schemas.microsoft.com/office/drawing/2014/main" id="{CEC6FBB9-7C3D-CE57-A019-973F40D2D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011"/>
              <a:ext cx="216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Line 86">
              <a:extLst>
                <a:ext uri="{FF2B5EF4-FFF2-40B4-BE49-F238E27FC236}">
                  <a16:creationId xmlns:a16="http://schemas.microsoft.com/office/drawing/2014/main" id="{524AD2A8-3428-C732-2A61-389A0B4496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6" y="2140"/>
              <a:ext cx="6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87">
              <a:extLst>
                <a:ext uri="{FF2B5EF4-FFF2-40B4-BE49-F238E27FC236}">
                  <a16:creationId xmlns:a16="http://schemas.microsoft.com/office/drawing/2014/main" id="{71456FE1-BFA7-8D0E-AD69-2E5143713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1607"/>
              <a:ext cx="216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Line 88">
              <a:extLst>
                <a:ext uri="{FF2B5EF4-FFF2-40B4-BE49-F238E27FC236}">
                  <a16:creationId xmlns:a16="http://schemas.microsoft.com/office/drawing/2014/main" id="{7299A9F3-9E7C-673C-B46A-1E1B7DEB7B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6" y="1735"/>
              <a:ext cx="6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89">
              <a:extLst>
                <a:ext uri="{FF2B5EF4-FFF2-40B4-BE49-F238E27FC236}">
                  <a16:creationId xmlns:a16="http://schemas.microsoft.com/office/drawing/2014/main" id="{45EBF5FC-9D1F-0AB5-B34C-E8D06C1395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4" y="1311"/>
              <a:ext cx="24" cy="48"/>
            </a:xfrm>
            <a:custGeom>
              <a:avLst/>
              <a:gdLst>
                <a:gd name="T0" fmla="*/ 6 w 6"/>
                <a:gd name="T1" fmla="*/ 12 h 12"/>
                <a:gd name="T2" fmla="*/ 4 w 6"/>
                <a:gd name="T3" fmla="*/ 8 h 12"/>
                <a:gd name="T4" fmla="*/ 2 w 6"/>
                <a:gd name="T5" fmla="*/ 4 h 12"/>
                <a:gd name="T6" fmla="*/ 0 w 6"/>
                <a:gd name="T7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2">
                  <a:moveTo>
                    <a:pt x="6" y="12"/>
                  </a:moveTo>
                  <a:lnTo>
                    <a:pt x="4" y="8"/>
                  </a:lnTo>
                  <a:lnTo>
                    <a:pt x="2" y="4"/>
                  </a:lnTo>
                  <a:lnTo>
                    <a:pt x="0" y="0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Rectangle 93">
              <a:extLst>
                <a:ext uri="{FF2B5EF4-FFF2-40B4-BE49-F238E27FC236}">
                  <a16:creationId xmlns:a16="http://schemas.microsoft.com/office/drawing/2014/main" id="{C9800330-11EB-78AC-935D-2BFB199AE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" y="1323"/>
              <a:ext cx="5112" cy="2449"/>
            </a:xfrm>
            <a:prstGeom prst="rect">
              <a:avLst/>
            </a:prstGeom>
            <a:noFill/>
            <a:ln w="12700">
              <a:solidFill>
                <a:srgbClr val="8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7311AF4E-30AC-FAB7-5598-BAB2495E2FE0}"/>
              </a:ext>
            </a:extLst>
          </p:cNvPr>
          <p:cNvGrpSpPr/>
          <p:nvPr/>
        </p:nvGrpSpPr>
        <p:grpSpPr>
          <a:xfrm>
            <a:off x="6928148" y="2708533"/>
            <a:ext cx="4705350" cy="3303588"/>
            <a:chOff x="5035549" y="2081213"/>
            <a:chExt cx="4705350" cy="3303588"/>
          </a:xfrm>
        </p:grpSpPr>
        <p:sp>
          <p:nvSpPr>
            <p:cNvPr id="99" name="Freeform 92">
              <a:extLst>
                <a:ext uri="{FF2B5EF4-FFF2-40B4-BE49-F238E27FC236}">
                  <a16:creationId xmlns:a16="http://schemas.microsoft.com/office/drawing/2014/main" id="{7D44418B-A3DC-C68E-D4D0-E2F4EB51C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1899" y="2265363"/>
              <a:ext cx="4699000" cy="3119438"/>
            </a:xfrm>
            <a:custGeom>
              <a:avLst/>
              <a:gdLst>
                <a:gd name="T0" fmla="*/ 3 w 740"/>
                <a:gd name="T1" fmla="*/ 58 h 491"/>
                <a:gd name="T2" fmla="*/ 6 w 740"/>
                <a:gd name="T3" fmla="*/ 112 h 491"/>
                <a:gd name="T4" fmla="*/ 9 w 740"/>
                <a:gd name="T5" fmla="*/ 155 h 491"/>
                <a:gd name="T6" fmla="*/ 12 w 740"/>
                <a:gd name="T7" fmla="*/ 188 h 491"/>
                <a:gd name="T8" fmla="*/ 15 w 740"/>
                <a:gd name="T9" fmla="*/ 216 h 491"/>
                <a:gd name="T10" fmla="*/ 18 w 740"/>
                <a:gd name="T11" fmla="*/ 240 h 491"/>
                <a:gd name="T12" fmla="*/ 21 w 740"/>
                <a:gd name="T13" fmla="*/ 259 h 491"/>
                <a:gd name="T14" fmla="*/ 24 w 740"/>
                <a:gd name="T15" fmla="*/ 277 h 491"/>
                <a:gd name="T16" fmla="*/ 27 w 740"/>
                <a:gd name="T17" fmla="*/ 292 h 491"/>
                <a:gd name="T18" fmla="*/ 30 w 740"/>
                <a:gd name="T19" fmla="*/ 305 h 491"/>
                <a:gd name="T20" fmla="*/ 33 w 740"/>
                <a:gd name="T21" fmla="*/ 319 h 491"/>
                <a:gd name="T22" fmla="*/ 38 w 740"/>
                <a:gd name="T23" fmla="*/ 334 h 491"/>
                <a:gd name="T24" fmla="*/ 42 w 740"/>
                <a:gd name="T25" fmla="*/ 348 h 491"/>
                <a:gd name="T26" fmla="*/ 47 w 740"/>
                <a:gd name="T27" fmla="*/ 360 h 491"/>
                <a:gd name="T28" fmla="*/ 53 w 740"/>
                <a:gd name="T29" fmla="*/ 375 h 491"/>
                <a:gd name="T30" fmla="*/ 60 w 740"/>
                <a:gd name="T31" fmla="*/ 388 h 491"/>
                <a:gd name="T32" fmla="*/ 67 w 740"/>
                <a:gd name="T33" fmla="*/ 399 h 491"/>
                <a:gd name="T34" fmla="*/ 75 w 740"/>
                <a:gd name="T35" fmla="*/ 412 h 491"/>
                <a:gd name="T36" fmla="*/ 85 w 740"/>
                <a:gd name="T37" fmla="*/ 424 h 491"/>
                <a:gd name="T38" fmla="*/ 95 w 740"/>
                <a:gd name="T39" fmla="*/ 435 h 491"/>
                <a:gd name="T40" fmla="*/ 106 w 740"/>
                <a:gd name="T41" fmla="*/ 444 h 491"/>
                <a:gd name="T42" fmla="*/ 116 w 740"/>
                <a:gd name="T43" fmla="*/ 452 h 491"/>
                <a:gd name="T44" fmla="*/ 126 w 740"/>
                <a:gd name="T45" fmla="*/ 459 h 491"/>
                <a:gd name="T46" fmla="*/ 141 w 740"/>
                <a:gd name="T47" fmla="*/ 468 h 491"/>
                <a:gd name="T48" fmla="*/ 156 w 740"/>
                <a:gd name="T49" fmla="*/ 475 h 491"/>
                <a:gd name="T50" fmla="*/ 171 w 740"/>
                <a:gd name="T51" fmla="*/ 480 h 491"/>
                <a:gd name="T52" fmla="*/ 187 w 740"/>
                <a:gd name="T53" fmla="*/ 485 h 491"/>
                <a:gd name="T54" fmla="*/ 202 w 740"/>
                <a:gd name="T55" fmla="*/ 488 h 491"/>
                <a:gd name="T56" fmla="*/ 217 w 740"/>
                <a:gd name="T57" fmla="*/ 490 h 491"/>
                <a:gd name="T58" fmla="*/ 232 w 740"/>
                <a:gd name="T59" fmla="*/ 491 h 491"/>
                <a:gd name="T60" fmla="*/ 247 w 740"/>
                <a:gd name="T61" fmla="*/ 491 h 491"/>
                <a:gd name="T62" fmla="*/ 263 w 740"/>
                <a:gd name="T63" fmla="*/ 490 h 491"/>
                <a:gd name="T64" fmla="*/ 278 w 740"/>
                <a:gd name="T65" fmla="*/ 488 h 491"/>
                <a:gd name="T66" fmla="*/ 293 w 740"/>
                <a:gd name="T67" fmla="*/ 485 h 491"/>
                <a:gd name="T68" fmla="*/ 308 w 740"/>
                <a:gd name="T69" fmla="*/ 482 h 491"/>
                <a:gd name="T70" fmla="*/ 323 w 740"/>
                <a:gd name="T71" fmla="*/ 477 h 491"/>
                <a:gd name="T72" fmla="*/ 338 w 740"/>
                <a:gd name="T73" fmla="*/ 472 h 491"/>
                <a:gd name="T74" fmla="*/ 354 w 740"/>
                <a:gd name="T75" fmla="*/ 466 h 491"/>
                <a:gd name="T76" fmla="*/ 369 w 740"/>
                <a:gd name="T77" fmla="*/ 459 h 491"/>
                <a:gd name="T78" fmla="*/ 384 w 740"/>
                <a:gd name="T79" fmla="*/ 451 h 491"/>
                <a:gd name="T80" fmla="*/ 399 w 740"/>
                <a:gd name="T81" fmla="*/ 443 h 491"/>
                <a:gd name="T82" fmla="*/ 414 w 740"/>
                <a:gd name="T83" fmla="*/ 434 h 491"/>
                <a:gd name="T84" fmla="*/ 430 w 740"/>
                <a:gd name="T85" fmla="*/ 423 h 491"/>
                <a:gd name="T86" fmla="*/ 445 w 740"/>
                <a:gd name="T87" fmla="*/ 413 h 491"/>
                <a:gd name="T88" fmla="*/ 460 w 740"/>
                <a:gd name="T89" fmla="*/ 401 h 491"/>
                <a:gd name="T90" fmla="*/ 475 w 740"/>
                <a:gd name="T91" fmla="*/ 389 h 491"/>
                <a:gd name="T92" fmla="*/ 490 w 740"/>
                <a:gd name="T93" fmla="*/ 376 h 491"/>
                <a:gd name="T94" fmla="*/ 506 w 740"/>
                <a:gd name="T95" fmla="*/ 362 h 491"/>
                <a:gd name="T96" fmla="*/ 521 w 740"/>
                <a:gd name="T97" fmla="*/ 347 h 491"/>
                <a:gd name="T98" fmla="*/ 536 w 740"/>
                <a:gd name="T99" fmla="*/ 331 h 491"/>
                <a:gd name="T100" fmla="*/ 551 w 740"/>
                <a:gd name="T101" fmla="*/ 315 h 491"/>
                <a:gd name="T102" fmla="*/ 566 w 740"/>
                <a:gd name="T103" fmla="*/ 298 h 491"/>
                <a:gd name="T104" fmla="*/ 581 w 740"/>
                <a:gd name="T105" fmla="*/ 281 h 491"/>
                <a:gd name="T106" fmla="*/ 597 w 740"/>
                <a:gd name="T107" fmla="*/ 262 h 491"/>
                <a:gd name="T108" fmla="*/ 612 w 740"/>
                <a:gd name="T109" fmla="*/ 243 h 491"/>
                <a:gd name="T110" fmla="*/ 627 w 740"/>
                <a:gd name="T111" fmla="*/ 223 h 491"/>
                <a:gd name="T112" fmla="*/ 642 w 740"/>
                <a:gd name="T113" fmla="*/ 202 h 491"/>
                <a:gd name="T114" fmla="*/ 657 w 740"/>
                <a:gd name="T115" fmla="*/ 181 h 491"/>
                <a:gd name="T116" fmla="*/ 673 w 740"/>
                <a:gd name="T117" fmla="*/ 158 h 491"/>
                <a:gd name="T118" fmla="*/ 688 w 740"/>
                <a:gd name="T119" fmla="*/ 135 h 491"/>
                <a:gd name="T120" fmla="*/ 703 w 740"/>
                <a:gd name="T121" fmla="*/ 112 h 491"/>
                <a:gd name="T122" fmla="*/ 718 w 740"/>
                <a:gd name="T123" fmla="*/ 87 h 491"/>
                <a:gd name="T124" fmla="*/ 733 w 740"/>
                <a:gd name="T125" fmla="*/ 62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0" h="491">
                  <a:moveTo>
                    <a:pt x="0" y="0"/>
                  </a:moveTo>
                  <a:lnTo>
                    <a:pt x="1" y="13"/>
                  </a:lnTo>
                  <a:lnTo>
                    <a:pt x="1" y="25"/>
                  </a:lnTo>
                  <a:lnTo>
                    <a:pt x="2" y="37"/>
                  </a:lnTo>
                  <a:lnTo>
                    <a:pt x="2" y="48"/>
                  </a:lnTo>
                  <a:lnTo>
                    <a:pt x="3" y="58"/>
                  </a:lnTo>
                  <a:lnTo>
                    <a:pt x="3" y="68"/>
                  </a:lnTo>
                  <a:lnTo>
                    <a:pt x="4" y="78"/>
                  </a:lnTo>
                  <a:lnTo>
                    <a:pt x="4" y="87"/>
                  </a:lnTo>
                  <a:lnTo>
                    <a:pt x="5" y="96"/>
                  </a:lnTo>
                  <a:lnTo>
                    <a:pt x="5" y="104"/>
                  </a:lnTo>
                  <a:lnTo>
                    <a:pt x="6" y="112"/>
                  </a:lnTo>
                  <a:lnTo>
                    <a:pt x="6" y="120"/>
                  </a:lnTo>
                  <a:lnTo>
                    <a:pt x="7" y="128"/>
                  </a:lnTo>
                  <a:lnTo>
                    <a:pt x="7" y="135"/>
                  </a:lnTo>
                  <a:lnTo>
                    <a:pt x="8" y="142"/>
                  </a:lnTo>
                  <a:lnTo>
                    <a:pt x="8" y="148"/>
                  </a:lnTo>
                  <a:lnTo>
                    <a:pt x="9" y="155"/>
                  </a:lnTo>
                  <a:lnTo>
                    <a:pt x="9" y="161"/>
                  </a:lnTo>
                  <a:lnTo>
                    <a:pt x="10" y="167"/>
                  </a:lnTo>
                  <a:lnTo>
                    <a:pt x="10" y="172"/>
                  </a:lnTo>
                  <a:lnTo>
                    <a:pt x="11" y="178"/>
                  </a:lnTo>
                  <a:lnTo>
                    <a:pt x="11" y="183"/>
                  </a:lnTo>
                  <a:lnTo>
                    <a:pt x="12" y="188"/>
                  </a:lnTo>
                  <a:lnTo>
                    <a:pt x="12" y="193"/>
                  </a:lnTo>
                  <a:lnTo>
                    <a:pt x="13" y="198"/>
                  </a:lnTo>
                  <a:lnTo>
                    <a:pt x="13" y="203"/>
                  </a:lnTo>
                  <a:lnTo>
                    <a:pt x="14" y="208"/>
                  </a:lnTo>
                  <a:lnTo>
                    <a:pt x="14" y="212"/>
                  </a:lnTo>
                  <a:lnTo>
                    <a:pt x="15" y="216"/>
                  </a:lnTo>
                  <a:lnTo>
                    <a:pt x="15" y="220"/>
                  </a:lnTo>
                  <a:lnTo>
                    <a:pt x="16" y="224"/>
                  </a:lnTo>
                  <a:lnTo>
                    <a:pt x="16" y="228"/>
                  </a:lnTo>
                  <a:lnTo>
                    <a:pt x="17" y="232"/>
                  </a:lnTo>
                  <a:lnTo>
                    <a:pt x="17" y="236"/>
                  </a:lnTo>
                  <a:lnTo>
                    <a:pt x="18" y="240"/>
                  </a:lnTo>
                  <a:lnTo>
                    <a:pt x="18" y="243"/>
                  </a:lnTo>
                  <a:lnTo>
                    <a:pt x="19" y="247"/>
                  </a:lnTo>
                  <a:lnTo>
                    <a:pt x="19" y="250"/>
                  </a:lnTo>
                  <a:lnTo>
                    <a:pt x="20" y="253"/>
                  </a:lnTo>
                  <a:lnTo>
                    <a:pt x="20" y="256"/>
                  </a:lnTo>
                  <a:lnTo>
                    <a:pt x="21" y="259"/>
                  </a:lnTo>
                  <a:lnTo>
                    <a:pt x="21" y="263"/>
                  </a:lnTo>
                  <a:lnTo>
                    <a:pt x="22" y="266"/>
                  </a:lnTo>
                  <a:lnTo>
                    <a:pt x="22" y="268"/>
                  </a:lnTo>
                  <a:lnTo>
                    <a:pt x="23" y="271"/>
                  </a:lnTo>
                  <a:lnTo>
                    <a:pt x="23" y="274"/>
                  </a:lnTo>
                  <a:lnTo>
                    <a:pt x="24" y="277"/>
                  </a:lnTo>
                  <a:lnTo>
                    <a:pt x="24" y="279"/>
                  </a:lnTo>
                  <a:lnTo>
                    <a:pt x="25" y="282"/>
                  </a:lnTo>
                  <a:lnTo>
                    <a:pt x="25" y="285"/>
                  </a:lnTo>
                  <a:lnTo>
                    <a:pt x="26" y="287"/>
                  </a:lnTo>
                  <a:lnTo>
                    <a:pt x="26" y="289"/>
                  </a:lnTo>
                  <a:lnTo>
                    <a:pt x="27" y="292"/>
                  </a:lnTo>
                  <a:lnTo>
                    <a:pt x="27" y="294"/>
                  </a:lnTo>
                  <a:lnTo>
                    <a:pt x="28" y="296"/>
                  </a:lnTo>
                  <a:lnTo>
                    <a:pt x="28" y="299"/>
                  </a:lnTo>
                  <a:lnTo>
                    <a:pt x="29" y="301"/>
                  </a:lnTo>
                  <a:lnTo>
                    <a:pt x="29" y="303"/>
                  </a:lnTo>
                  <a:lnTo>
                    <a:pt x="30" y="305"/>
                  </a:lnTo>
                  <a:lnTo>
                    <a:pt x="30" y="307"/>
                  </a:lnTo>
                  <a:lnTo>
                    <a:pt x="31" y="309"/>
                  </a:lnTo>
                  <a:lnTo>
                    <a:pt x="31" y="311"/>
                  </a:lnTo>
                  <a:lnTo>
                    <a:pt x="32" y="313"/>
                  </a:lnTo>
                  <a:lnTo>
                    <a:pt x="32" y="316"/>
                  </a:lnTo>
                  <a:lnTo>
                    <a:pt x="33" y="319"/>
                  </a:lnTo>
                  <a:lnTo>
                    <a:pt x="34" y="322"/>
                  </a:lnTo>
                  <a:lnTo>
                    <a:pt x="35" y="324"/>
                  </a:lnTo>
                  <a:lnTo>
                    <a:pt x="35" y="327"/>
                  </a:lnTo>
                  <a:lnTo>
                    <a:pt x="36" y="330"/>
                  </a:lnTo>
                  <a:lnTo>
                    <a:pt x="37" y="332"/>
                  </a:lnTo>
                  <a:lnTo>
                    <a:pt x="38" y="334"/>
                  </a:lnTo>
                  <a:lnTo>
                    <a:pt x="38" y="337"/>
                  </a:lnTo>
                  <a:lnTo>
                    <a:pt x="39" y="339"/>
                  </a:lnTo>
                  <a:lnTo>
                    <a:pt x="40" y="341"/>
                  </a:lnTo>
                  <a:lnTo>
                    <a:pt x="41" y="344"/>
                  </a:lnTo>
                  <a:lnTo>
                    <a:pt x="41" y="346"/>
                  </a:lnTo>
                  <a:lnTo>
                    <a:pt x="42" y="348"/>
                  </a:lnTo>
                  <a:lnTo>
                    <a:pt x="43" y="350"/>
                  </a:lnTo>
                  <a:lnTo>
                    <a:pt x="44" y="352"/>
                  </a:lnTo>
                  <a:lnTo>
                    <a:pt x="44" y="354"/>
                  </a:lnTo>
                  <a:lnTo>
                    <a:pt x="45" y="356"/>
                  </a:lnTo>
                  <a:lnTo>
                    <a:pt x="46" y="358"/>
                  </a:lnTo>
                  <a:lnTo>
                    <a:pt x="47" y="360"/>
                  </a:lnTo>
                  <a:lnTo>
                    <a:pt x="48" y="362"/>
                  </a:lnTo>
                  <a:lnTo>
                    <a:pt x="49" y="365"/>
                  </a:lnTo>
                  <a:lnTo>
                    <a:pt x="50" y="368"/>
                  </a:lnTo>
                  <a:lnTo>
                    <a:pt x="51" y="370"/>
                  </a:lnTo>
                  <a:lnTo>
                    <a:pt x="52" y="373"/>
                  </a:lnTo>
                  <a:lnTo>
                    <a:pt x="53" y="375"/>
                  </a:lnTo>
                  <a:lnTo>
                    <a:pt x="54" y="377"/>
                  </a:lnTo>
                  <a:lnTo>
                    <a:pt x="56" y="380"/>
                  </a:lnTo>
                  <a:lnTo>
                    <a:pt x="57" y="382"/>
                  </a:lnTo>
                  <a:lnTo>
                    <a:pt x="58" y="384"/>
                  </a:lnTo>
                  <a:lnTo>
                    <a:pt x="59" y="386"/>
                  </a:lnTo>
                  <a:lnTo>
                    <a:pt x="60" y="388"/>
                  </a:lnTo>
                  <a:lnTo>
                    <a:pt x="61" y="390"/>
                  </a:lnTo>
                  <a:lnTo>
                    <a:pt x="62" y="392"/>
                  </a:lnTo>
                  <a:lnTo>
                    <a:pt x="63" y="394"/>
                  </a:lnTo>
                  <a:lnTo>
                    <a:pt x="65" y="396"/>
                  </a:lnTo>
                  <a:lnTo>
                    <a:pt x="66" y="398"/>
                  </a:lnTo>
                  <a:lnTo>
                    <a:pt x="67" y="399"/>
                  </a:lnTo>
                  <a:lnTo>
                    <a:pt x="68" y="401"/>
                  </a:lnTo>
                  <a:lnTo>
                    <a:pt x="69" y="403"/>
                  </a:lnTo>
                  <a:lnTo>
                    <a:pt x="70" y="405"/>
                  </a:lnTo>
                  <a:lnTo>
                    <a:pt x="72" y="407"/>
                  </a:lnTo>
                  <a:lnTo>
                    <a:pt x="74" y="409"/>
                  </a:lnTo>
                  <a:lnTo>
                    <a:pt x="75" y="412"/>
                  </a:lnTo>
                  <a:lnTo>
                    <a:pt x="77" y="414"/>
                  </a:lnTo>
                  <a:lnTo>
                    <a:pt x="79" y="416"/>
                  </a:lnTo>
                  <a:lnTo>
                    <a:pt x="80" y="418"/>
                  </a:lnTo>
                  <a:lnTo>
                    <a:pt x="82" y="420"/>
                  </a:lnTo>
                  <a:lnTo>
                    <a:pt x="84" y="422"/>
                  </a:lnTo>
                  <a:lnTo>
                    <a:pt x="85" y="424"/>
                  </a:lnTo>
                  <a:lnTo>
                    <a:pt x="87" y="426"/>
                  </a:lnTo>
                  <a:lnTo>
                    <a:pt x="89" y="428"/>
                  </a:lnTo>
                  <a:lnTo>
                    <a:pt x="90" y="430"/>
                  </a:lnTo>
                  <a:lnTo>
                    <a:pt x="92" y="432"/>
                  </a:lnTo>
                  <a:lnTo>
                    <a:pt x="94" y="433"/>
                  </a:lnTo>
                  <a:lnTo>
                    <a:pt x="95" y="435"/>
                  </a:lnTo>
                  <a:lnTo>
                    <a:pt x="97" y="437"/>
                  </a:lnTo>
                  <a:lnTo>
                    <a:pt x="99" y="438"/>
                  </a:lnTo>
                  <a:lnTo>
                    <a:pt x="101" y="440"/>
                  </a:lnTo>
                  <a:lnTo>
                    <a:pt x="102" y="441"/>
                  </a:lnTo>
                  <a:lnTo>
                    <a:pt x="104" y="443"/>
                  </a:lnTo>
                  <a:lnTo>
                    <a:pt x="106" y="444"/>
                  </a:lnTo>
                  <a:lnTo>
                    <a:pt x="107" y="445"/>
                  </a:lnTo>
                  <a:lnTo>
                    <a:pt x="109" y="447"/>
                  </a:lnTo>
                  <a:lnTo>
                    <a:pt x="111" y="448"/>
                  </a:lnTo>
                  <a:lnTo>
                    <a:pt x="112" y="449"/>
                  </a:lnTo>
                  <a:lnTo>
                    <a:pt x="114" y="451"/>
                  </a:lnTo>
                  <a:lnTo>
                    <a:pt x="116" y="452"/>
                  </a:lnTo>
                  <a:lnTo>
                    <a:pt x="117" y="453"/>
                  </a:lnTo>
                  <a:lnTo>
                    <a:pt x="119" y="454"/>
                  </a:lnTo>
                  <a:lnTo>
                    <a:pt x="121" y="456"/>
                  </a:lnTo>
                  <a:lnTo>
                    <a:pt x="122" y="457"/>
                  </a:lnTo>
                  <a:lnTo>
                    <a:pt x="124" y="458"/>
                  </a:lnTo>
                  <a:lnTo>
                    <a:pt x="126" y="459"/>
                  </a:lnTo>
                  <a:lnTo>
                    <a:pt x="128" y="460"/>
                  </a:lnTo>
                  <a:lnTo>
                    <a:pt x="131" y="462"/>
                  </a:lnTo>
                  <a:lnTo>
                    <a:pt x="133" y="463"/>
                  </a:lnTo>
                  <a:lnTo>
                    <a:pt x="136" y="465"/>
                  </a:lnTo>
                  <a:lnTo>
                    <a:pt x="138" y="466"/>
                  </a:lnTo>
                  <a:lnTo>
                    <a:pt x="141" y="468"/>
                  </a:lnTo>
                  <a:lnTo>
                    <a:pt x="144" y="469"/>
                  </a:lnTo>
                  <a:lnTo>
                    <a:pt x="146" y="470"/>
                  </a:lnTo>
                  <a:lnTo>
                    <a:pt x="149" y="471"/>
                  </a:lnTo>
                  <a:lnTo>
                    <a:pt x="151" y="473"/>
                  </a:lnTo>
                  <a:lnTo>
                    <a:pt x="154" y="474"/>
                  </a:lnTo>
                  <a:lnTo>
                    <a:pt x="156" y="475"/>
                  </a:lnTo>
                  <a:lnTo>
                    <a:pt x="159" y="476"/>
                  </a:lnTo>
                  <a:lnTo>
                    <a:pt x="161" y="477"/>
                  </a:lnTo>
                  <a:lnTo>
                    <a:pt x="164" y="478"/>
                  </a:lnTo>
                  <a:lnTo>
                    <a:pt x="166" y="479"/>
                  </a:lnTo>
                  <a:lnTo>
                    <a:pt x="169" y="479"/>
                  </a:lnTo>
                  <a:lnTo>
                    <a:pt x="171" y="480"/>
                  </a:lnTo>
                  <a:lnTo>
                    <a:pt x="174" y="481"/>
                  </a:lnTo>
                  <a:lnTo>
                    <a:pt x="176" y="482"/>
                  </a:lnTo>
                  <a:lnTo>
                    <a:pt x="179" y="483"/>
                  </a:lnTo>
                  <a:lnTo>
                    <a:pt x="182" y="483"/>
                  </a:lnTo>
                  <a:lnTo>
                    <a:pt x="184" y="484"/>
                  </a:lnTo>
                  <a:lnTo>
                    <a:pt x="187" y="485"/>
                  </a:lnTo>
                  <a:lnTo>
                    <a:pt x="189" y="485"/>
                  </a:lnTo>
                  <a:lnTo>
                    <a:pt x="192" y="486"/>
                  </a:lnTo>
                  <a:lnTo>
                    <a:pt x="194" y="486"/>
                  </a:lnTo>
                  <a:lnTo>
                    <a:pt x="197" y="487"/>
                  </a:lnTo>
                  <a:lnTo>
                    <a:pt x="199" y="487"/>
                  </a:lnTo>
                  <a:lnTo>
                    <a:pt x="202" y="488"/>
                  </a:lnTo>
                  <a:lnTo>
                    <a:pt x="204" y="488"/>
                  </a:lnTo>
                  <a:lnTo>
                    <a:pt x="207" y="488"/>
                  </a:lnTo>
                  <a:lnTo>
                    <a:pt x="209" y="489"/>
                  </a:lnTo>
                  <a:lnTo>
                    <a:pt x="212" y="489"/>
                  </a:lnTo>
                  <a:lnTo>
                    <a:pt x="214" y="489"/>
                  </a:lnTo>
                  <a:lnTo>
                    <a:pt x="217" y="490"/>
                  </a:lnTo>
                  <a:lnTo>
                    <a:pt x="219" y="490"/>
                  </a:lnTo>
                  <a:lnTo>
                    <a:pt x="222" y="490"/>
                  </a:lnTo>
                  <a:lnTo>
                    <a:pt x="225" y="490"/>
                  </a:lnTo>
                  <a:lnTo>
                    <a:pt x="227" y="490"/>
                  </a:lnTo>
                  <a:lnTo>
                    <a:pt x="230" y="491"/>
                  </a:lnTo>
                  <a:lnTo>
                    <a:pt x="232" y="491"/>
                  </a:lnTo>
                  <a:lnTo>
                    <a:pt x="235" y="491"/>
                  </a:lnTo>
                  <a:lnTo>
                    <a:pt x="237" y="491"/>
                  </a:lnTo>
                  <a:lnTo>
                    <a:pt x="240" y="491"/>
                  </a:lnTo>
                  <a:lnTo>
                    <a:pt x="242" y="491"/>
                  </a:lnTo>
                  <a:lnTo>
                    <a:pt x="245" y="491"/>
                  </a:lnTo>
                  <a:lnTo>
                    <a:pt x="247" y="491"/>
                  </a:lnTo>
                  <a:lnTo>
                    <a:pt x="250" y="491"/>
                  </a:lnTo>
                  <a:lnTo>
                    <a:pt x="252" y="490"/>
                  </a:lnTo>
                  <a:lnTo>
                    <a:pt x="255" y="490"/>
                  </a:lnTo>
                  <a:lnTo>
                    <a:pt x="257" y="490"/>
                  </a:lnTo>
                  <a:lnTo>
                    <a:pt x="260" y="490"/>
                  </a:lnTo>
                  <a:lnTo>
                    <a:pt x="263" y="490"/>
                  </a:lnTo>
                  <a:lnTo>
                    <a:pt x="265" y="490"/>
                  </a:lnTo>
                  <a:lnTo>
                    <a:pt x="268" y="489"/>
                  </a:lnTo>
                  <a:lnTo>
                    <a:pt x="270" y="489"/>
                  </a:lnTo>
                  <a:lnTo>
                    <a:pt x="273" y="489"/>
                  </a:lnTo>
                  <a:lnTo>
                    <a:pt x="275" y="488"/>
                  </a:lnTo>
                  <a:lnTo>
                    <a:pt x="278" y="488"/>
                  </a:lnTo>
                  <a:lnTo>
                    <a:pt x="280" y="488"/>
                  </a:lnTo>
                  <a:lnTo>
                    <a:pt x="283" y="487"/>
                  </a:lnTo>
                  <a:lnTo>
                    <a:pt x="285" y="487"/>
                  </a:lnTo>
                  <a:lnTo>
                    <a:pt x="288" y="486"/>
                  </a:lnTo>
                  <a:lnTo>
                    <a:pt x="290" y="486"/>
                  </a:lnTo>
                  <a:lnTo>
                    <a:pt x="293" y="485"/>
                  </a:lnTo>
                  <a:lnTo>
                    <a:pt x="295" y="485"/>
                  </a:lnTo>
                  <a:lnTo>
                    <a:pt x="298" y="484"/>
                  </a:lnTo>
                  <a:lnTo>
                    <a:pt x="300" y="484"/>
                  </a:lnTo>
                  <a:lnTo>
                    <a:pt x="303" y="483"/>
                  </a:lnTo>
                  <a:lnTo>
                    <a:pt x="306" y="482"/>
                  </a:lnTo>
                  <a:lnTo>
                    <a:pt x="308" y="482"/>
                  </a:lnTo>
                  <a:lnTo>
                    <a:pt x="311" y="481"/>
                  </a:lnTo>
                  <a:lnTo>
                    <a:pt x="313" y="480"/>
                  </a:lnTo>
                  <a:lnTo>
                    <a:pt x="316" y="480"/>
                  </a:lnTo>
                  <a:lnTo>
                    <a:pt x="318" y="479"/>
                  </a:lnTo>
                  <a:lnTo>
                    <a:pt x="321" y="478"/>
                  </a:lnTo>
                  <a:lnTo>
                    <a:pt x="323" y="477"/>
                  </a:lnTo>
                  <a:lnTo>
                    <a:pt x="326" y="476"/>
                  </a:lnTo>
                  <a:lnTo>
                    <a:pt x="328" y="476"/>
                  </a:lnTo>
                  <a:lnTo>
                    <a:pt x="331" y="475"/>
                  </a:lnTo>
                  <a:lnTo>
                    <a:pt x="333" y="474"/>
                  </a:lnTo>
                  <a:lnTo>
                    <a:pt x="336" y="473"/>
                  </a:lnTo>
                  <a:lnTo>
                    <a:pt x="338" y="472"/>
                  </a:lnTo>
                  <a:lnTo>
                    <a:pt x="341" y="471"/>
                  </a:lnTo>
                  <a:lnTo>
                    <a:pt x="344" y="470"/>
                  </a:lnTo>
                  <a:lnTo>
                    <a:pt x="346" y="469"/>
                  </a:lnTo>
                  <a:lnTo>
                    <a:pt x="349" y="468"/>
                  </a:lnTo>
                  <a:lnTo>
                    <a:pt x="351" y="467"/>
                  </a:lnTo>
                  <a:lnTo>
                    <a:pt x="354" y="466"/>
                  </a:lnTo>
                  <a:lnTo>
                    <a:pt x="356" y="465"/>
                  </a:lnTo>
                  <a:lnTo>
                    <a:pt x="359" y="464"/>
                  </a:lnTo>
                  <a:lnTo>
                    <a:pt x="361" y="463"/>
                  </a:lnTo>
                  <a:lnTo>
                    <a:pt x="364" y="461"/>
                  </a:lnTo>
                  <a:lnTo>
                    <a:pt x="366" y="460"/>
                  </a:lnTo>
                  <a:lnTo>
                    <a:pt x="369" y="459"/>
                  </a:lnTo>
                  <a:lnTo>
                    <a:pt x="371" y="458"/>
                  </a:lnTo>
                  <a:lnTo>
                    <a:pt x="374" y="457"/>
                  </a:lnTo>
                  <a:lnTo>
                    <a:pt x="376" y="455"/>
                  </a:lnTo>
                  <a:lnTo>
                    <a:pt x="379" y="454"/>
                  </a:lnTo>
                  <a:lnTo>
                    <a:pt x="381" y="453"/>
                  </a:lnTo>
                  <a:lnTo>
                    <a:pt x="384" y="451"/>
                  </a:lnTo>
                  <a:lnTo>
                    <a:pt x="387" y="450"/>
                  </a:lnTo>
                  <a:lnTo>
                    <a:pt x="389" y="449"/>
                  </a:lnTo>
                  <a:lnTo>
                    <a:pt x="392" y="447"/>
                  </a:lnTo>
                  <a:lnTo>
                    <a:pt x="394" y="446"/>
                  </a:lnTo>
                  <a:lnTo>
                    <a:pt x="397" y="444"/>
                  </a:lnTo>
                  <a:lnTo>
                    <a:pt x="399" y="443"/>
                  </a:lnTo>
                  <a:lnTo>
                    <a:pt x="402" y="441"/>
                  </a:lnTo>
                  <a:lnTo>
                    <a:pt x="404" y="440"/>
                  </a:lnTo>
                  <a:lnTo>
                    <a:pt x="407" y="438"/>
                  </a:lnTo>
                  <a:lnTo>
                    <a:pt x="409" y="437"/>
                  </a:lnTo>
                  <a:lnTo>
                    <a:pt x="412" y="435"/>
                  </a:lnTo>
                  <a:lnTo>
                    <a:pt x="414" y="434"/>
                  </a:lnTo>
                  <a:lnTo>
                    <a:pt x="417" y="432"/>
                  </a:lnTo>
                  <a:lnTo>
                    <a:pt x="419" y="430"/>
                  </a:lnTo>
                  <a:lnTo>
                    <a:pt x="422" y="429"/>
                  </a:lnTo>
                  <a:lnTo>
                    <a:pt x="425" y="427"/>
                  </a:lnTo>
                  <a:lnTo>
                    <a:pt x="427" y="425"/>
                  </a:lnTo>
                  <a:lnTo>
                    <a:pt x="430" y="423"/>
                  </a:lnTo>
                  <a:lnTo>
                    <a:pt x="432" y="422"/>
                  </a:lnTo>
                  <a:lnTo>
                    <a:pt x="435" y="420"/>
                  </a:lnTo>
                  <a:lnTo>
                    <a:pt x="437" y="418"/>
                  </a:lnTo>
                  <a:lnTo>
                    <a:pt x="440" y="416"/>
                  </a:lnTo>
                  <a:lnTo>
                    <a:pt x="442" y="415"/>
                  </a:lnTo>
                  <a:lnTo>
                    <a:pt x="445" y="413"/>
                  </a:lnTo>
                  <a:lnTo>
                    <a:pt x="447" y="411"/>
                  </a:lnTo>
                  <a:lnTo>
                    <a:pt x="450" y="409"/>
                  </a:lnTo>
                  <a:lnTo>
                    <a:pt x="452" y="407"/>
                  </a:lnTo>
                  <a:lnTo>
                    <a:pt x="455" y="405"/>
                  </a:lnTo>
                  <a:lnTo>
                    <a:pt x="457" y="403"/>
                  </a:lnTo>
                  <a:lnTo>
                    <a:pt x="460" y="401"/>
                  </a:lnTo>
                  <a:lnTo>
                    <a:pt x="462" y="399"/>
                  </a:lnTo>
                  <a:lnTo>
                    <a:pt x="465" y="397"/>
                  </a:lnTo>
                  <a:lnTo>
                    <a:pt x="468" y="395"/>
                  </a:lnTo>
                  <a:lnTo>
                    <a:pt x="470" y="393"/>
                  </a:lnTo>
                  <a:lnTo>
                    <a:pt x="473" y="391"/>
                  </a:lnTo>
                  <a:lnTo>
                    <a:pt x="475" y="389"/>
                  </a:lnTo>
                  <a:lnTo>
                    <a:pt x="478" y="387"/>
                  </a:lnTo>
                  <a:lnTo>
                    <a:pt x="480" y="384"/>
                  </a:lnTo>
                  <a:lnTo>
                    <a:pt x="483" y="382"/>
                  </a:lnTo>
                  <a:lnTo>
                    <a:pt x="485" y="380"/>
                  </a:lnTo>
                  <a:lnTo>
                    <a:pt x="488" y="378"/>
                  </a:lnTo>
                  <a:lnTo>
                    <a:pt x="490" y="376"/>
                  </a:lnTo>
                  <a:lnTo>
                    <a:pt x="493" y="373"/>
                  </a:lnTo>
                  <a:lnTo>
                    <a:pt x="495" y="371"/>
                  </a:lnTo>
                  <a:lnTo>
                    <a:pt x="498" y="369"/>
                  </a:lnTo>
                  <a:lnTo>
                    <a:pt x="500" y="366"/>
                  </a:lnTo>
                  <a:lnTo>
                    <a:pt x="503" y="364"/>
                  </a:lnTo>
                  <a:lnTo>
                    <a:pt x="506" y="362"/>
                  </a:lnTo>
                  <a:lnTo>
                    <a:pt x="508" y="359"/>
                  </a:lnTo>
                  <a:lnTo>
                    <a:pt x="511" y="357"/>
                  </a:lnTo>
                  <a:lnTo>
                    <a:pt x="513" y="354"/>
                  </a:lnTo>
                  <a:lnTo>
                    <a:pt x="516" y="352"/>
                  </a:lnTo>
                  <a:lnTo>
                    <a:pt x="518" y="349"/>
                  </a:lnTo>
                  <a:lnTo>
                    <a:pt x="521" y="347"/>
                  </a:lnTo>
                  <a:lnTo>
                    <a:pt x="523" y="344"/>
                  </a:lnTo>
                  <a:lnTo>
                    <a:pt x="526" y="342"/>
                  </a:lnTo>
                  <a:lnTo>
                    <a:pt x="528" y="339"/>
                  </a:lnTo>
                  <a:lnTo>
                    <a:pt x="531" y="337"/>
                  </a:lnTo>
                  <a:lnTo>
                    <a:pt x="533" y="334"/>
                  </a:lnTo>
                  <a:lnTo>
                    <a:pt x="536" y="331"/>
                  </a:lnTo>
                  <a:lnTo>
                    <a:pt x="538" y="329"/>
                  </a:lnTo>
                  <a:lnTo>
                    <a:pt x="541" y="326"/>
                  </a:lnTo>
                  <a:lnTo>
                    <a:pt x="543" y="323"/>
                  </a:lnTo>
                  <a:lnTo>
                    <a:pt x="546" y="321"/>
                  </a:lnTo>
                  <a:lnTo>
                    <a:pt x="549" y="318"/>
                  </a:lnTo>
                  <a:lnTo>
                    <a:pt x="551" y="315"/>
                  </a:lnTo>
                  <a:lnTo>
                    <a:pt x="554" y="312"/>
                  </a:lnTo>
                  <a:lnTo>
                    <a:pt x="556" y="310"/>
                  </a:lnTo>
                  <a:lnTo>
                    <a:pt x="559" y="307"/>
                  </a:lnTo>
                  <a:lnTo>
                    <a:pt x="561" y="304"/>
                  </a:lnTo>
                  <a:lnTo>
                    <a:pt x="564" y="301"/>
                  </a:lnTo>
                  <a:lnTo>
                    <a:pt x="566" y="298"/>
                  </a:lnTo>
                  <a:lnTo>
                    <a:pt x="569" y="295"/>
                  </a:lnTo>
                  <a:lnTo>
                    <a:pt x="571" y="292"/>
                  </a:lnTo>
                  <a:lnTo>
                    <a:pt x="574" y="290"/>
                  </a:lnTo>
                  <a:lnTo>
                    <a:pt x="576" y="287"/>
                  </a:lnTo>
                  <a:lnTo>
                    <a:pt x="579" y="284"/>
                  </a:lnTo>
                  <a:lnTo>
                    <a:pt x="581" y="281"/>
                  </a:lnTo>
                  <a:lnTo>
                    <a:pt x="584" y="278"/>
                  </a:lnTo>
                  <a:lnTo>
                    <a:pt x="587" y="275"/>
                  </a:lnTo>
                  <a:lnTo>
                    <a:pt x="589" y="271"/>
                  </a:lnTo>
                  <a:lnTo>
                    <a:pt x="592" y="268"/>
                  </a:lnTo>
                  <a:lnTo>
                    <a:pt x="594" y="265"/>
                  </a:lnTo>
                  <a:lnTo>
                    <a:pt x="597" y="262"/>
                  </a:lnTo>
                  <a:lnTo>
                    <a:pt x="599" y="259"/>
                  </a:lnTo>
                  <a:lnTo>
                    <a:pt x="602" y="256"/>
                  </a:lnTo>
                  <a:lnTo>
                    <a:pt x="604" y="253"/>
                  </a:lnTo>
                  <a:lnTo>
                    <a:pt x="607" y="249"/>
                  </a:lnTo>
                  <a:lnTo>
                    <a:pt x="609" y="246"/>
                  </a:lnTo>
                  <a:lnTo>
                    <a:pt x="612" y="243"/>
                  </a:lnTo>
                  <a:lnTo>
                    <a:pt x="614" y="240"/>
                  </a:lnTo>
                  <a:lnTo>
                    <a:pt x="617" y="236"/>
                  </a:lnTo>
                  <a:lnTo>
                    <a:pt x="619" y="233"/>
                  </a:lnTo>
                  <a:lnTo>
                    <a:pt x="622" y="230"/>
                  </a:lnTo>
                  <a:lnTo>
                    <a:pt x="624" y="226"/>
                  </a:lnTo>
                  <a:lnTo>
                    <a:pt x="627" y="223"/>
                  </a:lnTo>
                  <a:lnTo>
                    <a:pt x="630" y="219"/>
                  </a:lnTo>
                  <a:lnTo>
                    <a:pt x="632" y="216"/>
                  </a:lnTo>
                  <a:lnTo>
                    <a:pt x="635" y="213"/>
                  </a:lnTo>
                  <a:lnTo>
                    <a:pt x="637" y="209"/>
                  </a:lnTo>
                  <a:lnTo>
                    <a:pt x="640" y="206"/>
                  </a:lnTo>
                  <a:lnTo>
                    <a:pt x="642" y="202"/>
                  </a:lnTo>
                  <a:lnTo>
                    <a:pt x="645" y="199"/>
                  </a:lnTo>
                  <a:lnTo>
                    <a:pt x="647" y="195"/>
                  </a:lnTo>
                  <a:lnTo>
                    <a:pt x="650" y="192"/>
                  </a:lnTo>
                  <a:lnTo>
                    <a:pt x="652" y="188"/>
                  </a:lnTo>
                  <a:lnTo>
                    <a:pt x="655" y="184"/>
                  </a:lnTo>
                  <a:lnTo>
                    <a:pt x="657" y="181"/>
                  </a:lnTo>
                  <a:lnTo>
                    <a:pt x="660" y="177"/>
                  </a:lnTo>
                  <a:lnTo>
                    <a:pt x="662" y="173"/>
                  </a:lnTo>
                  <a:lnTo>
                    <a:pt x="665" y="170"/>
                  </a:lnTo>
                  <a:lnTo>
                    <a:pt x="668" y="166"/>
                  </a:lnTo>
                  <a:lnTo>
                    <a:pt x="670" y="162"/>
                  </a:lnTo>
                  <a:lnTo>
                    <a:pt x="673" y="158"/>
                  </a:lnTo>
                  <a:lnTo>
                    <a:pt x="675" y="155"/>
                  </a:lnTo>
                  <a:lnTo>
                    <a:pt x="678" y="151"/>
                  </a:lnTo>
                  <a:lnTo>
                    <a:pt x="680" y="147"/>
                  </a:lnTo>
                  <a:lnTo>
                    <a:pt x="683" y="143"/>
                  </a:lnTo>
                  <a:lnTo>
                    <a:pt x="685" y="139"/>
                  </a:lnTo>
                  <a:lnTo>
                    <a:pt x="688" y="135"/>
                  </a:lnTo>
                  <a:lnTo>
                    <a:pt x="690" y="132"/>
                  </a:lnTo>
                  <a:lnTo>
                    <a:pt x="693" y="128"/>
                  </a:lnTo>
                  <a:lnTo>
                    <a:pt x="695" y="124"/>
                  </a:lnTo>
                  <a:lnTo>
                    <a:pt x="698" y="120"/>
                  </a:lnTo>
                  <a:lnTo>
                    <a:pt x="700" y="116"/>
                  </a:lnTo>
                  <a:lnTo>
                    <a:pt x="703" y="112"/>
                  </a:lnTo>
                  <a:lnTo>
                    <a:pt x="705" y="108"/>
                  </a:lnTo>
                  <a:lnTo>
                    <a:pt x="708" y="104"/>
                  </a:lnTo>
                  <a:lnTo>
                    <a:pt x="711" y="100"/>
                  </a:lnTo>
                  <a:lnTo>
                    <a:pt x="713" y="96"/>
                  </a:lnTo>
                  <a:lnTo>
                    <a:pt x="716" y="91"/>
                  </a:lnTo>
                  <a:lnTo>
                    <a:pt x="718" y="87"/>
                  </a:lnTo>
                  <a:lnTo>
                    <a:pt x="721" y="83"/>
                  </a:lnTo>
                  <a:lnTo>
                    <a:pt x="723" y="79"/>
                  </a:lnTo>
                  <a:lnTo>
                    <a:pt x="726" y="75"/>
                  </a:lnTo>
                  <a:lnTo>
                    <a:pt x="728" y="71"/>
                  </a:lnTo>
                  <a:lnTo>
                    <a:pt x="731" y="66"/>
                  </a:lnTo>
                  <a:lnTo>
                    <a:pt x="733" y="62"/>
                  </a:lnTo>
                  <a:lnTo>
                    <a:pt x="736" y="58"/>
                  </a:lnTo>
                  <a:lnTo>
                    <a:pt x="738" y="53"/>
                  </a:lnTo>
                  <a:lnTo>
                    <a:pt x="739" y="52"/>
                  </a:lnTo>
                  <a:lnTo>
                    <a:pt x="740" y="5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91">
              <a:extLst>
                <a:ext uri="{FF2B5EF4-FFF2-40B4-BE49-F238E27FC236}">
                  <a16:creationId xmlns:a16="http://schemas.microsoft.com/office/drawing/2014/main" id="{665EE796-99DA-FEFA-2B6E-087A456B62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5549" y="2081213"/>
              <a:ext cx="6350" cy="184150"/>
            </a:xfrm>
            <a:custGeom>
              <a:avLst/>
              <a:gdLst>
                <a:gd name="T0" fmla="*/ 1 w 1"/>
                <a:gd name="T1" fmla="*/ 29 h 29"/>
                <a:gd name="T2" fmla="*/ 1 w 1"/>
                <a:gd name="T3" fmla="*/ 15 h 29"/>
                <a:gd name="T4" fmla="*/ 0 w 1"/>
                <a:gd name="T5" fmla="*/ 8 h 29"/>
                <a:gd name="T6" fmla="*/ 0 w 1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9">
                  <a:moveTo>
                    <a:pt x="1" y="29"/>
                  </a:moveTo>
                  <a:lnTo>
                    <a:pt x="1" y="15"/>
                  </a:lnTo>
                  <a:lnTo>
                    <a:pt x="0" y="8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02" name="Freeform 90">
            <a:extLst>
              <a:ext uri="{FF2B5EF4-FFF2-40B4-BE49-F238E27FC236}">
                <a16:creationId xmlns:a16="http://schemas.microsoft.com/office/drawing/2014/main" id="{5B5F199A-BFAD-ACBB-061E-F052F11E2638}"/>
              </a:ext>
            </a:extLst>
          </p:cNvPr>
          <p:cNvSpPr>
            <a:spLocks/>
          </p:cNvSpPr>
          <p:nvPr/>
        </p:nvSpPr>
        <p:spPr bwMode="auto">
          <a:xfrm>
            <a:off x="4445299" y="2784733"/>
            <a:ext cx="2082800" cy="3830638"/>
          </a:xfrm>
          <a:custGeom>
            <a:avLst/>
            <a:gdLst>
              <a:gd name="T0" fmla="*/ 4 w 328"/>
              <a:gd name="T1" fmla="*/ 8 h 603"/>
              <a:gd name="T2" fmla="*/ 10 w 328"/>
              <a:gd name="T3" fmla="*/ 19 h 603"/>
              <a:gd name="T4" fmla="*/ 16 w 328"/>
              <a:gd name="T5" fmla="*/ 31 h 603"/>
              <a:gd name="T6" fmla="*/ 22 w 328"/>
              <a:gd name="T7" fmla="*/ 42 h 603"/>
              <a:gd name="T8" fmla="*/ 28 w 328"/>
              <a:gd name="T9" fmla="*/ 54 h 603"/>
              <a:gd name="T10" fmla="*/ 34 w 328"/>
              <a:gd name="T11" fmla="*/ 65 h 603"/>
              <a:gd name="T12" fmla="*/ 40 w 328"/>
              <a:gd name="T13" fmla="*/ 76 h 603"/>
              <a:gd name="T14" fmla="*/ 46 w 328"/>
              <a:gd name="T15" fmla="*/ 87 h 603"/>
              <a:gd name="T16" fmla="*/ 52 w 328"/>
              <a:gd name="T17" fmla="*/ 98 h 603"/>
              <a:gd name="T18" fmla="*/ 58 w 328"/>
              <a:gd name="T19" fmla="*/ 109 h 603"/>
              <a:gd name="T20" fmla="*/ 64 w 328"/>
              <a:gd name="T21" fmla="*/ 119 h 603"/>
              <a:gd name="T22" fmla="*/ 70 w 328"/>
              <a:gd name="T23" fmla="*/ 130 h 603"/>
              <a:gd name="T24" fmla="*/ 76 w 328"/>
              <a:gd name="T25" fmla="*/ 140 h 603"/>
              <a:gd name="T26" fmla="*/ 82 w 328"/>
              <a:gd name="T27" fmla="*/ 151 h 603"/>
              <a:gd name="T28" fmla="*/ 88 w 328"/>
              <a:gd name="T29" fmla="*/ 161 h 603"/>
              <a:gd name="T30" fmla="*/ 94 w 328"/>
              <a:gd name="T31" fmla="*/ 171 h 603"/>
              <a:gd name="T32" fmla="*/ 100 w 328"/>
              <a:gd name="T33" fmla="*/ 182 h 603"/>
              <a:gd name="T34" fmla="*/ 106 w 328"/>
              <a:gd name="T35" fmla="*/ 192 h 603"/>
              <a:gd name="T36" fmla="*/ 112 w 328"/>
              <a:gd name="T37" fmla="*/ 202 h 603"/>
              <a:gd name="T38" fmla="*/ 118 w 328"/>
              <a:gd name="T39" fmla="*/ 212 h 603"/>
              <a:gd name="T40" fmla="*/ 124 w 328"/>
              <a:gd name="T41" fmla="*/ 221 h 603"/>
              <a:gd name="T42" fmla="*/ 130 w 328"/>
              <a:gd name="T43" fmla="*/ 231 h 603"/>
              <a:gd name="T44" fmla="*/ 136 w 328"/>
              <a:gd name="T45" fmla="*/ 241 h 603"/>
              <a:gd name="T46" fmla="*/ 142 w 328"/>
              <a:gd name="T47" fmla="*/ 250 h 603"/>
              <a:gd name="T48" fmla="*/ 148 w 328"/>
              <a:gd name="T49" fmla="*/ 260 h 603"/>
              <a:gd name="T50" fmla="*/ 154 w 328"/>
              <a:gd name="T51" fmla="*/ 269 h 603"/>
              <a:gd name="T52" fmla="*/ 160 w 328"/>
              <a:gd name="T53" fmla="*/ 279 h 603"/>
              <a:gd name="T54" fmla="*/ 166 w 328"/>
              <a:gd name="T55" fmla="*/ 288 h 603"/>
              <a:gd name="T56" fmla="*/ 172 w 328"/>
              <a:gd name="T57" fmla="*/ 297 h 603"/>
              <a:gd name="T58" fmla="*/ 178 w 328"/>
              <a:gd name="T59" fmla="*/ 307 h 603"/>
              <a:gd name="T60" fmla="*/ 184 w 328"/>
              <a:gd name="T61" fmla="*/ 316 h 603"/>
              <a:gd name="T62" fmla="*/ 190 w 328"/>
              <a:gd name="T63" fmla="*/ 325 h 603"/>
              <a:gd name="T64" fmla="*/ 196 w 328"/>
              <a:gd name="T65" fmla="*/ 334 h 603"/>
              <a:gd name="T66" fmla="*/ 202 w 328"/>
              <a:gd name="T67" fmla="*/ 343 h 603"/>
              <a:gd name="T68" fmla="*/ 208 w 328"/>
              <a:gd name="T69" fmla="*/ 353 h 603"/>
              <a:gd name="T70" fmla="*/ 214 w 328"/>
              <a:gd name="T71" fmla="*/ 362 h 603"/>
              <a:gd name="T72" fmla="*/ 220 w 328"/>
              <a:gd name="T73" fmla="*/ 371 h 603"/>
              <a:gd name="T74" fmla="*/ 226 w 328"/>
              <a:gd name="T75" fmla="*/ 380 h 603"/>
              <a:gd name="T76" fmla="*/ 232 w 328"/>
              <a:gd name="T77" fmla="*/ 389 h 603"/>
              <a:gd name="T78" fmla="*/ 238 w 328"/>
              <a:gd name="T79" fmla="*/ 399 h 603"/>
              <a:gd name="T80" fmla="*/ 244 w 328"/>
              <a:gd name="T81" fmla="*/ 408 h 603"/>
              <a:gd name="T82" fmla="*/ 250 w 328"/>
              <a:gd name="T83" fmla="*/ 418 h 603"/>
              <a:gd name="T84" fmla="*/ 256 w 328"/>
              <a:gd name="T85" fmla="*/ 428 h 603"/>
              <a:gd name="T86" fmla="*/ 262 w 328"/>
              <a:gd name="T87" fmla="*/ 438 h 603"/>
              <a:gd name="T88" fmla="*/ 268 w 328"/>
              <a:gd name="T89" fmla="*/ 448 h 603"/>
              <a:gd name="T90" fmla="*/ 274 w 328"/>
              <a:gd name="T91" fmla="*/ 459 h 603"/>
              <a:gd name="T92" fmla="*/ 280 w 328"/>
              <a:gd name="T93" fmla="*/ 470 h 603"/>
              <a:gd name="T94" fmla="*/ 286 w 328"/>
              <a:gd name="T95" fmla="*/ 482 h 603"/>
              <a:gd name="T96" fmla="*/ 292 w 328"/>
              <a:gd name="T97" fmla="*/ 495 h 603"/>
              <a:gd name="T98" fmla="*/ 298 w 328"/>
              <a:gd name="T99" fmla="*/ 508 h 603"/>
              <a:gd name="T100" fmla="*/ 304 w 328"/>
              <a:gd name="T101" fmla="*/ 523 h 603"/>
              <a:gd name="T102" fmla="*/ 310 w 328"/>
              <a:gd name="T103" fmla="*/ 539 h 603"/>
              <a:gd name="T104" fmla="*/ 316 w 328"/>
              <a:gd name="T105" fmla="*/ 557 h 603"/>
              <a:gd name="T106" fmla="*/ 322 w 328"/>
              <a:gd name="T107" fmla="*/ 578 h 603"/>
              <a:gd name="T108" fmla="*/ 328 w 328"/>
              <a:gd name="T109" fmla="*/ 603 h 6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28" h="603">
                <a:moveTo>
                  <a:pt x="0" y="0"/>
                </a:moveTo>
                <a:lnTo>
                  <a:pt x="2" y="4"/>
                </a:lnTo>
                <a:lnTo>
                  <a:pt x="4" y="8"/>
                </a:lnTo>
                <a:lnTo>
                  <a:pt x="6" y="12"/>
                </a:lnTo>
                <a:lnTo>
                  <a:pt x="8" y="15"/>
                </a:lnTo>
                <a:lnTo>
                  <a:pt x="10" y="19"/>
                </a:lnTo>
                <a:lnTo>
                  <a:pt x="12" y="23"/>
                </a:lnTo>
                <a:lnTo>
                  <a:pt x="14" y="27"/>
                </a:lnTo>
                <a:lnTo>
                  <a:pt x="16" y="31"/>
                </a:lnTo>
                <a:lnTo>
                  <a:pt x="18" y="35"/>
                </a:lnTo>
                <a:lnTo>
                  <a:pt x="20" y="38"/>
                </a:lnTo>
                <a:lnTo>
                  <a:pt x="22" y="42"/>
                </a:lnTo>
                <a:lnTo>
                  <a:pt x="24" y="46"/>
                </a:lnTo>
                <a:lnTo>
                  <a:pt x="26" y="50"/>
                </a:lnTo>
                <a:lnTo>
                  <a:pt x="28" y="54"/>
                </a:lnTo>
                <a:lnTo>
                  <a:pt x="30" y="57"/>
                </a:lnTo>
                <a:lnTo>
                  <a:pt x="32" y="61"/>
                </a:lnTo>
                <a:lnTo>
                  <a:pt x="34" y="65"/>
                </a:lnTo>
                <a:lnTo>
                  <a:pt x="36" y="68"/>
                </a:lnTo>
                <a:lnTo>
                  <a:pt x="38" y="72"/>
                </a:lnTo>
                <a:lnTo>
                  <a:pt x="40" y="76"/>
                </a:lnTo>
                <a:lnTo>
                  <a:pt x="42" y="80"/>
                </a:lnTo>
                <a:lnTo>
                  <a:pt x="44" y="83"/>
                </a:lnTo>
                <a:lnTo>
                  <a:pt x="46" y="87"/>
                </a:lnTo>
                <a:lnTo>
                  <a:pt x="48" y="90"/>
                </a:lnTo>
                <a:lnTo>
                  <a:pt x="50" y="94"/>
                </a:lnTo>
                <a:lnTo>
                  <a:pt x="52" y="98"/>
                </a:lnTo>
                <a:lnTo>
                  <a:pt x="54" y="101"/>
                </a:lnTo>
                <a:lnTo>
                  <a:pt x="56" y="105"/>
                </a:lnTo>
                <a:lnTo>
                  <a:pt x="58" y="109"/>
                </a:lnTo>
                <a:lnTo>
                  <a:pt x="60" y="112"/>
                </a:lnTo>
                <a:lnTo>
                  <a:pt x="62" y="116"/>
                </a:lnTo>
                <a:lnTo>
                  <a:pt x="64" y="119"/>
                </a:lnTo>
                <a:lnTo>
                  <a:pt x="66" y="123"/>
                </a:lnTo>
                <a:lnTo>
                  <a:pt x="68" y="126"/>
                </a:lnTo>
                <a:lnTo>
                  <a:pt x="70" y="130"/>
                </a:lnTo>
                <a:lnTo>
                  <a:pt x="72" y="133"/>
                </a:lnTo>
                <a:lnTo>
                  <a:pt x="74" y="137"/>
                </a:lnTo>
                <a:lnTo>
                  <a:pt x="76" y="140"/>
                </a:lnTo>
                <a:lnTo>
                  <a:pt x="78" y="144"/>
                </a:lnTo>
                <a:lnTo>
                  <a:pt x="80" y="147"/>
                </a:lnTo>
                <a:lnTo>
                  <a:pt x="82" y="151"/>
                </a:lnTo>
                <a:lnTo>
                  <a:pt x="84" y="154"/>
                </a:lnTo>
                <a:lnTo>
                  <a:pt x="86" y="158"/>
                </a:lnTo>
                <a:lnTo>
                  <a:pt x="88" y="161"/>
                </a:lnTo>
                <a:lnTo>
                  <a:pt x="90" y="165"/>
                </a:lnTo>
                <a:lnTo>
                  <a:pt x="92" y="168"/>
                </a:lnTo>
                <a:lnTo>
                  <a:pt x="94" y="171"/>
                </a:lnTo>
                <a:lnTo>
                  <a:pt x="96" y="175"/>
                </a:lnTo>
                <a:lnTo>
                  <a:pt x="98" y="178"/>
                </a:lnTo>
                <a:lnTo>
                  <a:pt x="100" y="182"/>
                </a:lnTo>
                <a:lnTo>
                  <a:pt x="102" y="185"/>
                </a:lnTo>
                <a:lnTo>
                  <a:pt x="104" y="188"/>
                </a:lnTo>
                <a:lnTo>
                  <a:pt x="106" y="192"/>
                </a:lnTo>
                <a:lnTo>
                  <a:pt x="108" y="195"/>
                </a:lnTo>
                <a:lnTo>
                  <a:pt x="110" y="198"/>
                </a:lnTo>
                <a:lnTo>
                  <a:pt x="112" y="202"/>
                </a:lnTo>
                <a:lnTo>
                  <a:pt x="114" y="205"/>
                </a:lnTo>
                <a:lnTo>
                  <a:pt x="116" y="208"/>
                </a:lnTo>
                <a:lnTo>
                  <a:pt x="118" y="212"/>
                </a:lnTo>
                <a:lnTo>
                  <a:pt x="120" y="215"/>
                </a:lnTo>
                <a:lnTo>
                  <a:pt x="122" y="218"/>
                </a:lnTo>
                <a:lnTo>
                  <a:pt x="124" y="221"/>
                </a:lnTo>
                <a:lnTo>
                  <a:pt x="126" y="225"/>
                </a:lnTo>
                <a:lnTo>
                  <a:pt x="128" y="228"/>
                </a:lnTo>
                <a:lnTo>
                  <a:pt x="130" y="231"/>
                </a:lnTo>
                <a:lnTo>
                  <a:pt x="132" y="234"/>
                </a:lnTo>
                <a:lnTo>
                  <a:pt x="134" y="238"/>
                </a:lnTo>
                <a:lnTo>
                  <a:pt x="136" y="241"/>
                </a:lnTo>
                <a:lnTo>
                  <a:pt x="138" y="244"/>
                </a:lnTo>
                <a:lnTo>
                  <a:pt x="140" y="247"/>
                </a:lnTo>
                <a:lnTo>
                  <a:pt x="142" y="250"/>
                </a:lnTo>
                <a:lnTo>
                  <a:pt x="144" y="254"/>
                </a:lnTo>
                <a:lnTo>
                  <a:pt x="146" y="257"/>
                </a:lnTo>
                <a:lnTo>
                  <a:pt x="148" y="260"/>
                </a:lnTo>
                <a:lnTo>
                  <a:pt x="150" y="263"/>
                </a:lnTo>
                <a:lnTo>
                  <a:pt x="152" y="266"/>
                </a:lnTo>
                <a:lnTo>
                  <a:pt x="154" y="269"/>
                </a:lnTo>
                <a:lnTo>
                  <a:pt x="156" y="273"/>
                </a:lnTo>
                <a:lnTo>
                  <a:pt x="158" y="276"/>
                </a:lnTo>
                <a:lnTo>
                  <a:pt x="160" y="279"/>
                </a:lnTo>
                <a:lnTo>
                  <a:pt x="162" y="282"/>
                </a:lnTo>
                <a:lnTo>
                  <a:pt x="164" y="285"/>
                </a:lnTo>
                <a:lnTo>
                  <a:pt x="166" y="288"/>
                </a:lnTo>
                <a:lnTo>
                  <a:pt x="168" y="291"/>
                </a:lnTo>
                <a:lnTo>
                  <a:pt x="170" y="294"/>
                </a:lnTo>
                <a:lnTo>
                  <a:pt x="172" y="297"/>
                </a:lnTo>
                <a:lnTo>
                  <a:pt x="174" y="301"/>
                </a:lnTo>
                <a:lnTo>
                  <a:pt x="176" y="304"/>
                </a:lnTo>
                <a:lnTo>
                  <a:pt x="178" y="307"/>
                </a:lnTo>
                <a:lnTo>
                  <a:pt x="180" y="310"/>
                </a:lnTo>
                <a:lnTo>
                  <a:pt x="182" y="313"/>
                </a:lnTo>
                <a:lnTo>
                  <a:pt x="184" y="316"/>
                </a:lnTo>
                <a:lnTo>
                  <a:pt x="186" y="319"/>
                </a:lnTo>
                <a:lnTo>
                  <a:pt x="188" y="322"/>
                </a:lnTo>
                <a:lnTo>
                  <a:pt x="190" y="325"/>
                </a:lnTo>
                <a:lnTo>
                  <a:pt x="192" y="328"/>
                </a:lnTo>
                <a:lnTo>
                  <a:pt x="194" y="331"/>
                </a:lnTo>
                <a:lnTo>
                  <a:pt x="196" y="334"/>
                </a:lnTo>
                <a:lnTo>
                  <a:pt x="198" y="337"/>
                </a:lnTo>
                <a:lnTo>
                  <a:pt x="200" y="340"/>
                </a:lnTo>
                <a:lnTo>
                  <a:pt x="202" y="343"/>
                </a:lnTo>
                <a:lnTo>
                  <a:pt x="204" y="346"/>
                </a:lnTo>
                <a:lnTo>
                  <a:pt x="206" y="350"/>
                </a:lnTo>
                <a:lnTo>
                  <a:pt x="208" y="353"/>
                </a:lnTo>
                <a:lnTo>
                  <a:pt x="210" y="356"/>
                </a:lnTo>
                <a:lnTo>
                  <a:pt x="212" y="359"/>
                </a:lnTo>
                <a:lnTo>
                  <a:pt x="214" y="362"/>
                </a:lnTo>
                <a:lnTo>
                  <a:pt x="216" y="365"/>
                </a:lnTo>
                <a:lnTo>
                  <a:pt x="218" y="368"/>
                </a:lnTo>
                <a:lnTo>
                  <a:pt x="220" y="371"/>
                </a:lnTo>
                <a:lnTo>
                  <a:pt x="222" y="374"/>
                </a:lnTo>
                <a:lnTo>
                  <a:pt x="224" y="377"/>
                </a:lnTo>
                <a:lnTo>
                  <a:pt x="226" y="380"/>
                </a:lnTo>
                <a:lnTo>
                  <a:pt x="228" y="383"/>
                </a:lnTo>
                <a:lnTo>
                  <a:pt x="230" y="386"/>
                </a:lnTo>
                <a:lnTo>
                  <a:pt x="232" y="389"/>
                </a:lnTo>
                <a:lnTo>
                  <a:pt x="234" y="393"/>
                </a:lnTo>
                <a:lnTo>
                  <a:pt x="236" y="396"/>
                </a:lnTo>
                <a:lnTo>
                  <a:pt x="238" y="399"/>
                </a:lnTo>
                <a:lnTo>
                  <a:pt x="240" y="402"/>
                </a:lnTo>
                <a:lnTo>
                  <a:pt x="242" y="405"/>
                </a:lnTo>
                <a:lnTo>
                  <a:pt x="244" y="408"/>
                </a:lnTo>
                <a:lnTo>
                  <a:pt x="246" y="412"/>
                </a:lnTo>
                <a:lnTo>
                  <a:pt x="248" y="415"/>
                </a:lnTo>
                <a:lnTo>
                  <a:pt x="250" y="418"/>
                </a:lnTo>
                <a:lnTo>
                  <a:pt x="252" y="421"/>
                </a:lnTo>
                <a:lnTo>
                  <a:pt x="254" y="425"/>
                </a:lnTo>
                <a:lnTo>
                  <a:pt x="256" y="428"/>
                </a:lnTo>
                <a:lnTo>
                  <a:pt x="258" y="431"/>
                </a:lnTo>
                <a:lnTo>
                  <a:pt x="260" y="435"/>
                </a:lnTo>
                <a:lnTo>
                  <a:pt x="262" y="438"/>
                </a:lnTo>
                <a:lnTo>
                  <a:pt x="264" y="441"/>
                </a:lnTo>
                <a:lnTo>
                  <a:pt x="266" y="445"/>
                </a:lnTo>
                <a:lnTo>
                  <a:pt x="268" y="448"/>
                </a:lnTo>
                <a:lnTo>
                  <a:pt x="270" y="452"/>
                </a:lnTo>
                <a:lnTo>
                  <a:pt x="272" y="455"/>
                </a:lnTo>
                <a:lnTo>
                  <a:pt x="274" y="459"/>
                </a:lnTo>
                <a:lnTo>
                  <a:pt x="276" y="463"/>
                </a:lnTo>
                <a:lnTo>
                  <a:pt x="278" y="466"/>
                </a:lnTo>
                <a:lnTo>
                  <a:pt x="280" y="470"/>
                </a:lnTo>
                <a:lnTo>
                  <a:pt x="282" y="474"/>
                </a:lnTo>
                <a:lnTo>
                  <a:pt x="284" y="478"/>
                </a:lnTo>
                <a:lnTo>
                  <a:pt x="286" y="482"/>
                </a:lnTo>
                <a:lnTo>
                  <a:pt x="288" y="486"/>
                </a:lnTo>
                <a:lnTo>
                  <a:pt x="290" y="490"/>
                </a:lnTo>
                <a:lnTo>
                  <a:pt x="292" y="495"/>
                </a:lnTo>
                <a:lnTo>
                  <a:pt x="294" y="499"/>
                </a:lnTo>
                <a:lnTo>
                  <a:pt x="296" y="503"/>
                </a:lnTo>
                <a:lnTo>
                  <a:pt x="298" y="508"/>
                </a:lnTo>
                <a:lnTo>
                  <a:pt x="300" y="513"/>
                </a:lnTo>
                <a:lnTo>
                  <a:pt x="302" y="518"/>
                </a:lnTo>
                <a:lnTo>
                  <a:pt x="304" y="523"/>
                </a:lnTo>
                <a:lnTo>
                  <a:pt x="306" y="528"/>
                </a:lnTo>
                <a:lnTo>
                  <a:pt x="308" y="533"/>
                </a:lnTo>
                <a:lnTo>
                  <a:pt x="310" y="539"/>
                </a:lnTo>
                <a:lnTo>
                  <a:pt x="312" y="545"/>
                </a:lnTo>
                <a:lnTo>
                  <a:pt x="314" y="551"/>
                </a:lnTo>
                <a:lnTo>
                  <a:pt x="316" y="557"/>
                </a:lnTo>
                <a:lnTo>
                  <a:pt x="318" y="564"/>
                </a:lnTo>
                <a:lnTo>
                  <a:pt x="320" y="571"/>
                </a:lnTo>
                <a:lnTo>
                  <a:pt x="322" y="578"/>
                </a:lnTo>
                <a:lnTo>
                  <a:pt x="324" y="586"/>
                </a:lnTo>
                <a:lnTo>
                  <a:pt x="326" y="595"/>
                </a:lnTo>
                <a:lnTo>
                  <a:pt x="328" y="603"/>
                </a:lnTo>
              </a:path>
            </a:pathLst>
          </a:custGeom>
          <a:noFill/>
          <a:ln w="381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aphicFrame>
        <p:nvGraphicFramePr>
          <p:cNvPr id="103" name="Object 102">
            <a:extLst>
              <a:ext uri="{FF2B5EF4-FFF2-40B4-BE49-F238E27FC236}">
                <a16:creationId xmlns:a16="http://schemas.microsoft.com/office/drawing/2014/main" id="{E2465FFC-8C37-42A8-4E67-C7492CC8E0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904552"/>
              </p:ext>
            </p:extLst>
          </p:nvPr>
        </p:nvGraphicFramePr>
        <p:xfrm>
          <a:off x="76499" y="95951"/>
          <a:ext cx="452755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527684" imgH="1130115" progId="Equation.DSMT4">
                  <p:embed/>
                </p:oleObj>
              </mc:Choice>
              <mc:Fallback>
                <p:oleObj name="Equation" r:id="rId2" imgW="4527684" imgH="1130115" progId="Equation.DSMT4">
                  <p:embed/>
                  <p:pic>
                    <p:nvPicPr>
                      <p:cNvPr id="103" name="Object 102">
                        <a:extLst>
                          <a:ext uri="{FF2B5EF4-FFF2-40B4-BE49-F238E27FC236}">
                            <a16:creationId xmlns:a16="http://schemas.microsoft.com/office/drawing/2014/main" id="{E2465FFC-8C37-42A8-4E67-C7492CC8E0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499" y="95951"/>
                        <a:ext cx="4527550" cy="113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32B00495-89BD-389E-A784-AACC75D4A04E}"/>
              </a:ext>
            </a:extLst>
          </p:cNvPr>
          <p:cNvCxnSpPr/>
          <p:nvPr/>
        </p:nvCxnSpPr>
        <p:spPr>
          <a:xfrm rot="16200000" flipV="1">
            <a:off x="4240903" y="4981714"/>
            <a:ext cx="5159375" cy="9525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Freeform 84">
            <a:extLst>
              <a:ext uri="{FF2B5EF4-FFF2-40B4-BE49-F238E27FC236}">
                <a16:creationId xmlns:a16="http://schemas.microsoft.com/office/drawing/2014/main" id="{7165AC3A-FDAD-59CA-B122-9EDE6E7FD409}"/>
              </a:ext>
            </a:extLst>
          </p:cNvPr>
          <p:cNvSpPr>
            <a:spLocks/>
          </p:cNvSpPr>
          <p:nvPr/>
        </p:nvSpPr>
        <p:spPr bwMode="auto">
          <a:xfrm>
            <a:off x="4407200" y="2452841"/>
            <a:ext cx="7696200" cy="3825980"/>
          </a:xfrm>
          <a:custGeom>
            <a:avLst/>
            <a:gdLst>
              <a:gd name="T0" fmla="*/ 8 w 555"/>
              <a:gd name="T1" fmla="*/ 44 h 545"/>
              <a:gd name="T2" fmla="*/ 18 w 555"/>
              <a:gd name="T3" fmla="*/ 79 h 545"/>
              <a:gd name="T4" fmla="*/ 27 w 555"/>
              <a:gd name="T5" fmla="*/ 112 h 545"/>
              <a:gd name="T6" fmla="*/ 36 w 555"/>
              <a:gd name="T7" fmla="*/ 144 h 545"/>
              <a:gd name="T8" fmla="*/ 46 w 555"/>
              <a:gd name="T9" fmla="*/ 175 h 545"/>
              <a:gd name="T10" fmla="*/ 55 w 555"/>
              <a:gd name="T11" fmla="*/ 204 h 545"/>
              <a:gd name="T12" fmla="*/ 64 w 555"/>
              <a:gd name="T13" fmla="*/ 232 h 545"/>
              <a:gd name="T14" fmla="*/ 74 w 555"/>
              <a:gd name="T15" fmla="*/ 259 h 545"/>
              <a:gd name="T16" fmla="*/ 83 w 555"/>
              <a:gd name="T17" fmla="*/ 285 h 545"/>
              <a:gd name="T18" fmla="*/ 92 w 555"/>
              <a:gd name="T19" fmla="*/ 310 h 545"/>
              <a:gd name="T20" fmla="*/ 102 w 555"/>
              <a:gd name="T21" fmla="*/ 333 h 545"/>
              <a:gd name="T22" fmla="*/ 111 w 555"/>
              <a:gd name="T23" fmla="*/ 355 h 545"/>
              <a:gd name="T24" fmla="*/ 120 w 555"/>
              <a:gd name="T25" fmla="*/ 376 h 545"/>
              <a:gd name="T26" fmla="*/ 130 w 555"/>
              <a:gd name="T27" fmla="*/ 396 h 545"/>
              <a:gd name="T28" fmla="*/ 139 w 555"/>
              <a:gd name="T29" fmla="*/ 414 h 545"/>
              <a:gd name="T30" fmla="*/ 148 w 555"/>
              <a:gd name="T31" fmla="*/ 432 h 545"/>
              <a:gd name="T32" fmla="*/ 158 w 555"/>
              <a:gd name="T33" fmla="*/ 448 h 545"/>
              <a:gd name="T34" fmla="*/ 167 w 555"/>
              <a:gd name="T35" fmla="*/ 462 h 545"/>
              <a:gd name="T36" fmla="*/ 176 w 555"/>
              <a:gd name="T37" fmla="*/ 476 h 545"/>
              <a:gd name="T38" fmla="*/ 186 w 555"/>
              <a:gd name="T39" fmla="*/ 489 h 545"/>
              <a:gd name="T40" fmla="*/ 195 w 555"/>
              <a:gd name="T41" fmla="*/ 500 h 545"/>
              <a:gd name="T42" fmla="*/ 204 w 555"/>
              <a:gd name="T43" fmla="*/ 510 h 545"/>
              <a:gd name="T44" fmla="*/ 214 w 555"/>
              <a:gd name="T45" fmla="*/ 518 h 545"/>
              <a:gd name="T46" fmla="*/ 223 w 555"/>
              <a:gd name="T47" fmla="*/ 526 h 545"/>
              <a:gd name="T48" fmla="*/ 232 w 555"/>
              <a:gd name="T49" fmla="*/ 532 h 545"/>
              <a:gd name="T50" fmla="*/ 242 w 555"/>
              <a:gd name="T51" fmla="*/ 537 h 545"/>
              <a:gd name="T52" fmla="*/ 251 w 555"/>
              <a:gd name="T53" fmla="*/ 541 h 545"/>
              <a:gd name="T54" fmla="*/ 260 w 555"/>
              <a:gd name="T55" fmla="*/ 544 h 545"/>
              <a:gd name="T56" fmla="*/ 270 w 555"/>
              <a:gd name="T57" fmla="*/ 545 h 545"/>
              <a:gd name="T58" fmla="*/ 279 w 555"/>
              <a:gd name="T59" fmla="*/ 545 h 545"/>
              <a:gd name="T60" fmla="*/ 288 w 555"/>
              <a:gd name="T61" fmla="*/ 544 h 545"/>
              <a:gd name="T62" fmla="*/ 298 w 555"/>
              <a:gd name="T63" fmla="*/ 542 h 545"/>
              <a:gd name="T64" fmla="*/ 307 w 555"/>
              <a:gd name="T65" fmla="*/ 539 h 545"/>
              <a:gd name="T66" fmla="*/ 316 w 555"/>
              <a:gd name="T67" fmla="*/ 534 h 545"/>
              <a:gd name="T68" fmla="*/ 326 w 555"/>
              <a:gd name="T69" fmla="*/ 528 h 545"/>
              <a:gd name="T70" fmla="*/ 335 w 555"/>
              <a:gd name="T71" fmla="*/ 521 h 545"/>
              <a:gd name="T72" fmla="*/ 344 w 555"/>
              <a:gd name="T73" fmla="*/ 513 h 545"/>
              <a:gd name="T74" fmla="*/ 354 w 555"/>
              <a:gd name="T75" fmla="*/ 503 h 545"/>
              <a:gd name="T76" fmla="*/ 363 w 555"/>
              <a:gd name="T77" fmla="*/ 492 h 545"/>
              <a:gd name="T78" fmla="*/ 372 w 555"/>
              <a:gd name="T79" fmla="*/ 480 h 545"/>
              <a:gd name="T80" fmla="*/ 382 w 555"/>
              <a:gd name="T81" fmla="*/ 467 h 545"/>
              <a:gd name="T82" fmla="*/ 391 w 555"/>
              <a:gd name="T83" fmla="*/ 453 h 545"/>
              <a:gd name="T84" fmla="*/ 400 w 555"/>
              <a:gd name="T85" fmla="*/ 437 h 545"/>
              <a:gd name="T86" fmla="*/ 410 w 555"/>
              <a:gd name="T87" fmla="*/ 420 h 545"/>
              <a:gd name="T88" fmla="*/ 419 w 555"/>
              <a:gd name="T89" fmla="*/ 402 h 545"/>
              <a:gd name="T90" fmla="*/ 428 w 555"/>
              <a:gd name="T91" fmla="*/ 383 h 545"/>
              <a:gd name="T92" fmla="*/ 438 w 555"/>
              <a:gd name="T93" fmla="*/ 362 h 545"/>
              <a:gd name="T94" fmla="*/ 447 w 555"/>
              <a:gd name="T95" fmla="*/ 340 h 545"/>
              <a:gd name="T96" fmla="*/ 456 w 555"/>
              <a:gd name="T97" fmla="*/ 317 h 545"/>
              <a:gd name="T98" fmla="*/ 466 w 555"/>
              <a:gd name="T99" fmla="*/ 293 h 545"/>
              <a:gd name="T100" fmla="*/ 475 w 555"/>
              <a:gd name="T101" fmla="*/ 268 h 545"/>
              <a:gd name="T102" fmla="*/ 484 w 555"/>
              <a:gd name="T103" fmla="*/ 241 h 545"/>
              <a:gd name="T104" fmla="*/ 494 w 555"/>
              <a:gd name="T105" fmla="*/ 213 h 545"/>
              <a:gd name="T106" fmla="*/ 503 w 555"/>
              <a:gd name="T107" fmla="*/ 184 h 545"/>
              <a:gd name="T108" fmla="*/ 512 w 555"/>
              <a:gd name="T109" fmla="*/ 154 h 545"/>
              <a:gd name="T110" fmla="*/ 522 w 555"/>
              <a:gd name="T111" fmla="*/ 122 h 545"/>
              <a:gd name="T112" fmla="*/ 531 w 555"/>
              <a:gd name="T113" fmla="*/ 90 h 545"/>
              <a:gd name="T114" fmla="*/ 540 w 555"/>
              <a:gd name="T115" fmla="*/ 56 h 545"/>
              <a:gd name="T116" fmla="*/ 550 w 555"/>
              <a:gd name="T117" fmla="*/ 21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55" h="545">
                <a:moveTo>
                  <a:pt x="0" y="12"/>
                </a:moveTo>
                <a:lnTo>
                  <a:pt x="0" y="14"/>
                </a:lnTo>
                <a:lnTo>
                  <a:pt x="1" y="17"/>
                </a:lnTo>
                <a:lnTo>
                  <a:pt x="2" y="19"/>
                </a:lnTo>
                <a:lnTo>
                  <a:pt x="2" y="22"/>
                </a:lnTo>
                <a:lnTo>
                  <a:pt x="3" y="24"/>
                </a:lnTo>
                <a:lnTo>
                  <a:pt x="4" y="27"/>
                </a:lnTo>
                <a:lnTo>
                  <a:pt x="4" y="29"/>
                </a:lnTo>
                <a:lnTo>
                  <a:pt x="5" y="32"/>
                </a:lnTo>
                <a:lnTo>
                  <a:pt x="6" y="34"/>
                </a:lnTo>
                <a:lnTo>
                  <a:pt x="6" y="37"/>
                </a:lnTo>
                <a:lnTo>
                  <a:pt x="7" y="39"/>
                </a:lnTo>
                <a:lnTo>
                  <a:pt x="8" y="42"/>
                </a:lnTo>
                <a:lnTo>
                  <a:pt x="8" y="44"/>
                </a:lnTo>
                <a:lnTo>
                  <a:pt x="9" y="47"/>
                </a:lnTo>
                <a:lnTo>
                  <a:pt x="10" y="49"/>
                </a:lnTo>
                <a:lnTo>
                  <a:pt x="10" y="52"/>
                </a:lnTo>
                <a:lnTo>
                  <a:pt x="11" y="54"/>
                </a:lnTo>
                <a:lnTo>
                  <a:pt x="12" y="57"/>
                </a:lnTo>
                <a:lnTo>
                  <a:pt x="12" y="59"/>
                </a:lnTo>
                <a:lnTo>
                  <a:pt x="13" y="62"/>
                </a:lnTo>
                <a:lnTo>
                  <a:pt x="14" y="64"/>
                </a:lnTo>
                <a:lnTo>
                  <a:pt x="14" y="67"/>
                </a:lnTo>
                <a:lnTo>
                  <a:pt x="15" y="69"/>
                </a:lnTo>
                <a:lnTo>
                  <a:pt x="16" y="72"/>
                </a:lnTo>
                <a:lnTo>
                  <a:pt x="16" y="74"/>
                </a:lnTo>
                <a:lnTo>
                  <a:pt x="17" y="76"/>
                </a:lnTo>
                <a:lnTo>
                  <a:pt x="18" y="79"/>
                </a:lnTo>
                <a:lnTo>
                  <a:pt x="18" y="81"/>
                </a:lnTo>
                <a:lnTo>
                  <a:pt x="19" y="84"/>
                </a:lnTo>
                <a:lnTo>
                  <a:pt x="20" y="86"/>
                </a:lnTo>
                <a:lnTo>
                  <a:pt x="20" y="88"/>
                </a:lnTo>
                <a:lnTo>
                  <a:pt x="21" y="91"/>
                </a:lnTo>
                <a:lnTo>
                  <a:pt x="22" y="93"/>
                </a:lnTo>
                <a:lnTo>
                  <a:pt x="22" y="96"/>
                </a:lnTo>
                <a:lnTo>
                  <a:pt x="23" y="98"/>
                </a:lnTo>
                <a:lnTo>
                  <a:pt x="24" y="100"/>
                </a:lnTo>
                <a:lnTo>
                  <a:pt x="24" y="103"/>
                </a:lnTo>
                <a:lnTo>
                  <a:pt x="25" y="105"/>
                </a:lnTo>
                <a:lnTo>
                  <a:pt x="26" y="107"/>
                </a:lnTo>
                <a:lnTo>
                  <a:pt x="26" y="110"/>
                </a:lnTo>
                <a:lnTo>
                  <a:pt x="27" y="112"/>
                </a:lnTo>
                <a:lnTo>
                  <a:pt x="28" y="114"/>
                </a:lnTo>
                <a:lnTo>
                  <a:pt x="28" y="117"/>
                </a:lnTo>
                <a:lnTo>
                  <a:pt x="29" y="119"/>
                </a:lnTo>
                <a:lnTo>
                  <a:pt x="30" y="121"/>
                </a:lnTo>
                <a:lnTo>
                  <a:pt x="30" y="123"/>
                </a:lnTo>
                <a:lnTo>
                  <a:pt x="31" y="126"/>
                </a:lnTo>
                <a:lnTo>
                  <a:pt x="32" y="128"/>
                </a:lnTo>
                <a:lnTo>
                  <a:pt x="32" y="130"/>
                </a:lnTo>
                <a:lnTo>
                  <a:pt x="33" y="133"/>
                </a:lnTo>
                <a:lnTo>
                  <a:pt x="34" y="135"/>
                </a:lnTo>
                <a:lnTo>
                  <a:pt x="34" y="137"/>
                </a:lnTo>
                <a:lnTo>
                  <a:pt x="35" y="139"/>
                </a:lnTo>
                <a:lnTo>
                  <a:pt x="36" y="142"/>
                </a:lnTo>
                <a:lnTo>
                  <a:pt x="36" y="144"/>
                </a:lnTo>
                <a:lnTo>
                  <a:pt x="37" y="146"/>
                </a:lnTo>
                <a:lnTo>
                  <a:pt x="38" y="148"/>
                </a:lnTo>
                <a:lnTo>
                  <a:pt x="38" y="151"/>
                </a:lnTo>
                <a:lnTo>
                  <a:pt x="39" y="153"/>
                </a:lnTo>
                <a:lnTo>
                  <a:pt x="40" y="155"/>
                </a:lnTo>
                <a:lnTo>
                  <a:pt x="40" y="157"/>
                </a:lnTo>
                <a:lnTo>
                  <a:pt x="41" y="159"/>
                </a:lnTo>
                <a:lnTo>
                  <a:pt x="42" y="162"/>
                </a:lnTo>
                <a:lnTo>
                  <a:pt x="42" y="164"/>
                </a:lnTo>
                <a:lnTo>
                  <a:pt x="43" y="166"/>
                </a:lnTo>
                <a:lnTo>
                  <a:pt x="44" y="168"/>
                </a:lnTo>
                <a:lnTo>
                  <a:pt x="44" y="170"/>
                </a:lnTo>
                <a:lnTo>
                  <a:pt x="45" y="172"/>
                </a:lnTo>
                <a:lnTo>
                  <a:pt x="46" y="175"/>
                </a:lnTo>
                <a:lnTo>
                  <a:pt x="46" y="177"/>
                </a:lnTo>
                <a:lnTo>
                  <a:pt x="47" y="179"/>
                </a:lnTo>
                <a:lnTo>
                  <a:pt x="48" y="181"/>
                </a:lnTo>
                <a:lnTo>
                  <a:pt x="48" y="183"/>
                </a:lnTo>
                <a:lnTo>
                  <a:pt x="49" y="185"/>
                </a:lnTo>
                <a:lnTo>
                  <a:pt x="50" y="187"/>
                </a:lnTo>
                <a:lnTo>
                  <a:pt x="50" y="189"/>
                </a:lnTo>
                <a:lnTo>
                  <a:pt x="51" y="192"/>
                </a:lnTo>
                <a:lnTo>
                  <a:pt x="52" y="194"/>
                </a:lnTo>
                <a:lnTo>
                  <a:pt x="52" y="196"/>
                </a:lnTo>
                <a:lnTo>
                  <a:pt x="53" y="198"/>
                </a:lnTo>
                <a:lnTo>
                  <a:pt x="54" y="200"/>
                </a:lnTo>
                <a:lnTo>
                  <a:pt x="54" y="202"/>
                </a:lnTo>
                <a:lnTo>
                  <a:pt x="55" y="204"/>
                </a:lnTo>
                <a:lnTo>
                  <a:pt x="56" y="206"/>
                </a:lnTo>
                <a:lnTo>
                  <a:pt x="56" y="208"/>
                </a:lnTo>
                <a:lnTo>
                  <a:pt x="57" y="210"/>
                </a:lnTo>
                <a:lnTo>
                  <a:pt x="58" y="212"/>
                </a:lnTo>
                <a:lnTo>
                  <a:pt x="58" y="214"/>
                </a:lnTo>
                <a:lnTo>
                  <a:pt x="59" y="216"/>
                </a:lnTo>
                <a:lnTo>
                  <a:pt x="60" y="218"/>
                </a:lnTo>
                <a:lnTo>
                  <a:pt x="60" y="220"/>
                </a:lnTo>
                <a:lnTo>
                  <a:pt x="61" y="222"/>
                </a:lnTo>
                <a:lnTo>
                  <a:pt x="62" y="224"/>
                </a:lnTo>
                <a:lnTo>
                  <a:pt x="62" y="226"/>
                </a:lnTo>
                <a:lnTo>
                  <a:pt x="63" y="228"/>
                </a:lnTo>
                <a:lnTo>
                  <a:pt x="64" y="230"/>
                </a:lnTo>
                <a:lnTo>
                  <a:pt x="64" y="232"/>
                </a:lnTo>
                <a:lnTo>
                  <a:pt x="65" y="234"/>
                </a:lnTo>
                <a:lnTo>
                  <a:pt x="66" y="236"/>
                </a:lnTo>
                <a:lnTo>
                  <a:pt x="66" y="238"/>
                </a:lnTo>
                <a:lnTo>
                  <a:pt x="67" y="240"/>
                </a:lnTo>
                <a:lnTo>
                  <a:pt x="68" y="242"/>
                </a:lnTo>
                <a:lnTo>
                  <a:pt x="68" y="244"/>
                </a:lnTo>
                <a:lnTo>
                  <a:pt x="69" y="246"/>
                </a:lnTo>
                <a:lnTo>
                  <a:pt x="70" y="248"/>
                </a:lnTo>
                <a:lnTo>
                  <a:pt x="70" y="250"/>
                </a:lnTo>
                <a:lnTo>
                  <a:pt x="71" y="252"/>
                </a:lnTo>
                <a:lnTo>
                  <a:pt x="72" y="254"/>
                </a:lnTo>
                <a:lnTo>
                  <a:pt x="72" y="256"/>
                </a:lnTo>
                <a:lnTo>
                  <a:pt x="73" y="257"/>
                </a:lnTo>
                <a:lnTo>
                  <a:pt x="74" y="259"/>
                </a:lnTo>
                <a:lnTo>
                  <a:pt x="74" y="261"/>
                </a:lnTo>
                <a:lnTo>
                  <a:pt x="75" y="263"/>
                </a:lnTo>
                <a:lnTo>
                  <a:pt x="76" y="265"/>
                </a:lnTo>
                <a:lnTo>
                  <a:pt x="76" y="267"/>
                </a:lnTo>
                <a:lnTo>
                  <a:pt x="77" y="269"/>
                </a:lnTo>
                <a:lnTo>
                  <a:pt x="78" y="271"/>
                </a:lnTo>
                <a:lnTo>
                  <a:pt x="78" y="272"/>
                </a:lnTo>
                <a:lnTo>
                  <a:pt x="79" y="274"/>
                </a:lnTo>
                <a:lnTo>
                  <a:pt x="80" y="276"/>
                </a:lnTo>
                <a:lnTo>
                  <a:pt x="80" y="278"/>
                </a:lnTo>
                <a:lnTo>
                  <a:pt x="81" y="280"/>
                </a:lnTo>
                <a:lnTo>
                  <a:pt x="82" y="281"/>
                </a:lnTo>
                <a:lnTo>
                  <a:pt x="82" y="283"/>
                </a:lnTo>
                <a:lnTo>
                  <a:pt x="83" y="285"/>
                </a:lnTo>
                <a:lnTo>
                  <a:pt x="84" y="287"/>
                </a:lnTo>
                <a:lnTo>
                  <a:pt x="84" y="289"/>
                </a:lnTo>
                <a:lnTo>
                  <a:pt x="85" y="290"/>
                </a:lnTo>
                <a:lnTo>
                  <a:pt x="86" y="292"/>
                </a:lnTo>
                <a:lnTo>
                  <a:pt x="86" y="294"/>
                </a:lnTo>
                <a:lnTo>
                  <a:pt x="87" y="296"/>
                </a:lnTo>
                <a:lnTo>
                  <a:pt x="88" y="298"/>
                </a:lnTo>
                <a:lnTo>
                  <a:pt x="88" y="299"/>
                </a:lnTo>
                <a:lnTo>
                  <a:pt x="89" y="301"/>
                </a:lnTo>
                <a:lnTo>
                  <a:pt x="90" y="303"/>
                </a:lnTo>
                <a:lnTo>
                  <a:pt x="90" y="305"/>
                </a:lnTo>
                <a:lnTo>
                  <a:pt x="91" y="306"/>
                </a:lnTo>
                <a:lnTo>
                  <a:pt x="92" y="308"/>
                </a:lnTo>
                <a:lnTo>
                  <a:pt x="92" y="310"/>
                </a:lnTo>
                <a:lnTo>
                  <a:pt x="93" y="311"/>
                </a:lnTo>
                <a:lnTo>
                  <a:pt x="94" y="313"/>
                </a:lnTo>
                <a:lnTo>
                  <a:pt x="94" y="315"/>
                </a:lnTo>
                <a:lnTo>
                  <a:pt x="95" y="316"/>
                </a:lnTo>
                <a:lnTo>
                  <a:pt x="96" y="318"/>
                </a:lnTo>
                <a:lnTo>
                  <a:pt x="96" y="320"/>
                </a:lnTo>
                <a:lnTo>
                  <a:pt x="97" y="322"/>
                </a:lnTo>
                <a:lnTo>
                  <a:pt x="98" y="323"/>
                </a:lnTo>
                <a:lnTo>
                  <a:pt x="98" y="325"/>
                </a:lnTo>
                <a:lnTo>
                  <a:pt x="99" y="327"/>
                </a:lnTo>
                <a:lnTo>
                  <a:pt x="100" y="328"/>
                </a:lnTo>
                <a:lnTo>
                  <a:pt x="100" y="330"/>
                </a:lnTo>
                <a:lnTo>
                  <a:pt x="101" y="331"/>
                </a:lnTo>
                <a:lnTo>
                  <a:pt x="102" y="333"/>
                </a:lnTo>
                <a:lnTo>
                  <a:pt x="102" y="335"/>
                </a:lnTo>
                <a:lnTo>
                  <a:pt x="103" y="336"/>
                </a:lnTo>
                <a:lnTo>
                  <a:pt x="104" y="338"/>
                </a:lnTo>
                <a:lnTo>
                  <a:pt x="104" y="340"/>
                </a:lnTo>
                <a:lnTo>
                  <a:pt x="105" y="341"/>
                </a:lnTo>
                <a:lnTo>
                  <a:pt x="106" y="343"/>
                </a:lnTo>
                <a:lnTo>
                  <a:pt x="106" y="344"/>
                </a:lnTo>
                <a:lnTo>
                  <a:pt x="107" y="346"/>
                </a:lnTo>
                <a:lnTo>
                  <a:pt x="108" y="347"/>
                </a:lnTo>
                <a:lnTo>
                  <a:pt x="108" y="349"/>
                </a:lnTo>
                <a:lnTo>
                  <a:pt x="109" y="351"/>
                </a:lnTo>
                <a:lnTo>
                  <a:pt x="110" y="352"/>
                </a:lnTo>
                <a:lnTo>
                  <a:pt x="110" y="354"/>
                </a:lnTo>
                <a:lnTo>
                  <a:pt x="111" y="355"/>
                </a:lnTo>
                <a:lnTo>
                  <a:pt x="112" y="357"/>
                </a:lnTo>
                <a:lnTo>
                  <a:pt x="112" y="358"/>
                </a:lnTo>
                <a:lnTo>
                  <a:pt x="113" y="360"/>
                </a:lnTo>
                <a:lnTo>
                  <a:pt x="114" y="361"/>
                </a:lnTo>
                <a:lnTo>
                  <a:pt x="114" y="363"/>
                </a:lnTo>
                <a:lnTo>
                  <a:pt x="115" y="364"/>
                </a:lnTo>
                <a:lnTo>
                  <a:pt x="116" y="366"/>
                </a:lnTo>
                <a:lnTo>
                  <a:pt x="116" y="367"/>
                </a:lnTo>
                <a:lnTo>
                  <a:pt x="117" y="369"/>
                </a:lnTo>
                <a:lnTo>
                  <a:pt x="118" y="370"/>
                </a:lnTo>
                <a:lnTo>
                  <a:pt x="118" y="372"/>
                </a:lnTo>
                <a:lnTo>
                  <a:pt x="119" y="373"/>
                </a:lnTo>
                <a:lnTo>
                  <a:pt x="120" y="375"/>
                </a:lnTo>
                <a:lnTo>
                  <a:pt x="120" y="376"/>
                </a:lnTo>
                <a:lnTo>
                  <a:pt x="121" y="378"/>
                </a:lnTo>
                <a:lnTo>
                  <a:pt x="122" y="379"/>
                </a:lnTo>
                <a:lnTo>
                  <a:pt x="122" y="380"/>
                </a:lnTo>
                <a:lnTo>
                  <a:pt x="123" y="382"/>
                </a:lnTo>
                <a:lnTo>
                  <a:pt x="124" y="383"/>
                </a:lnTo>
                <a:lnTo>
                  <a:pt x="124" y="385"/>
                </a:lnTo>
                <a:lnTo>
                  <a:pt x="125" y="386"/>
                </a:lnTo>
                <a:lnTo>
                  <a:pt x="126" y="388"/>
                </a:lnTo>
                <a:lnTo>
                  <a:pt x="126" y="389"/>
                </a:lnTo>
                <a:lnTo>
                  <a:pt x="127" y="390"/>
                </a:lnTo>
                <a:lnTo>
                  <a:pt x="128" y="392"/>
                </a:lnTo>
                <a:lnTo>
                  <a:pt x="128" y="393"/>
                </a:lnTo>
                <a:lnTo>
                  <a:pt x="129" y="394"/>
                </a:lnTo>
                <a:lnTo>
                  <a:pt x="130" y="396"/>
                </a:lnTo>
                <a:lnTo>
                  <a:pt x="130" y="397"/>
                </a:lnTo>
                <a:lnTo>
                  <a:pt x="131" y="399"/>
                </a:lnTo>
                <a:lnTo>
                  <a:pt x="132" y="400"/>
                </a:lnTo>
                <a:lnTo>
                  <a:pt x="132" y="401"/>
                </a:lnTo>
                <a:lnTo>
                  <a:pt x="133" y="403"/>
                </a:lnTo>
                <a:lnTo>
                  <a:pt x="134" y="404"/>
                </a:lnTo>
                <a:lnTo>
                  <a:pt x="134" y="405"/>
                </a:lnTo>
                <a:lnTo>
                  <a:pt x="135" y="407"/>
                </a:lnTo>
                <a:lnTo>
                  <a:pt x="136" y="408"/>
                </a:lnTo>
                <a:lnTo>
                  <a:pt x="136" y="409"/>
                </a:lnTo>
                <a:lnTo>
                  <a:pt x="137" y="410"/>
                </a:lnTo>
                <a:lnTo>
                  <a:pt x="138" y="412"/>
                </a:lnTo>
                <a:lnTo>
                  <a:pt x="138" y="413"/>
                </a:lnTo>
                <a:lnTo>
                  <a:pt x="139" y="414"/>
                </a:lnTo>
                <a:lnTo>
                  <a:pt x="140" y="416"/>
                </a:lnTo>
                <a:lnTo>
                  <a:pt x="140" y="417"/>
                </a:lnTo>
                <a:lnTo>
                  <a:pt x="141" y="418"/>
                </a:lnTo>
                <a:lnTo>
                  <a:pt x="142" y="419"/>
                </a:lnTo>
                <a:lnTo>
                  <a:pt x="142" y="421"/>
                </a:lnTo>
                <a:lnTo>
                  <a:pt x="143" y="422"/>
                </a:lnTo>
                <a:lnTo>
                  <a:pt x="144" y="423"/>
                </a:lnTo>
                <a:lnTo>
                  <a:pt x="144" y="424"/>
                </a:lnTo>
                <a:lnTo>
                  <a:pt x="145" y="426"/>
                </a:lnTo>
                <a:lnTo>
                  <a:pt x="146" y="427"/>
                </a:lnTo>
                <a:lnTo>
                  <a:pt x="146" y="428"/>
                </a:lnTo>
                <a:lnTo>
                  <a:pt x="147" y="429"/>
                </a:lnTo>
                <a:lnTo>
                  <a:pt x="148" y="430"/>
                </a:lnTo>
                <a:lnTo>
                  <a:pt x="148" y="432"/>
                </a:lnTo>
                <a:lnTo>
                  <a:pt x="149" y="433"/>
                </a:lnTo>
                <a:lnTo>
                  <a:pt x="150" y="434"/>
                </a:lnTo>
                <a:lnTo>
                  <a:pt x="150" y="435"/>
                </a:lnTo>
                <a:lnTo>
                  <a:pt x="151" y="436"/>
                </a:lnTo>
                <a:lnTo>
                  <a:pt x="152" y="437"/>
                </a:lnTo>
                <a:lnTo>
                  <a:pt x="152" y="439"/>
                </a:lnTo>
                <a:lnTo>
                  <a:pt x="153" y="440"/>
                </a:lnTo>
                <a:lnTo>
                  <a:pt x="154" y="441"/>
                </a:lnTo>
                <a:lnTo>
                  <a:pt x="154" y="442"/>
                </a:lnTo>
                <a:lnTo>
                  <a:pt x="155" y="443"/>
                </a:lnTo>
                <a:lnTo>
                  <a:pt x="156" y="444"/>
                </a:lnTo>
                <a:lnTo>
                  <a:pt x="156" y="445"/>
                </a:lnTo>
                <a:lnTo>
                  <a:pt x="157" y="447"/>
                </a:lnTo>
                <a:lnTo>
                  <a:pt x="158" y="448"/>
                </a:lnTo>
                <a:lnTo>
                  <a:pt x="158" y="449"/>
                </a:lnTo>
                <a:lnTo>
                  <a:pt x="159" y="450"/>
                </a:lnTo>
                <a:lnTo>
                  <a:pt x="160" y="451"/>
                </a:lnTo>
                <a:lnTo>
                  <a:pt x="160" y="452"/>
                </a:lnTo>
                <a:lnTo>
                  <a:pt x="161" y="453"/>
                </a:lnTo>
                <a:lnTo>
                  <a:pt x="162" y="454"/>
                </a:lnTo>
                <a:lnTo>
                  <a:pt x="162" y="455"/>
                </a:lnTo>
                <a:lnTo>
                  <a:pt x="163" y="456"/>
                </a:lnTo>
                <a:lnTo>
                  <a:pt x="164" y="457"/>
                </a:lnTo>
                <a:lnTo>
                  <a:pt x="164" y="458"/>
                </a:lnTo>
                <a:lnTo>
                  <a:pt x="165" y="459"/>
                </a:lnTo>
                <a:lnTo>
                  <a:pt x="166" y="460"/>
                </a:lnTo>
                <a:lnTo>
                  <a:pt x="166" y="461"/>
                </a:lnTo>
                <a:lnTo>
                  <a:pt x="167" y="462"/>
                </a:lnTo>
                <a:lnTo>
                  <a:pt x="168" y="464"/>
                </a:lnTo>
                <a:lnTo>
                  <a:pt x="168" y="465"/>
                </a:lnTo>
                <a:lnTo>
                  <a:pt x="169" y="466"/>
                </a:lnTo>
                <a:lnTo>
                  <a:pt x="170" y="467"/>
                </a:lnTo>
                <a:lnTo>
                  <a:pt x="170" y="467"/>
                </a:lnTo>
                <a:lnTo>
                  <a:pt x="171" y="468"/>
                </a:lnTo>
                <a:lnTo>
                  <a:pt x="172" y="469"/>
                </a:lnTo>
                <a:lnTo>
                  <a:pt x="172" y="470"/>
                </a:lnTo>
                <a:lnTo>
                  <a:pt x="173" y="471"/>
                </a:lnTo>
                <a:lnTo>
                  <a:pt x="174" y="472"/>
                </a:lnTo>
                <a:lnTo>
                  <a:pt x="174" y="473"/>
                </a:lnTo>
                <a:lnTo>
                  <a:pt x="175" y="474"/>
                </a:lnTo>
                <a:lnTo>
                  <a:pt x="176" y="475"/>
                </a:lnTo>
                <a:lnTo>
                  <a:pt x="176" y="476"/>
                </a:lnTo>
                <a:lnTo>
                  <a:pt x="177" y="477"/>
                </a:lnTo>
                <a:lnTo>
                  <a:pt x="178" y="478"/>
                </a:lnTo>
                <a:lnTo>
                  <a:pt x="178" y="479"/>
                </a:lnTo>
                <a:lnTo>
                  <a:pt x="179" y="480"/>
                </a:lnTo>
                <a:lnTo>
                  <a:pt x="180" y="481"/>
                </a:lnTo>
                <a:lnTo>
                  <a:pt x="180" y="482"/>
                </a:lnTo>
                <a:lnTo>
                  <a:pt x="181" y="482"/>
                </a:lnTo>
                <a:lnTo>
                  <a:pt x="182" y="483"/>
                </a:lnTo>
                <a:lnTo>
                  <a:pt x="182" y="484"/>
                </a:lnTo>
                <a:lnTo>
                  <a:pt x="183" y="485"/>
                </a:lnTo>
                <a:lnTo>
                  <a:pt x="184" y="486"/>
                </a:lnTo>
                <a:lnTo>
                  <a:pt x="184" y="487"/>
                </a:lnTo>
                <a:lnTo>
                  <a:pt x="185" y="488"/>
                </a:lnTo>
                <a:lnTo>
                  <a:pt x="186" y="489"/>
                </a:lnTo>
                <a:lnTo>
                  <a:pt x="186" y="489"/>
                </a:lnTo>
                <a:lnTo>
                  <a:pt x="187" y="490"/>
                </a:lnTo>
                <a:lnTo>
                  <a:pt x="188" y="491"/>
                </a:lnTo>
                <a:lnTo>
                  <a:pt x="188" y="492"/>
                </a:lnTo>
                <a:lnTo>
                  <a:pt x="189" y="493"/>
                </a:lnTo>
                <a:lnTo>
                  <a:pt x="190" y="493"/>
                </a:lnTo>
                <a:lnTo>
                  <a:pt x="190" y="494"/>
                </a:lnTo>
                <a:lnTo>
                  <a:pt x="191" y="495"/>
                </a:lnTo>
                <a:lnTo>
                  <a:pt x="192" y="496"/>
                </a:lnTo>
                <a:lnTo>
                  <a:pt x="192" y="497"/>
                </a:lnTo>
                <a:lnTo>
                  <a:pt x="193" y="497"/>
                </a:lnTo>
                <a:lnTo>
                  <a:pt x="194" y="498"/>
                </a:lnTo>
                <a:lnTo>
                  <a:pt x="194" y="499"/>
                </a:lnTo>
                <a:lnTo>
                  <a:pt x="195" y="500"/>
                </a:lnTo>
                <a:lnTo>
                  <a:pt x="196" y="500"/>
                </a:lnTo>
                <a:lnTo>
                  <a:pt x="196" y="501"/>
                </a:lnTo>
                <a:lnTo>
                  <a:pt x="197" y="502"/>
                </a:lnTo>
                <a:lnTo>
                  <a:pt x="198" y="503"/>
                </a:lnTo>
                <a:lnTo>
                  <a:pt x="198" y="503"/>
                </a:lnTo>
                <a:lnTo>
                  <a:pt x="199" y="504"/>
                </a:lnTo>
                <a:lnTo>
                  <a:pt x="200" y="505"/>
                </a:lnTo>
                <a:lnTo>
                  <a:pt x="200" y="506"/>
                </a:lnTo>
                <a:lnTo>
                  <a:pt x="201" y="506"/>
                </a:lnTo>
                <a:lnTo>
                  <a:pt x="202" y="507"/>
                </a:lnTo>
                <a:lnTo>
                  <a:pt x="202" y="508"/>
                </a:lnTo>
                <a:lnTo>
                  <a:pt x="203" y="508"/>
                </a:lnTo>
                <a:lnTo>
                  <a:pt x="204" y="509"/>
                </a:lnTo>
                <a:lnTo>
                  <a:pt x="204" y="510"/>
                </a:lnTo>
                <a:lnTo>
                  <a:pt x="205" y="510"/>
                </a:lnTo>
                <a:lnTo>
                  <a:pt x="206" y="511"/>
                </a:lnTo>
                <a:lnTo>
                  <a:pt x="206" y="512"/>
                </a:lnTo>
                <a:lnTo>
                  <a:pt x="207" y="512"/>
                </a:lnTo>
                <a:lnTo>
                  <a:pt x="208" y="513"/>
                </a:lnTo>
                <a:lnTo>
                  <a:pt x="208" y="514"/>
                </a:lnTo>
                <a:lnTo>
                  <a:pt x="209" y="514"/>
                </a:lnTo>
                <a:lnTo>
                  <a:pt x="210" y="515"/>
                </a:lnTo>
                <a:lnTo>
                  <a:pt x="210" y="515"/>
                </a:lnTo>
                <a:lnTo>
                  <a:pt x="211" y="516"/>
                </a:lnTo>
                <a:lnTo>
                  <a:pt x="212" y="517"/>
                </a:lnTo>
                <a:lnTo>
                  <a:pt x="212" y="517"/>
                </a:lnTo>
                <a:lnTo>
                  <a:pt x="213" y="518"/>
                </a:lnTo>
                <a:lnTo>
                  <a:pt x="214" y="518"/>
                </a:lnTo>
                <a:lnTo>
                  <a:pt x="214" y="519"/>
                </a:lnTo>
                <a:lnTo>
                  <a:pt x="215" y="520"/>
                </a:lnTo>
                <a:lnTo>
                  <a:pt x="216" y="520"/>
                </a:lnTo>
                <a:lnTo>
                  <a:pt x="216" y="521"/>
                </a:lnTo>
                <a:lnTo>
                  <a:pt x="217" y="521"/>
                </a:lnTo>
                <a:lnTo>
                  <a:pt x="218" y="522"/>
                </a:lnTo>
                <a:lnTo>
                  <a:pt x="218" y="522"/>
                </a:lnTo>
                <a:lnTo>
                  <a:pt x="219" y="523"/>
                </a:lnTo>
                <a:lnTo>
                  <a:pt x="220" y="523"/>
                </a:lnTo>
                <a:lnTo>
                  <a:pt x="220" y="524"/>
                </a:lnTo>
                <a:lnTo>
                  <a:pt x="221" y="524"/>
                </a:lnTo>
                <a:lnTo>
                  <a:pt x="222" y="525"/>
                </a:lnTo>
                <a:lnTo>
                  <a:pt x="222" y="525"/>
                </a:lnTo>
                <a:lnTo>
                  <a:pt x="223" y="526"/>
                </a:lnTo>
                <a:lnTo>
                  <a:pt x="224" y="526"/>
                </a:lnTo>
                <a:lnTo>
                  <a:pt x="224" y="527"/>
                </a:lnTo>
                <a:lnTo>
                  <a:pt x="225" y="527"/>
                </a:lnTo>
                <a:lnTo>
                  <a:pt x="226" y="528"/>
                </a:lnTo>
                <a:lnTo>
                  <a:pt x="226" y="528"/>
                </a:lnTo>
                <a:lnTo>
                  <a:pt x="227" y="529"/>
                </a:lnTo>
                <a:lnTo>
                  <a:pt x="228" y="529"/>
                </a:lnTo>
                <a:lnTo>
                  <a:pt x="228" y="530"/>
                </a:lnTo>
                <a:lnTo>
                  <a:pt x="229" y="530"/>
                </a:lnTo>
                <a:lnTo>
                  <a:pt x="230" y="530"/>
                </a:lnTo>
                <a:lnTo>
                  <a:pt x="230" y="531"/>
                </a:lnTo>
                <a:lnTo>
                  <a:pt x="231" y="531"/>
                </a:lnTo>
                <a:lnTo>
                  <a:pt x="232" y="532"/>
                </a:lnTo>
                <a:lnTo>
                  <a:pt x="232" y="532"/>
                </a:lnTo>
                <a:lnTo>
                  <a:pt x="233" y="533"/>
                </a:lnTo>
                <a:lnTo>
                  <a:pt x="234" y="533"/>
                </a:lnTo>
                <a:lnTo>
                  <a:pt x="234" y="533"/>
                </a:lnTo>
                <a:lnTo>
                  <a:pt x="235" y="534"/>
                </a:lnTo>
                <a:lnTo>
                  <a:pt x="236" y="534"/>
                </a:lnTo>
                <a:lnTo>
                  <a:pt x="236" y="534"/>
                </a:lnTo>
                <a:lnTo>
                  <a:pt x="237" y="535"/>
                </a:lnTo>
                <a:lnTo>
                  <a:pt x="238" y="535"/>
                </a:lnTo>
                <a:lnTo>
                  <a:pt x="238" y="536"/>
                </a:lnTo>
                <a:lnTo>
                  <a:pt x="239" y="536"/>
                </a:lnTo>
                <a:lnTo>
                  <a:pt x="240" y="536"/>
                </a:lnTo>
                <a:lnTo>
                  <a:pt x="240" y="537"/>
                </a:lnTo>
                <a:lnTo>
                  <a:pt x="241" y="537"/>
                </a:lnTo>
                <a:lnTo>
                  <a:pt x="242" y="537"/>
                </a:lnTo>
                <a:lnTo>
                  <a:pt x="242" y="538"/>
                </a:lnTo>
                <a:lnTo>
                  <a:pt x="243" y="538"/>
                </a:lnTo>
                <a:lnTo>
                  <a:pt x="244" y="538"/>
                </a:lnTo>
                <a:lnTo>
                  <a:pt x="244" y="538"/>
                </a:lnTo>
                <a:lnTo>
                  <a:pt x="245" y="539"/>
                </a:lnTo>
                <a:lnTo>
                  <a:pt x="246" y="539"/>
                </a:lnTo>
                <a:lnTo>
                  <a:pt x="246" y="539"/>
                </a:lnTo>
                <a:lnTo>
                  <a:pt x="247" y="540"/>
                </a:lnTo>
                <a:lnTo>
                  <a:pt x="248" y="540"/>
                </a:lnTo>
                <a:lnTo>
                  <a:pt x="248" y="540"/>
                </a:lnTo>
                <a:lnTo>
                  <a:pt x="249" y="540"/>
                </a:lnTo>
                <a:lnTo>
                  <a:pt x="250" y="541"/>
                </a:lnTo>
                <a:lnTo>
                  <a:pt x="250" y="541"/>
                </a:lnTo>
                <a:lnTo>
                  <a:pt x="251" y="541"/>
                </a:lnTo>
                <a:lnTo>
                  <a:pt x="252" y="541"/>
                </a:lnTo>
                <a:lnTo>
                  <a:pt x="252" y="542"/>
                </a:lnTo>
                <a:lnTo>
                  <a:pt x="253" y="542"/>
                </a:lnTo>
                <a:lnTo>
                  <a:pt x="254" y="542"/>
                </a:lnTo>
                <a:lnTo>
                  <a:pt x="254" y="542"/>
                </a:lnTo>
                <a:lnTo>
                  <a:pt x="255" y="542"/>
                </a:lnTo>
                <a:lnTo>
                  <a:pt x="256" y="543"/>
                </a:lnTo>
                <a:lnTo>
                  <a:pt x="256" y="543"/>
                </a:lnTo>
                <a:lnTo>
                  <a:pt x="257" y="543"/>
                </a:lnTo>
                <a:lnTo>
                  <a:pt x="258" y="543"/>
                </a:lnTo>
                <a:lnTo>
                  <a:pt x="258" y="543"/>
                </a:lnTo>
                <a:lnTo>
                  <a:pt x="259" y="543"/>
                </a:lnTo>
                <a:lnTo>
                  <a:pt x="260" y="544"/>
                </a:lnTo>
                <a:lnTo>
                  <a:pt x="260" y="544"/>
                </a:lnTo>
                <a:lnTo>
                  <a:pt x="261" y="544"/>
                </a:lnTo>
                <a:lnTo>
                  <a:pt x="262" y="544"/>
                </a:lnTo>
                <a:lnTo>
                  <a:pt x="262" y="544"/>
                </a:lnTo>
                <a:lnTo>
                  <a:pt x="263" y="544"/>
                </a:lnTo>
                <a:lnTo>
                  <a:pt x="264" y="544"/>
                </a:lnTo>
                <a:lnTo>
                  <a:pt x="264" y="544"/>
                </a:lnTo>
                <a:lnTo>
                  <a:pt x="265" y="545"/>
                </a:lnTo>
                <a:lnTo>
                  <a:pt x="266" y="545"/>
                </a:lnTo>
                <a:lnTo>
                  <a:pt x="266" y="545"/>
                </a:lnTo>
                <a:lnTo>
                  <a:pt x="267" y="545"/>
                </a:lnTo>
                <a:lnTo>
                  <a:pt x="268" y="545"/>
                </a:lnTo>
                <a:lnTo>
                  <a:pt x="268" y="545"/>
                </a:lnTo>
                <a:lnTo>
                  <a:pt x="269" y="545"/>
                </a:lnTo>
                <a:lnTo>
                  <a:pt x="270" y="545"/>
                </a:lnTo>
                <a:lnTo>
                  <a:pt x="270" y="545"/>
                </a:lnTo>
                <a:lnTo>
                  <a:pt x="271" y="545"/>
                </a:lnTo>
                <a:lnTo>
                  <a:pt x="272" y="545"/>
                </a:lnTo>
                <a:lnTo>
                  <a:pt x="272" y="545"/>
                </a:lnTo>
                <a:lnTo>
                  <a:pt x="273" y="545"/>
                </a:lnTo>
                <a:lnTo>
                  <a:pt x="274" y="545"/>
                </a:lnTo>
                <a:lnTo>
                  <a:pt x="274" y="545"/>
                </a:lnTo>
                <a:lnTo>
                  <a:pt x="275" y="545"/>
                </a:lnTo>
                <a:lnTo>
                  <a:pt x="276" y="545"/>
                </a:lnTo>
                <a:lnTo>
                  <a:pt x="276" y="545"/>
                </a:lnTo>
                <a:lnTo>
                  <a:pt x="277" y="545"/>
                </a:lnTo>
                <a:lnTo>
                  <a:pt x="278" y="545"/>
                </a:lnTo>
                <a:lnTo>
                  <a:pt x="278" y="545"/>
                </a:lnTo>
                <a:lnTo>
                  <a:pt x="279" y="545"/>
                </a:lnTo>
                <a:lnTo>
                  <a:pt x="280" y="545"/>
                </a:lnTo>
                <a:lnTo>
                  <a:pt x="280" y="545"/>
                </a:lnTo>
                <a:lnTo>
                  <a:pt x="281" y="545"/>
                </a:lnTo>
                <a:lnTo>
                  <a:pt x="282" y="545"/>
                </a:lnTo>
                <a:lnTo>
                  <a:pt x="282" y="545"/>
                </a:lnTo>
                <a:lnTo>
                  <a:pt x="283" y="545"/>
                </a:lnTo>
                <a:lnTo>
                  <a:pt x="284" y="545"/>
                </a:lnTo>
                <a:lnTo>
                  <a:pt x="284" y="545"/>
                </a:lnTo>
                <a:lnTo>
                  <a:pt x="285" y="545"/>
                </a:lnTo>
                <a:lnTo>
                  <a:pt x="286" y="545"/>
                </a:lnTo>
                <a:lnTo>
                  <a:pt x="286" y="545"/>
                </a:lnTo>
                <a:lnTo>
                  <a:pt x="287" y="545"/>
                </a:lnTo>
                <a:lnTo>
                  <a:pt x="288" y="544"/>
                </a:lnTo>
                <a:lnTo>
                  <a:pt x="288" y="544"/>
                </a:lnTo>
                <a:lnTo>
                  <a:pt x="289" y="544"/>
                </a:lnTo>
                <a:lnTo>
                  <a:pt x="290" y="544"/>
                </a:lnTo>
                <a:lnTo>
                  <a:pt x="290" y="544"/>
                </a:lnTo>
                <a:lnTo>
                  <a:pt x="291" y="544"/>
                </a:lnTo>
                <a:lnTo>
                  <a:pt x="292" y="544"/>
                </a:lnTo>
                <a:lnTo>
                  <a:pt x="292" y="544"/>
                </a:lnTo>
                <a:lnTo>
                  <a:pt x="293" y="543"/>
                </a:lnTo>
                <a:lnTo>
                  <a:pt x="294" y="543"/>
                </a:lnTo>
                <a:lnTo>
                  <a:pt x="294" y="543"/>
                </a:lnTo>
                <a:lnTo>
                  <a:pt x="295" y="543"/>
                </a:lnTo>
                <a:lnTo>
                  <a:pt x="296" y="543"/>
                </a:lnTo>
                <a:lnTo>
                  <a:pt x="296" y="542"/>
                </a:lnTo>
                <a:lnTo>
                  <a:pt x="297" y="542"/>
                </a:lnTo>
                <a:lnTo>
                  <a:pt x="298" y="542"/>
                </a:lnTo>
                <a:lnTo>
                  <a:pt x="298" y="542"/>
                </a:lnTo>
                <a:lnTo>
                  <a:pt x="299" y="542"/>
                </a:lnTo>
                <a:lnTo>
                  <a:pt x="300" y="541"/>
                </a:lnTo>
                <a:lnTo>
                  <a:pt x="300" y="541"/>
                </a:lnTo>
                <a:lnTo>
                  <a:pt x="301" y="541"/>
                </a:lnTo>
                <a:lnTo>
                  <a:pt x="302" y="541"/>
                </a:lnTo>
                <a:lnTo>
                  <a:pt x="302" y="541"/>
                </a:lnTo>
                <a:lnTo>
                  <a:pt x="303" y="540"/>
                </a:lnTo>
                <a:lnTo>
                  <a:pt x="304" y="540"/>
                </a:lnTo>
                <a:lnTo>
                  <a:pt x="304" y="540"/>
                </a:lnTo>
                <a:lnTo>
                  <a:pt x="305" y="539"/>
                </a:lnTo>
                <a:lnTo>
                  <a:pt x="306" y="539"/>
                </a:lnTo>
                <a:lnTo>
                  <a:pt x="306" y="539"/>
                </a:lnTo>
                <a:lnTo>
                  <a:pt x="307" y="539"/>
                </a:lnTo>
                <a:lnTo>
                  <a:pt x="308" y="538"/>
                </a:lnTo>
                <a:lnTo>
                  <a:pt x="308" y="538"/>
                </a:lnTo>
                <a:lnTo>
                  <a:pt x="309" y="538"/>
                </a:lnTo>
                <a:lnTo>
                  <a:pt x="310" y="537"/>
                </a:lnTo>
                <a:lnTo>
                  <a:pt x="310" y="537"/>
                </a:lnTo>
                <a:lnTo>
                  <a:pt x="311" y="537"/>
                </a:lnTo>
                <a:lnTo>
                  <a:pt x="312" y="536"/>
                </a:lnTo>
                <a:lnTo>
                  <a:pt x="312" y="536"/>
                </a:lnTo>
                <a:lnTo>
                  <a:pt x="313" y="536"/>
                </a:lnTo>
                <a:lnTo>
                  <a:pt x="314" y="535"/>
                </a:lnTo>
                <a:lnTo>
                  <a:pt x="314" y="535"/>
                </a:lnTo>
                <a:lnTo>
                  <a:pt x="315" y="535"/>
                </a:lnTo>
                <a:lnTo>
                  <a:pt x="316" y="534"/>
                </a:lnTo>
                <a:lnTo>
                  <a:pt x="316" y="534"/>
                </a:lnTo>
                <a:lnTo>
                  <a:pt x="317" y="534"/>
                </a:lnTo>
                <a:lnTo>
                  <a:pt x="318" y="533"/>
                </a:lnTo>
                <a:lnTo>
                  <a:pt x="318" y="533"/>
                </a:lnTo>
                <a:lnTo>
                  <a:pt x="319" y="532"/>
                </a:lnTo>
                <a:lnTo>
                  <a:pt x="320" y="532"/>
                </a:lnTo>
                <a:lnTo>
                  <a:pt x="320" y="532"/>
                </a:lnTo>
                <a:lnTo>
                  <a:pt x="321" y="531"/>
                </a:lnTo>
                <a:lnTo>
                  <a:pt x="322" y="531"/>
                </a:lnTo>
                <a:lnTo>
                  <a:pt x="322" y="530"/>
                </a:lnTo>
                <a:lnTo>
                  <a:pt x="323" y="530"/>
                </a:lnTo>
                <a:lnTo>
                  <a:pt x="324" y="529"/>
                </a:lnTo>
                <a:lnTo>
                  <a:pt x="324" y="529"/>
                </a:lnTo>
                <a:lnTo>
                  <a:pt x="325" y="529"/>
                </a:lnTo>
                <a:lnTo>
                  <a:pt x="326" y="528"/>
                </a:lnTo>
                <a:lnTo>
                  <a:pt x="326" y="528"/>
                </a:lnTo>
                <a:lnTo>
                  <a:pt x="327" y="527"/>
                </a:lnTo>
                <a:lnTo>
                  <a:pt x="328" y="527"/>
                </a:lnTo>
                <a:lnTo>
                  <a:pt x="328" y="526"/>
                </a:lnTo>
                <a:lnTo>
                  <a:pt x="329" y="526"/>
                </a:lnTo>
                <a:lnTo>
                  <a:pt x="330" y="525"/>
                </a:lnTo>
                <a:lnTo>
                  <a:pt x="330" y="525"/>
                </a:lnTo>
                <a:lnTo>
                  <a:pt x="331" y="524"/>
                </a:lnTo>
                <a:lnTo>
                  <a:pt x="332" y="524"/>
                </a:lnTo>
                <a:lnTo>
                  <a:pt x="332" y="523"/>
                </a:lnTo>
                <a:lnTo>
                  <a:pt x="333" y="523"/>
                </a:lnTo>
                <a:lnTo>
                  <a:pt x="334" y="522"/>
                </a:lnTo>
                <a:lnTo>
                  <a:pt x="334" y="521"/>
                </a:lnTo>
                <a:lnTo>
                  <a:pt x="335" y="521"/>
                </a:lnTo>
                <a:lnTo>
                  <a:pt x="336" y="520"/>
                </a:lnTo>
                <a:lnTo>
                  <a:pt x="336" y="520"/>
                </a:lnTo>
                <a:lnTo>
                  <a:pt x="337" y="519"/>
                </a:lnTo>
                <a:lnTo>
                  <a:pt x="338" y="519"/>
                </a:lnTo>
                <a:lnTo>
                  <a:pt x="338" y="518"/>
                </a:lnTo>
                <a:lnTo>
                  <a:pt x="339" y="518"/>
                </a:lnTo>
                <a:lnTo>
                  <a:pt x="340" y="517"/>
                </a:lnTo>
                <a:lnTo>
                  <a:pt x="340" y="516"/>
                </a:lnTo>
                <a:lnTo>
                  <a:pt x="341" y="516"/>
                </a:lnTo>
                <a:lnTo>
                  <a:pt x="342" y="515"/>
                </a:lnTo>
                <a:lnTo>
                  <a:pt x="342" y="514"/>
                </a:lnTo>
                <a:lnTo>
                  <a:pt x="343" y="514"/>
                </a:lnTo>
                <a:lnTo>
                  <a:pt x="344" y="513"/>
                </a:lnTo>
                <a:lnTo>
                  <a:pt x="344" y="513"/>
                </a:lnTo>
                <a:lnTo>
                  <a:pt x="345" y="512"/>
                </a:lnTo>
                <a:lnTo>
                  <a:pt x="346" y="511"/>
                </a:lnTo>
                <a:lnTo>
                  <a:pt x="346" y="511"/>
                </a:lnTo>
                <a:lnTo>
                  <a:pt x="347" y="510"/>
                </a:lnTo>
                <a:lnTo>
                  <a:pt x="348" y="509"/>
                </a:lnTo>
                <a:lnTo>
                  <a:pt x="348" y="509"/>
                </a:lnTo>
                <a:lnTo>
                  <a:pt x="349" y="508"/>
                </a:lnTo>
                <a:lnTo>
                  <a:pt x="350" y="507"/>
                </a:lnTo>
                <a:lnTo>
                  <a:pt x="350" y="507"/>
                </a:lnTo>
                <a:lnTo>
                  <a:pt x="351" y="506"/>
                </a:lnTo>
                <a:lnTo>
                  <a:pt x="352" y="505"/>
                </a:lnTo>
                <a:lnTo>
                  <a:pt x="352" y="504"/>
                </a:lnTo>
                <a:lnTo>
                  <a:pt x="353" y="504"/>
                </a:lnTo>
                <a:lnTo>
                  <a:pt x="354" y="503"/>
                </a:lnTo>
                <a:lnTo>
                  <a:pt x="354" y="502"/>
                </a:lnTo>
                <a:lnTo>
                  <a:pt x="355" y="502"/>
                </a:lnTo>
                <a:lnTo>
                  <a:pt x="356" y="501"/>
                </a:lnTo>
                <a:lnTo>
                  <a:pt x="356" y="500"/>
                </a:lnTo>
                <a:lnTo>
                  <a:pt x="357" y="499"/>
                </a:lnTo>
                <a:lnTo>
                  <a:pt x="358" y="499"/>
                </a:lnTo>
                <a:lnTo>
                  <a:pt x="358" y="498"/>
                </a:lnTo>
                <a:lnTo>
                  <a:pt x="359" y="497"/>
                </a:lnTo>
                <a:lnTo>
                  <a:pt x="360" y="496"/>
                </a:lnTo>
                <a:lnTo>
                  <a:pt x="360" y="495"/>
                </a:lnTo>
                <a:lnTo>
                  <a:pt x="361" y="495"/>
                </a:lnTo>
                <a:lnTo>
                  <a:pt x="362" y="494"/>
                </a:lnTo>
                <a:lnTo>
                  <a:pt x="362" y="493"/>
                </a:lnTo>
                <a:lnTo>
                  <a:pt x="363" y="492"/>
                </a:lnTo>
                <a:lnTo>
                  <a:pt x="364" y="491"/>
                </a:lnTo>
                <a:lnTo>
                  <a:pt x="364" y="491"/>
                </a:lnTo>
                <a:lnTo>
                  <a:pt x="365" y="490"/>
                </a:lnTo>
                <a:lnTo>
                  <a:pt x="366" y="489"/>
                </a:lnTo>
                <a:lnTo>
                  <a:pt x="366" y="488"/>
                </a:lnTo>
                <a:lnTo>
                  <a:pt x="367" y="487"/>
                </a:lnTo>
                <a:lnTo>
                  <a:pt x="368" y="486"/>
                </a:lnTo>
                <a:lnTo>
                  <a:pt x="368" y="486"/>
                </a:lnTo>
                <a:lnTo>
                  <a:pt x="369" y="485"/>
                </a:lnTo>
                <a:lnTo>
                  <a:pt x="370" y="484"/>
                </a:lnTo>
                <a:lnTo>
                  <a:pt x="370" y="483"/>
                </a:lnTo>
                <a:lnTo>
                  <a:pt x="371" y="482"/>
                </a:lnTo>
                <a:lnTo>
                  <a:pt x="372" y="481"/>
                </a:lnTo>
                <a:lnTo>
                  <a:pt x="372" y="480"/>
                </a:lnTo>
                <a:lnTo>
                  <a:pt x="373" y="479"/>
                </a:lnTo>
                <a:lnTo>
                  <a:pt x="374" y="478"/>
                </a:lnTo>
                <a:lnTo>
                  <a:pt x="374" y="478"/>
                </a:lnTo>
                <a:lnTo>
                  <a:pt x="375" y="477"/>
                </a:lnTo>
                <a:lnTo>
                  <a:pt x="376" y="476"/>
                </a:lnTo>
                <a:lnTo>
                  <a:pt x="376" y="475"/>
                </a:lnTo>
                <a:lnTo>
                  <a:pt x="377" y="474"/>
                </a:lnTo>
                <a:lnTo>
                  <a:pt x="378" y="473"/>
                </a:lnTo>
                <a:lnTo>
                  <a:pt x="378" y="472"/>
                </a:lnTo>
                <a:lnTo>
                  <a:pt x="379" y="471"/>
                </a:lnTo>
                <a:lnTo>
                  <a:pt x="380" y="470"/>
                </a:lnTo>
                <a:lnTo>
                  <a:pt x="380" y="469"/>
                </a:lnTo>
                <a:lnTo>
                  <a:pt x="381" y="468"/>
                </a:lnTo>
                <a:lnTo>
                  <a:pt x="382" y="467"/>
                </a:lnTo>
                <a:lnTo>
                  <a:pt x="382" y="466"/>
                </a:lnTo>
                <a:lnTo>
                  <a:pt x="383" y="465"/>
                </a:lnTo>
                <a:lnTo>
                  <a:pt x="384" y="464"/>
                </a:lnTo>
                <a:lnTo>
                  <a:pt x="384" y="463"/>
                </a:lnTo>
                <a:lnTo>
                  <a:pt x="385" y="462"/>
                </a:lnTo>
                <a:lnTo>
                  <a:pt x="386" y="461"/>
                </a:lnTo>
                <a:lnTo>
                  <a:pt x="386" y="460"/>
                </a:lnTo>
                <a:lnTo>
                  <a:pt x="387" y="459"/>
                </a:lnTo>
                <a:lnTo>
                  <a:pt x="388" y="458"/>
                </a:lnTo>
                <a:lnTo>
                  <a:pt x="388" y="457"/>
                </a:lnTo>
                <a:lnTo>
                  <a:pt x="389" y="456"/>
                </a:lnTo>
                <a:lnTo>
                  <a:pt x="390" y="455"/>
                </a:lnTo>
                <a:lnTo>
                  <a:pt x="390" y="454"/>
                </a:lnTo>
                <a:lnTo>
                  <a:pt x="391" y="453"/>
                </a:lnTo>
                <a:lnTo>
                  <a:pt x="392" y="452"/>
                </a:lnTo>
                <a:lnTo>
                  <a:pt x="392" y="450"/>
                </a:lnTo>
                <a:lnTo>
                  <a:pt x="393" y="449"/>
                </a:lnTo>
                <a:lnTo>
                  <a:pt x="394" y="448"/>
                </a:lnTo>
                <a:lnTo>
                  <a:pt x="394" y="447"/>
                </a:lnTo>
                <a:lnTo>
                  <a:pt x="395" y="446"/>
                </a:lnTo>
                <a:lnTo>
                  <a:pt x="396" y="445"/>
                </a:lnTo>
                <a:lnTo>
                  <a:pt x="396" y="444"/>
                </a:lnTo>
                <a:lnTo>
                  <a:pt x="397" y="443"/>
                </a:lnTo>
                <a:lnTo>
                  <a:pt x="398" y="442"/>
                </a:lnTo>
                <a:lnTo>
                  <a:pt x="398" y="440"/>
                </a:lnTo>
                <a:lnTo>
                  <a:pt x="399" y="439"/>
                </a:lnTo>
                <a:lnTo>
                  <a:pt x="400" y="438"/>
                </a:lnTo>
                <a:lnTo>
                  <a:pt x="400" y="437"/>
                </a:lnTo>
                <a:lnTo>
                  <a:pt x="401" y="436"/>
                </a:lnTo>
                <a:lnTo>
                  <a:pt x="402" y="435"/>
                </a:lnTo>
                <a:lnTo>
                  <a:pt x="402" y="433"/>
                </a:lnTo>
                <a:lnTo>
                  <a:pt x="403" y="432"/>
                </a:lnTo>
                <a:lnTo>
                  <a:pt x="404" y="431"/>
                </a:lnTo>
                <a:lnTo>
                  <a:pt x="404" y="430"/>
                </a:lnTo>
                <a:lnTo>
                  <a:pt x="405" y="429"/>
                </a:lnTo>
                <a:lnTo>
                  <a:pt x="406" y="427"/>
                </a:lnTo>
                <a:lnTo>
                  <a:pt x="406" y="426"/>
                </a:lnTo>
                <a:lnTo>
                  <a:pt x="407" y="425"/>
                </a:lnTo>
                <a:lnTo>
                  <a:pt x="408" y="424"/>
                </a:lnTo>
                <a:lnTo>
                  <a:pt x="408" y="423"/>
                </a:lnTo>
                <a:lnTo>
                  <a:pt x="409" y="421"/>
                </a:lnTo>
                <a:lnTo>
                  <a:pt x="410" y="420"/>
                </a:lnTo>
                <a:lnTo>
                  <a:pt x="410" y="419"/>
                </a:lnTo>
                <a:lnTo>
                  <a:pt x="411" y="418"/>
                </a:lnTo>
                <a:lnTo>
                  <a:pt x="412" y="416"/>
                </a:lnTo>
                <a:lnTo>
                  <a:pt x="412" y="415"/>
                </a:lnTo>
                <a:lnTo>
                  <a:pt x="413" y="414"/>
                </a:lnTo>
                <a:lnTo>
                  <a:pt x="414" y="412"/>
                </a:lnTo>
                <a:lnTo>
                  <a:pt x="414" y="411"/>
                </a:lnTo>
                <a:lnTo>
                  <a:pt x="415" y="410"/>
                </a:lnTo>
                <a:lnTo>
                  <a:pt x="416" y="409"/>
                </a:lnTo>
                <a:lnTo>
                  <a:pt x="416" y="407"/>
                </a:lnTo>
                <a:lnTo>
                  <a:pt x="417" y="406"/>
                </a:lnTo>
                <a:lnTo>
                  <a:pt x="418" y="405"/>
                </a:lnTo>
                <a:lnTo>
                  <a:pt x="418" y="403"/>
                </a:lnTo>
                <a:lnTo>
                  <a:pt x="419" y="402"/>
                </a:lnTo>
                <a:lnTo>
                  <a:pt x="420" y="401"/>
                </a:lnTo>
                <a:lnTo>
                  <a:pt x="420" y="399"/>
                </a:lnTo>
                <a:lnTo>
                  <a:pt x="421" y="398"/>
                </a:lnTo>
                <a:lnTo>
                  <a:pt x="422" y="397"/>
                </a:lnTo>
                <a:lnTo>
                  <a:pt x="422" y="395"/>
                </a:lnTo>
                <a:lnTo>
                  <a:pt x="423" y="394"/>
                </a:lnTo>
                <a:lnTo>
                  <a:pt x="424" y="392"/>
                </a:lnTo>
                <a:lnTo>
                  <a:pt x="424" y="391"/>
                </a:lnTo>
                <a:lnTo>
                  <a:pt x="425" y="390"/>
                </a:lnTo>
                <a:lnTo>
                  <a:pt x="426" y="388"/>
                </a:lnTo>
                <a:lnTo>
                  <a:pt x="426" y="387"/>
                </a:lnTo>
                <a:lnTo>
                  <a:pt x="427" y="385"/>
                </a:lnTo>
                <a:lnTo>
                  <a:pt x="428" y="384"/>
                </a:lnTo>
                <a:lnTo>
                  <a:pt x="428" y="383"/>
                </a:lnTo>
                <a:lnTo>
                  <a:pt x="429" y="381"/>
                </a:lnTo>
                <a:lnTo>
                  <a:pt x="430" y="380"/>
                </a:lnTo>
                <a:lnTo>
                  <a:pt x="430" y="378"/>
                </a:lnTo>
                <a:lnTo>
                  <a:pt x="431" y="377"/>
                </a:lnTo>
                <a:lnTo>
                  <a:pt x="432" y="375"/>
                </a:lnTo>
                <a:lnTo>
                  <a:pt x="432" y="374"/>
                </a:lnTo>
                <a:lnTo>
                  <a:pt x="433" y="373"/>
                </a:lnTo>
                <a:lnTo>
                  <a:pt x="434" y="371"/>
                </a:lnTo>
                <a:lnTo>
                  <a:pt x="434" y="370"/>
                </a:lnTo>
                <a:lnTo>
                  <a:pt x="435" y="368"/>
                </a:lnTo>
                <a:lnTo>
                  <a:pt x="436" y="367"/>
                </a:lnTo>
                <a:lnTo>
                  <a:pt x="436" y="365"/>
                </a:lnTo>
                <a:lnTo>
                  <a:pt x="437" y="364"/>
                </a:lnTo>
                <a:lnTo>
                  <a:pt x="438" y="362"/>
                </a:lnTo>
                <a:lnTo>
                  <a:pt x="438" y="361"/>
                </a:lnTo>
                <a:lnTo>
                  <a:pt x="439" y="359"/>
                </a:lnTo>
                <a:lnTo>
                  <a:pt x="440" y="358"/>
                </a:lnTo>
                <a:lnTo>
                  <a:pt x="440" y="356"/>
                </a:lnTo>
                <a:lnTo>
                  <a:pt x="441" y="354"/>
                </a:lnTo>
                <a:lnTo>
                  <a:pt x="442" y="353"/>
                </a:lnTo>
                <a:lnTo>
                  <a:pt x="442" y="351"/>
                </a:lnTo>
                <a:lnTo>
                  <a:pt x="443" y="350"/>
                </a:lnTo>
                <a:lnTo>
                  <a:pt x="444" y="348"/>
                </a:lnTo>
                <a:lnTo>
                  <a:pt x="444" y="347"/>
                </a:lnTo>
                <a:lnTo>
                  <a:pt x="445" y="345"/>
                </a:lnTo>
                <a:lnTo>
                  <a:pt x="446" y="344"/>
                </a:lnTo>
                <a:lnTo>
                  <a:pt x="446" y="342"/>
                </a:lnTo>
                <a:lnTo>
                  <a:pt x="447" y="340"/>
                </a:lnTo>
                <a:lnTo>
                  <a:pt x="448" y="339"/>
                </a:lnTo>
                <a:lnTo>
                  <a:pt x="448" y="337"/>
                </a:lnTo>
                <a:lnTo>
                  <a:pt x="449" y="336"/>
                </a:lnTo>
                <a:lnTo>
                  <a:pt x="450" y="334"/>
                </a:lnTo>
                <a:lnTo>
                  <a:pt x="450" y="332"/>
                </a:lnTo>
                <a:lnTo>
                  <a:pt x="451" y="331"/>
                </a:lnTo>
                <a:lnTo>
                  <a:pt x="452" y="329"/>
                </a:lnTo>
                <a:lnTo>
                  <a:pt x="452" y="327"/>
                </a:lnTo>
                <a:lnTo>
                  <a:pt x="453" y="326"/>
                </a:lnTo>
                <a:lnTo>
                  <a:pt x="454" y="324"/>
                </a:lnTo>
                <a:lnTo>
                  <a:pt x="454" y="322"/>
                </a:lnTo>
                <a:lnTo>
                  <a:pt x="455" y="321"/>
                </a:lnTo>
                <a:lnTo>
                  <a:pt x="456" y="319"/>
                </a:lnTo>
                <a:lnTo>
                  <a:pt x="456" y="317"/>
                </a:lnTo>
                <a:lnTo>
                  <a:pt x="457" y="316"/>
                </a:lnTo>
                <a:lnTo>
                  <a:pt x="458" y="314"/>
                </a:lnTo>
                <a:lnTo>
                  <a:pt x="458" y="312"/>
                </a:lnTo>
                <a:lnTo>
                  <a:pt x="459" y="311"/>
                </a:lnTo>
                <a:lnTo>
                  <a:pt x="460" y="309"/>
                </a:lnTo>
                <a:lnTo>
                  <a:pt x="460" y="307"/>
                </a:lnTo>
                <a:lnTo>
                  <a:pt x="461" y="305"/>
                </a:lnTo>
                <a:lnTo>
                  <a:pt x="462" y="304"/>
                </a:lnTo>
                <a:lnTo>
                  <a:pt x="462" y="302"/>
                </a:lnTo>
                <a:lnTo>
                  <a:pt x="463" y="300"/>
                </a:lnTo>
                <a:lnTo>
                  <a:pt x="464" y="298"/>
                </a:lnTo>
                <a:lnTo>
                  <a:pt x="464" y="297"/>
                </a:lnTo>
                <a:lnTo>
                  <a:pt x="465" y="295"/>
                </a:lnTo>
                <a:lnTo>
                  <a:pt x="466" y="293"/>
                </a:lnTo>
                <a:lnTo>
                  <a:pt x="466" y="291"/>
                </a:lnTo>
                <a:lnTo>
                  <a:pt x="467" y="290"/>
                </a:lnTo>
                <a:lnTo>
                  <a:pt x="468" y="288"/>
                </a:lnTo>
                <a:lnTo>
                  <a:pt x="468" y="286"/>
                </a:lnTo>
                <a:lnTo>
                  <a:pt x="469" y="284"/>
                </a:lnTo>
                <a:lnTo>
                  <a:pt x="470" y="282"/>
                </a:lnTo>
                <a:lnTo>
                  <a:pt x="470" y="281"/>
                </a:lnTo>
                <a:lnTo>
                  <a:pt x="471" y="279"/>
                </a:lnTo>
                <a:lnTo>
                  <a:pt x="472" y="277"/>
                </a:lnTo>
                <a:lnTo>
                  <a:pt x="472" y="275"/>
                </a:lnTo>
                <a:lnTo>
                  <a:pt x="473" y="273"/>
                </a:lnTo>
                <a:lnTo>
                  <a:pt x="474" y="271"/>
                </a:lnTo>
                <a:lnTo>
                  <a:pt x="474" y="270"/>
                </a:lnTo>
                <a:lnTo>
                  <a:pt x="475" y="268"/>
                </a:lnTo>
                <a:lnTo>
                  <a:pt x="476" y="266"/>
                </a:lnTo>
                <a:lnTo>
                  <a:pt x="476" y="264"/>
                </a:lnTo>
                <a:lnTo>
                  <a:pt x="477" y="262"/>
                </a:lnTo>
                <a:lnTo>
                  <a:pt x="478" y="260"/>
                </a:lnTo>
                <a:lnTo>
                  <a:pt x="478" y="258"/>
                </a:lnTo>
                <a:lnTo>
                  <a:pt x="479" y="257"/>
                </a:lnTo>
                <a:lnTo>
                  <a:pt x="480" y="255"/>
                </a:lnTo>
                <a:lnTo>
                  <a:pt x="480" y="253"/>
                </a:lnTo>
                <a:lnTo>
                  <a:pt x="481" y="251"/>
                </a:lnTo>
                <a:lnTo>
                  <a:pt x="482" y="249"/>
                </a:lnTo>
                <a:lnTo>
                  <a:pt x="482" y="247"/>
                </a:lnTo>
                <a:lnTo>
                  <a:pt x="483" y="245"/>
                </a:lnTo>
                <a:lnTo>
                  <a:pt x="484" y="243"/>
                </a:lnTo>
                <a:lnTo>
                  <a:pt x="484" y="241"/>
                </a:lnTo>
                <a:lnTo>
                  <a:pt x="485" y="239"/>
                </a:lnTo>
                <a:lnTo>
                  <a:pt x="486" y="237"/>
                </a:lnTo>
                <a:lnTo>
                  <a:pt x="486" y="235"/>
                </a:lnTo>
                <a:lnTo>
                  <a:pt x="487" y="233"/>
                </a:lnTo>
                <a:lnTo>
                  <a:pt x="488" y="231"/>
                </a:lnTo>
                <a:lnTo>
                  <a:pt x="488" y="229"/>
                </a:lnTo>
                <a:lnTo>
                  <a:pt x="489" y="227"/>
                </a:lnTo>
                <a:lnTo>
                  <a:pt x="490" y="225"/>
                </a:lnTo>
                <a:lnTo>
                  <a:pt x="490" y="223"/>
                </a:lnTo>
                <a:lnTo>
                  <a:pt x="491" y="221"/>
                </a:lnTo>
                <a:lnTo>
                  <a:pt x="492" y="219"/>
                </a:lnTo>
                <a:lnTo>
                  <a:pt x="492" y="217"/>
                </a:lnTo>
                <a:lnTo>
                  <a:pt x="493" y="215"/>
                </a:lnTo>
                <a:lnTo>
                  <a:pt x="494" y="213"/>
                </a:lnTo>
                <a:lnTo>
                  <a:pt x="494" y="211"/>
                </a:lnTo>
                <a:lnTo>
                  <a:pt x="495" y="209"/>
                </a:lnTo>
                <a:lnTo>
                  <a:pt x="496" y="207"/>
                </a:lnTo>
                <a:lnTo>
                  <a:pt x="496" y="205"/>
                </a:lnTo>
                <a:lnTo>
                  <a:pt x="497" y="203"/>
                </a:lnTo>
                <a:lnTo>
                  <a:pt x="498" y="201"/>
                </a:lnTo>
                <a:lnTo>
                  <a:pt x="498" y="199"/>
                </a:lnTo>
                <a:lnTo>
                  <a:pt x="499" y="197"/>
                </a:lnTo>
                <a:lnTo>
                  <a:pt x="500" y="195"/>
                </a:lnTo>
                <a:lnTo>
                  <a:pt x="500" y="193"/>
                </a:lnTo>
                <a:lnTo>
                  <a:pt x="501" y="191"/>
                </a:lnTo>
                <a:lnTo>
                  <a:pt x="502" y="188"/>
                </a:lnTo>
                <a:lnTo>
                  <a:pt x="502" y="186"/>
                </a:lnTo>
                <a:lnTo>
                  <a:pt x="503" y="184"/>
                </a:lnTo>
                <a:lnTo>
                  <a:pt x="504" y="182"/>
                </a:lnTo>
                <a:lnTo>
                  <a:pt x="504" y="180"/>
                </a:lnTo>
                <a:lnTo>
                  <a:pt x="505" y="178"/>
                </a:lnTo>
                <a:lnTo>
                  <a:pt x="506" y="176"/>
                </a:lnTo>
                <a:lnTo>
                  <a:pt x="506" y="174"/>
                </a:lnTo>
                <a:lnTo>
                  <a:pt x="507" y="171"/>
                </a:lnTo>
                <a:lnTo>
                  <a:pt x="508" y="169"/>
                </a:lnTo>
                <a:lnTo>
                  <a:pt x="508" y="167"/>
                </a:lnTo>
                <a:lnTo>
                  <a:pt x="509" y="165"/>
                </a:lnTo>
                <a:lnTo>
                  <a:pt x="510" y="163"/>
                </a:lnTo>
                <a:lnTo>
                  <a:pt x="510" y="161"/>
                </a:lnTo>
                <a:lnTo>
                  <a:pt x="511" y="158"/>
                </a:lnTo>
                <a:lnTo>
                  <a:pt x="512" y="156"/>
                </a:lnTo>
                <a:lnTo>
                  <a:pt x="512" y="154"/>
                </a:lnTo>
                <a:lnTo>
                  <a:pt x="513" y="152"/>
                </a:lnTo>
                <a:lnTo>
                  <a:pt x="514" y="150"/>
                </a:lnTo>
                <a:lnTo>
                  <a:pt x="514" y="147"/>
                </a:lnTo>
                <a:lnTo>
                  <a:pt x="515" y="145"/>
                </a:lnTo>
                <a:lnTo>
                  <a:pt x="516" y="143"/>
                </a:lnTo>
                <a:lnTo>
                  <a:pt x="516" y="141"/>
                </a:lnTo>
                <a:lnTo>
                  <a:pt x="517" y="138"/>
                </a:lnTo>
                <a:lnTo>
                  <a:pt x="518" y="136"/>
                </a:lnTo>
                <a:lnTo>
                  <a:pt x="518" y="134"/>
                </a:lnTo>
                <a:lnTo>
                  <a:pt x="519" y="132"/>
                </a:lnTo>
                <a:lnTo>
                  <a:pt x="520" y="129"/>
                </a:lnTo>
                <a:lnTo>
                  <a:pt x="520" y="127"/>
                </a:lnTo>
                <a:lnTo>
                  <a:pt x="521" y="125"/>
                </a:lnTo>
                <a:lnTo>
                  <a:pt x="522" y="122"/>
                </a:lnTo>
                <a:lnTo>
                  <a:pt x="522" y="120"/>
                </a:lnTo>
                <a:lnTo>
                  <a:pt x="523" y="118"/>
                </a:lnTo>
                <a:lnTo>
                  <a:pt x="524" y="116"/>
                </a:lnTo>
                <a:lnTo>
                  <a:pt x="524" y="113"/>
                </a:lnTo>
                <a:lnTo>
                  <a:pt x="525" y="111"/>
                </a:lnTo>
                <a:lnTo>
                  <a:pt x="526" y="109"/>
                </a:lnTo>
                <a:lnTo>
                  <a:pt x="526" y="106"/>
                </a:lnTo>
                <a:lnTo>
                  <a:pt x="527" y="104"/>
                </a:lnTo>
                <a:lnTo>
                  <a:pt x="528" y="102"/>
                </a:lnTo>
                <a:lnTo>
                  <a:pt x="528" y="99"/>
                </a:lnTo>
                <a:lnTo>
                  <a:pt x="529" y="97"/>
                </a:lnTo>
                <a:lnTo>
                  <a:pt x="530" y="94"/>
                </a:lnTo>
                <a:lnTo>
                  <a:pt x="530" y="92"/>
                </a:lnTo>
                <a:lnTo>
                  <a:pt x="531" y="90"/>
                </a:lnTo>
                <a:lnTo>
                  <a:pt x="532" y="87"/>
                </a:lnTo>
                <a:lnTo>
                  <a:pt x="532" y="85"/>
                </a:lnTo>
                <a:lnTo>
                  <a:pt x="533" y="83"/>
                </a:lnTo>
                <a:lnTo>
                  <a:pt x="534" y="80"/>
                </a:lnTo>
                <a:lnTo>
                  <a:pt x="534" y="78"/>
                </a:lnTo>
                <a:lnTo>
                  <a:pt x="535" y="75"/>
                </a:lnTo>
                <a:lnTo>
                  <a:pt x="536" y="73"/>
                </a:lnTo>
                <a:lnTo>
                  <a:pt x="536" y="70"/>
                </a:lnTo>
                <a:lnTo>
                  <a:pt x="537" y="68"/>
                </a:lnTo>
                <a:lnTo>
                  <a:pt x="538" y="66"/>
                </a:lnTo>
                <a:lnTo>
                  <a:pt x="538" y="63"/>
                </a:lnTo>
                <a:lnTo>
                  <a:pt x="539" y="61"/>
                </a:lnTo>
                <a:lnTo>
                  <a:pt x="540" y="58"/>
                </a:lnTo>
                <a:lnTo>
                  <a:pt x="540" y="56"/>
                </a:lnTo>
                <a:lnTo>
                  <a:pt x="541" y="53"/>
                </a:lnTo>
                <a:lnTo>
                  <a:pt x="542" y="51"/>
                </a:lnTo>
                <a:lnTo>
                  <a:pt x="542" y="48"/>
                </a:lnTo>
                <a:lnTo>
                  <a:pt x="543" y="46"/>
                </a:lnTo>
                <a:lnTo>
                  <a:pt x="544" y="43"/>
                </a:lnTo>
                <a:lnTo>
                  <a:pt x="544" y="41"/>
                </a:lnTo>
                <a:lnTo>
                  <a:pt x="545" y="38"/>
                </a:lnTo>
                <a:lnTo>
                  <a:pt x="546" y="36"/>
                </a:lnTo>
                <a:lnTo>
                  <a:pt x="546" y="33"/>
                </a:lnTo>
                <a:lnTo>
                  <a:pt x="547" y="31"/>
                </a:lnTo>
                <a:lnTo>
                  <a:pt x="548" y="28"/>
                </a:lnTo>
                <a:lnTo>
                  <a:pt x="548" y="26"/>
                </a:lnTo>
                <a:lnTo>
                  <a:pt x="549" y="23"/>
                </a:lnTo>
                <a:lnTo>
                  <a:pt x="550" y="21"/>
                </a:lnTo>
                <a:lnTo>
                  <a:pt x="550" y="18"/>
                </a:lnTo>
                <a:lnTo>
                  <a:pt x="551" y="15"/>
                </a:lnTo>
                <a:lnTo>
                  <a:pt x="552" y="13"/>
                </a:lnTo>
                <a:lnTo>
                  <a:pt x="552" y="10"/>
                </a:lnTo>
                <a:lnTo>
                  <a:pt x="553" y="8"/>
                </a:lnTo>
                <a:lnTo>
                  <a:pt x="554" y="5"/>
                </a:lnTo>
                <a:lnTo>
                  <a:pt x="554" y="3"/>
                </a:lnTo>
                <a:lnTo>
                  <a:pt x="555" y="0"/>
                </a:lnTo>
              </a:path>
            </a:pathLst>
          </a:custGeom>
          <a:noFill/>
          <a:ln w="38100">
            <a:solidFill>
              <a:srgbClr val="0070C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86FB72A-A3CC-1E2D-C9CD-2BC92F5C4596}"/>
              </a:ext>
            </a:extLst>
          </p:cNvPr>
          <p:cNvSpPr/>
          <p:nvPr/>
        </p:nvSpPr>
        <p:spPr>
          <a:xfrm>
            <a:off x="3216563" y="2648119"/>
            <a:ext cx="3348439" cy="4405159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Freeform 93">
            <a:extLst>
              <a:ext uri="{FF2B5EF4-FFF2-40B4-BE49-F238E27FC236}">
                <a16:creationId xmlns:a16="http://schemas.microsoft.com/office/drawing/2014/main" id="{DFCB8EE6-0EEB-5103-7534-D92CBCC56FCA}"/>
              </a:ext>
            </a:extLst>
          </p:cNvPr>
          <p:cNvSpPr>
            <a:spLocks/>
          </p:cNvSpPr>
          <p:nvPr/>
        </p:nvSpPr>
        <p:spPr bwMode="auto">
          <a:xfrm>
            <a:off x="4483607" y="2335699"/>
            <a:ext cx="2275278" cy="2548734"/>
          </a:xfrm>
          <a:custGeom>
            <a:avLst/>
            <a:gdLst>
              <a:gd name="T0" fmla="*/ 4 w 262"/>
              <a:gd name="T1" fmla="*/ 23 h 324"/>
              <a:gd name="T2" fmla="*/ 9 w 262"/>
              <a:gd name="T3" fmla="*/ 34 h 324"/>
              <a:gd name="T4" fmla="*/ 14 w 262"/>
              <a:gd name="T5" fmla="*/ 45 h 324"/>
              <a:gd name="T6" fmla="*/ 18 w 262"/>
              <a:gd name="T7" fmla="*/ 56 h 324"/>
              <a:gd name="T8" fmla="*/ 23 w 262"/>
              <a:gd name="T9" fmla="*/ 66 h 324"/>
              <a:gd name="T10" fmla="*/ 28 w 262"/>
              <a:gd name="T11" fmla="*/ 77 h 324"/>
              <a:gd name="T12" fmla="*/ 32 w 262"/>
              <a:gd name="T13" fmla="*/ 87 h 324"/>
              <a:gd name="T14" fmla="*/ 37 w 262"/>
              <a:gd name="T15" fmla="*/ 97 h 324"/>
              <a:gd name="T16" fmla="*/ 42 w 262"/>
              <a:gd name="T17" fmla="*/ 107 h 324"/>
              <a:gd name="T18" fmla="*/ 46 w 262"/>
              <a:gd name="T19" fmla="*/ 117 h 324"/>
              <a:gd name="T20" fmla="*/ 51 w 262"/>
              <a:gd name="T21" fmla="*/ 126 h 324"/>
              <a:gd name="T22" fmla="*/ 56 w 262"/>
              <a:gd name="T23" fmla="*/ 136 h 324"/>
              <a:gd name="T24" fmla="*/ 60 w 262"/>
              <a:gd name="T25" fmla="*/ 145 h 324"/>
              <a:gd name="T26" fmla="*/ 65 w 262"/>
              <a:gd name="T27" fmla="*/ 154 h 324"/>
              <a:gd name="T28" fmla="*/ 70 w 262"/>
              <a:gd name="T29" fmla="*/ 163 h 324"/>
              <a:gd name="T30" fmla="*/ 74 w 262"/>
              <a:gd name="T31" fmla="*/ 172 h 324"/>
              <a:gd name="T32" fmla="*/ 79 w 262"/>
              <a:gd name="T33" fmla="*/ 181 h 324"/>
              <a:gd name="T34" fmla="*/ 84 w 262"/>
              <a:gd name="T35" fmla="*/ 190 h 324"/>
              <a:gd name="T36" fmla="*/ 88 w 262"/>
              <a:gd name="T37" fmla="*/ 198 h 324"/>
              <a:gd name="T38" fmla="*/ 93 w 262"/>
              <a:gd name="T39" fmla="*/ 206 h 324"/>
              <a:gd name="T40" fmla="*/ 98 w 262"/>
              <a:gd name="T41" fmla="*/ 214 h 324"/>
              <a:gd name="T42" fmla="*/ 102 w 262"/>
              <a:gd name="T43" fmla="*/ 222 h 324"/>
              <a:gd name="T44" fmla="*/ 107 w 262"/>
              <a:gd name="T45" fmla="*/ 230 h 324"/>
              <a:gd name="T46" fmla="*/ 112 w 262"/>
              <a:gd name="T47" fmla="*/ 237 h 324"/>
              <a:gd name="T48" fmla="*/ 116 w 262"/>
              <a:gd name="T49" fmla="*/ 244 h 324"/>
              <a:gd name="T50" fmla="*/ 121 w 262"/>
              <a:gd name="T51" fmla="*/ 252 h 324"/>
              <a:gd name="T52" fmla="*/ 126 w 262"/>
              <a:gd name="T53" fmla="*/ 258 h 324"/>
              <a:gd name="T54" fmla="*/ 130 w 262"/>
              <a:gd name="T55" fmla="*/ 265 h 324"/>
              <a:gd name="T56" fmla="*/ 135 w 262"/>
              <a:gd name="T57" fmla="*/ 271 h 324"/>
              <a:gd name="T58" fmla="*/ 140 w 262"/>
              <a:gd name="T59" fmla="*/ 278 h 324"/>
              <a:gd name="T60" fmla="*/ 144 w 262"/>
              <a:gd name="T61" fmla="*/ 283 h 324"/>
              <a:gd name="T62" fmla="*/ 149 w 262"/>
              <a:gd name="T63" fmla="*/ 289 h 324"/>
              <a:gd name="T64" fmla="*/ 154 w 262"/>
              <a:gd name="T65" fmla="*/ 294 h 324"/>
              <a:gd name="T66" fmla="*/ 158 w 262"/>
              <a:gd name="T67" fmla="*/ 299 h 324"/>
              <a:gd name="T68" fmla="*/ 163 w 262"/>
              <a:gd name="T69" fmla="*/ 304 h 324"/>
              <a:gd name="T70" fmla="*/ 168 w 262"/>
              <a:gd name="T71" fmla="*/ 308 h 324"/>
              <a:gd name="T72" fmla="*/ 172 w 262"/>
              <a:gd name="T73" fmla="*/ 312 h 324"/>
              <a:gd name="T74" fmla="*/ 177 w 262"/>
              <a:gd name="T75" fmla="*/ 315 h 324"/>
              <a:gd name="T76" fmla="*/ 182 w 262"/>
              <a:gd name="T77" fmla="*/ 318 h 324"/>
              <a:gd name="T78" fmla="*/ 186 w 262"/>
              <a:gd name="T79" fmla="*/ 321 h 324"/>
              <a:gd name="T80" fmla="*/ 191 w 262"/>
              <a:gd name="T81" fmla="*/ 322 h 324"/>
              <a:gd name="T82" fmla="*/ 196 w 262"/>
              <a:gd name="T83" fmla="*/ 323 h 324"/>
              <a:gd name="T84" fmla="*/ 200 w 262"/>
              <a:gd name="T85" fmla="*/ 324 h 324"/>
              <a:gd name="T86" fmla="*/ 205 w 262"/>
              <a:gd name="T87" fmla="*/ 323 h 324"/>
              <a:gd name="T88" fmla="*/ 210 w 262"/>
              <a:gd name="T89" fmla="*/ 321 h 324"/>
              <a:gd name="T90" fmla="*/ 214 w 262"/>
              <a:gd name="T91" fmla="*/ 318 h 324"/>
              <a:gd name="T92" fmla="*/ 219 w 262"/>
              <a:gd name="T93" fmla="*/ 313 h 324"/>
              <a:gd name="T94" fmla="*/ 224 w 262"/>
              <a:gd name="T95" fmla="*/ 307 h 324"/>
              <a:gd name="T96" fmla="*/ 228 w 262"/>
              <a:gd name="T97" fmla="*/ 298 h 324"/>
              <a:gd name="T98" fmla="*/ 233 w 262"/>
              <a:gd name="T99" fmla="*/ 285 h 324"/>
              <a:gd name="T100" fmla="*/ 238 w 262"/>
              <a:gd name="T101" fmla="*/ 269 h 324"/>
              <a:gd name="T102" fmla="*/ 242 w 262"/>
              <a:gd name="T103" fmla="*/ 247 h 324"/>
              <a:gd name="T104" fmla="*/ 246 w 262"/>
              <a:gd name="T105" fmla="*/ 222 h 324"/>
              <a:gd name="T106" fmla="*/ 249 w 262"/>
              <a:gd name="T107" fmla="*/ 203 h 324"/>
              <a:gd name="T108" fmla="*/ 251 w 262"/>
              <a:gd name="T109" fmla="*/ 181 h 324"/>
              <a:gd name="T110" fmla="*/ 253 w 262"/>
              <a:gd name="T111" fmla="*/ 155 h 324"/>
              <a:gd name="T112" fmla="*/ 255 w 262"/>
              <a:gd name="T113" fmla="*/ 128 h 324"/>
              <a:gd name="T114" fmla="*/ 256 w 262"/>
              <a:gd name="T115" fmla="*/ 110 h 324"/>
              <a:gd name="T116" fmla="*/ 258 w 262"/>
              <a:gd name="T117" fmla="*/ 90 h 324"/>
              <a:gd name="T118" fmla="*/ 259 w 262"/>
              <a:gd name="T119" fmla="*/ 68 h 324"/>
              <a:gd name="T120" fmla="*/ 260 w 262"/>
              <a:gd name="T121" fmla="*/ 42 h 324"/>
              <a:gd name="T122" fmla="*/ 261 w 262"/>
              <a:gd name="T123" fmla="*/ 14 h 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62" h="324">
                <a:moveTo>
                  <a:pt x="0" y="14"/>
                </a:moveTo>
                <a:lnTo>
                  <a:pt x="1" y="15"/>
                </a:lnTo>
                <a:lnTo>
                  <a:pt x="2" y="17"/>
                </a:lnTo>
                <a:lnTo>
                  <a:pt x="2" y="19"/>
                </a:lnTo>
                <a:lnTo>
                  <a:pt x="3" y="20"/>
                </a:lnTo>
                <a:lnTo>
                  <a:pt x="4" y="22"/>
                </a:lnTo>
                <a:lnTo>
                  <a:pt x="4" y="23"/>
                </a:lnTo>
                <a:lnTo>
                  <a:pt x="5" y="25"/>
                </a:lnTo>
                <a:lnTo>
                  <a:pt x="6" y="27"/>
                </a:lnTo>
                <a:lnTo>
                  <a:pt x="6" y="28"/>
                </a:lnTo>
                <a:lnTo>
                  <a:pt x="7" y="30"/>
                </a:lnTo>
                <a:lnTo>
                  <a:pt x="8" y="31"/>
                </a:lnTo>
                <a:lnTo>
                  <a:pt x="8" y="33"/>
                </a:lnTo>
                <a:lnTo>
                  <a:pt x="9" y="34"/>
                </a:lnTo>
                <a:lnTo>
                  <a:pt x="10" y="36"/>
                </a:lnTo>
                <a:lnTo>
                  <a:pt x="10" y="37"/>
                </a:lnTo>
                <a:lnTo>
                  <a:pt x="11" y="39"/>
                </a:lnTo>
                <a:lnTo>
                  <a:pt x="12" y="40"/>
                </a:lnTo>
                <a:lnTo>
                  <a:pt x="12" y="42"/>
                </a:lnTo>
                <a:lnTo>
                  <a:pt x="13" y="44"/>
                </a:lnTo>
                <a:lnTo>
                  <a:pt x="14" y="45"/>
                </a:lnTo>
                <a:lnTo>
                  <a:pt x="14" y="47"/>
                </a:lnTo>
                <a:lnTo>
                  <a:pt x="15" y="48"/>
                </a:lnTo>
                <a:lnTo>
                  <a:pt x="16" y="50"/>
                </a:lnTo>
                <a:lnTo>
                  <a:pt x="16" y="51"/>
                </a:lnTo>
                <a:lnTo>
                  <a:pt x="17" y="53"/>
                </a:lnTo>
                <a:lnTo>
                  <a:pt x="18" y="54"/>
                </a:lnTo>
                <a:lnTo>
                  <a:pt x="18" y="56"/>
                </a:lnTo>
                <a:lnTo>
                  <a:pt x="19" y="57"/>
                </a:lnTo>
                <a:lnTo>
                  <a:pt x="20" y="59"/>
                </a:lnTo>
                <a:lnTo>
                  <a:pt x="20" y="60"/>
                </a:lnTo>
                <a:lnTo>
                  <a:pt x="21" y="62"/>
                </a:lnTo>
                <a:lnTo>
                  <a:pt x="22" y="63"/>
                </a:lnTo>
                <a:lnTo>
                  <a:pt x="22" y="65"/>
                </a:lnTo>
                <a:lnTo>
                  <a:pt x="23" y="66"/>
                </a:lnTo>
                <a:lnTo>
                  <a:pt x="24" y="68"/>
                </a:lnTo>
                <a:lnTo>
                  <a:pt x="24" y="69"/>
                </a:lnTo>
                <a:lnTo>
                  <a:pt x="25" y="71"/>
                </a:lnTo>
                <a:lnTo>
                  <a:pt x="26" y="72"/>
                </a:lnTo>
                <a:lnTo>
                  <a:pt x="26" y="74"/>
                </a:lnTo>
                <a:lnTo>
                  <a:pt x="27" y="75"/>
                </a:lnTo>
                <a:lnTo>
                  <a:pt x="28" y="77"/>
                </a:lnTo>
                <a:lnTo>
                  <a:pt x="28" y="78"/>
                </a:lnTo>
                <a:lnTo>
                  <a:pt x="29" y="80"/>
                </a:lnTo>
                <a:lnTo>
                  <a:pt x="30" y="81"/>
                </a:lnTo>
                <a:lnTo>
                  <a:pt x="30" y="82"/>
                </a:lnTo>
                <a:lnTo>
                  <a:pt x="31" y="84"/>
                </a:lnTo>
                <a:lnTo>
                  <a:pt x="32" y="85"/>
                </a:lnTo>
                <a:lnTo>
                  <a:pt x="32" y="87"/>
                </a:lnTo>
                <a:lnTo>
                  <a:pt x="33" y="88"/>
                </a:lnTo>
                <a:lnTo>
                  <a:pt x="34" y="90"/>
                </a:lnTo>
                <a:lnTo>
                  <a:pt x="34" y="91"/>
                </a:lnTo>
                <a:lnTo>
                  <a:pt x="35" y="93"/>
                </a:lnTo>
                <a:lnTo>
                  <a:pt x="36" y="94"/>
                </a:lnTo>
                <a:lnTo>
                  <a:pt x="36" y="95"/>
                </a:lnTo>
                <a:lnTo>
                  <a:pt x="37" y="97"/>
                </a:lnTo>
                <a:lnTo>
                  <a:pt x="38" y="98"/>
                </a:lnTo>
                <a:lnTo>
                  <a:pt x="38" y="100"/>
                </a:lnTo>
                <a:lnTo>
                  <a:pt x="39" y="101"/>
                </a:lnTo>
                <a:lnTo>
                  <a:pt x="40" y="103"/>
                </a:lnTo>
                <a:lnTo>
                  <a:pt x="40" y="104"/>
                </a:lnTo>
                <a:lnTo>
                  <a:pt x="41" y="105"/>
                </a:lnTo>
                <a:lnTo>
                  <a:pt x="42" y="107"/>
                </a:lnTo>
                <a:lnTo>
                  <a:pt x="42" y="108"/>
                </a:lnTo>
                <a:lnTo>
                  <a:pt x="43" y="110"/>
                </a:lnTo>
                <a:lnTo>
                  <a:pt x="44" y="111"/>
                </a:lnTo>
                <a:lnTo>
                  <a:pt x="44" y="112"/>
                </a:lnTo>
                <a:lnTo>
                  <a:pt x="45" y="114"/>
                </a:lnTo>
                <a:lnTo>
                  <a:pt x="46" y="115"/>
                </a:lnTo>
                <a:lnTo>
                  <a:pt x="46" y="117"/>
                </a:lnTo>
                <a:lnTo>
                  <a:pt x="47" y="118"/>
                </a:lnTo>
                <a:lnTo>
                  <a:pt x="48" y="119"/>
                </a:lnTo>
                <a:lnTo>
                  <a:pt x="48" y="121"/>
                </a:lnTo>
                <a:lnTo>
                  <a:pt x="49" y="122"/>
                </a:lnTo>
                <a:lnTo>
                  <a:pt x="50" y="124"/>
                </a:lnTo>
                <a:lnTo>
                  <a:pt x="50" y="125"/>
                </a:lnTo>
                <a:lnTo>
                  <a:pt x="51" y="126"/>
                </a:lnTo>
                <a:lnTo>
                  <a:pt x="52" y="128"/>
                </a:lnTo>
                <a:lnTo>
                  <a:pt x="52" y="129"/>
                </a:lnTo>
                <a:lnTo>
                  <a:pt x="53" y="130"/>
                </a:lnTo>
                <a:lnTo>
                  <a:pt x="54" y="132"/>
                </a:lnTo>
                <a:lnTo>
                  <a:pt x="54" y="133"/>
                </a:lnTo>
                <a:lnTo>
                  <a:pt x="55" y="134"/>
                </a:lnTo>
                <a:lnTo>
                  <a:pt x="56" y="136"/>
                </a:lnTo>
                <a:lnTo>
                  <a:pt x="56" y="137"/>
                </a:lnTo>
                <a:lnTo>
                  <a:pt x="57" y="139"/>
                </a:lnTo>
                <a:lnTo>
                  <a:pt x="58" y="140"/>
                </a:lnTo>
                <a:lnTo>
                  <a:pt x="58" y="141"/>
                </a:lnTo>
                <a:lnTo>
                  <a:pt x="59" y="143"/>
                </a:lnTo>
                <a:lnTo>
                  <a:pt x="60" y="144"/>
                </a:lnTo>
                <a:lnTo>
                  <a:pt x="60" y="145"/>
                </a:lnTo>
                <a:lnTo>
                  <a:pt x="61" y="146"/>
                </a:lnTo>
                <a:lnTo>
                  <a:pt x="62" y="148"/>
                </a:lnTo>
                <a:lnTo>
                  <a:pt x="62" y="149"/>
                </a:lnTo>
                <a:lnTo>
                  <a:pt x="63" y="150"/>
                </a:lnTo>
                <a:lnTo>
                  <a:pt x="64" y="152"/>
                </a:lnTo>
                <a:lnTo>
                  <a:pt x="64" y="153"/>
                </a:lnTo>
                <a:lnTo>
                  <a:pt x="65" y="154"/>
                </a:lnTo>
                <a:lnTo>
                  <a:pt x="66" y="156"/>
                </a:lnTo>
                <a:lnTo>
                  <a:pt x="66" y="157"/>
                </a:lnTo>
                <a:lnTo>
                  <a:pt x="67" y="158"/>
                </a:lnTo>
                <a:lnTo>
                  <a:pt x="68" y="160"/>
                </a:lnTo>
                <a:lnTo>
                  <a:pt x="68" y="161"/>
                </a:lnTo>
                <a:lnTo>
                  <a:pt x="69" y="162"/>
                </a:lnTo>
                <a:lnTo>
                  <a:pt x="70" y="163"/>
                </a:lnTo>
                <a:lnTo>
                  <a:pt x="70" y="165"/>
                </a:lnTo>
                <a:lnTo>
                  <a:pt x="71" y="166"/>
                </a:lnTo>
                <a:lnTo>
                  <a:pt x="72" y="167"/>
                </a:lnTo>
                <a:lnTo>
                  <a:pt x="72" y="169"/>
                </a:lnTo>
                <a:lnTo>
                  <a:pt x="73" y="170"/>
                </a:lnTo>
                <a:lnTo>
                  <a:pt x="74" y="171"/>
                </a:lnTo>
                <a:lnTo>
                  <a:pt x="74" y="172"/>
                </a:lnTo>
                <a:lnTo>
                  <a:pt x="75" y="174"/>
                </a:lnTo>
                <a:lnTo>
                  <a:pt x="76" y="175"/>
                </a:lnTo>
                <a:lnTo>
                  <a:pt x="76" y="176"/>
                </a:lnTo>
                <a:lnTo>
                  <a:pt x="77" y="177"/>
                </a:lnTo>
                <a:lnTo>
                  <a:pt x="78" y="179"/>
                </a:lnTo>
                <a:lnTo>
                  <a:pt x="78" y="180"/>
                </a:lnTo>
                <a:lnTo>
                  <a:pt x="79" y="181"/>
                </a:lnTo>
                <a:lnTo>
                  <a:pt x="80" y="182"/>
                </a:lnTo>
                <a:lnTo>
                  <a:pt x="80" y="183"/>
                </a:lnTo>
                <a:lnTo>
                  <a:pt x="81" y="185"/>
                </a:lnTo>
                <a:lnTo>
                  <a:pt x="82" y="186"/>
                </a:lnTo>
                <a:lnTo>
                  <a:pt x="82" y="187"/>
                </a:lnTo>
                <a:lnTo>
                  <a:pt x="83" y="188"/>
                </a:lnTo>
                <a:lnTo>
                  <a:pt x="84" y="190"/>
                </a:lnTo>
                <a:lnTo>
                  <a:pt x="84" y="191"/>
                </a:lnTo>
                <a:lnTo>
                  <a:pt x="85" y="192"/>
                </a:lnTo>
                <a:lnTo>
                  <a:pt x="86" y="193"/>
                </a:lnTo>
                <a:lnTo>
                  <a:pt x="86" y="194"/>
                </a:lnTo>
                <a:lnTo>
                  <a:pt x="87" y="196"/>
                </a:lnTo>
                <a:lnTo>
                  <a:pt x="88" y="197"/>
                </a:lnTo>
                <a:lnTo>
                  <a:pt x="88" y="198"/>
                </a:lnTo>
                <a:lnTo>
                  <a:pt x="89" y="199"/>
                </a:lnTo>
                <a:lnTo>
                  <a:pt x="90" y="200"/>
                </a:lnTo>
                <a:lnTo>
                  <a:pt x="90" y="202"/>
                </a:lnTo>
                <a:lnTo>
                  <a:pt x="91" y="203"/>
                </a:lnTo>
                <a:lnTo>
                  <a:pt x="92" y="204"/>
                </a:lnTo>
                <a:lnTo>
                  <a:pt x="92" y="205"/>
                </a:lnTo>
                <a:lnTo>
                  <a:pt x="93" y="206"/>
                </a:lnTo>
                <a:lnTo>
                  <a:pt x="94" y="207"/>
                </a:lnTo>
                <a:lnTo>
                  <a:pt x="94" y="208"/>
                </a:lnTo>
                <a:lnTo>
                  <a:pt x="95" y="210"/>
                </a:lnTo>
                <a:lnTo>
                  <a:pt x="96" y="211"/>
                </a:lnTo>
                <a:lnTo>
                  <a:pt x="96" y="212"/>
                </a:lnTo>
                <a:lnTo>
                  <a:pt x="97" y="213"/>
                </a:lnTo>
                <a:lnTo>
                  <a:pt x="98" y="214"/>
                </a:lnTo>
                <a:lnTo>
                  <a:pt x="98" y="215"/>
                </a:lnTo>
                <a:lnTo>
                  <a:pt x="99" y="216"/>
                </a:lnTo>
                <a:lnTo>
                  <a:pt x="100" y="218"/>
                </a:lnTo>
                <a:lnTo>
                  <a:pt x="100" y="219"/>
                </a:lnTo>
                <a:lnTo>
                  <a:pt x="101" y="220"/>
                </a:lnTo>
                <a:lnTo>
                  <a:pt x="102" y="221"/>
                </a:lnTo>
                <a:lnTo>
                  <a:pt x="102" y="222"/>
                </a:lnTo>
                <a:lnTo>
                  <a:pt x="103" y="223"/>
                </a:lnTo>
                <a:lnTo>
                  <a:pt x="104" y="224"/>
                </a:lnTo>
                <a:lnTo>
                  <a:pt x="104" y="225"/>
                </a:lnTo>
                <a:lnTo>
                  <a:pt x="105" y="226"/>
                </a:lnTo>
                <a:lnTo>
                  <a:pt x="106" y="228"/>
                </a:lnTo>
                <a:lnTo>
                  <a:pt x="106" y="229"/>
                </a:lnTo>
                <a:lnTo>
                  <a:pt x="107" y="230"/>
                </a:lnTo>
                <a:lnTo>
                  <a:pt x="108" y="231"/>
                </a:lnTo>
                <a:lnTo>
                  <a:pt x="108" y="232"/>
                </a:lnTo>
                <a:lnTo>
                  <a:pt x="109" y="233"/>
                </a:lnTo>
                <a:lnTo>
                  <a:pt x="110" y="234"/>
                </a:lnTo>
                <a:lnTo>
                  <a:pt x="110" y="235"/>
                </a:lnTo>
                <a:lnTo>
                  <a:pt x="111" y="236"/>
                </a:lnTo>
                <a:lnTo>
                  <a:pt x="112" y="237"/>
                </a:lnTo>
                <a:lnTo>
                  <a:pt x="112" y="238"/>
                </a:lnTo>
                <a:lnTo>
                  <a:pt x="113" y="239"/>
                </a:lnTo>
                <a:lnTo>
                  <a:pt x="114" y="240"/>
                </a:lnTo>
                <a:lnTo>
                  <a:pt x="114" y="241"/>
                </a:lnTo>
                <a:lnTo>
                  <a:pt x="115" y="242"/>
                </a:lnTo>
                <a:lnTo>
                  <a:pt x="116" y="243"/>
                </a:lnTo>
                <a:lnTo>
                  <a:pt x="116" y="244"/>
                </a:lnTo>
                <a:lnTo>
                  <a:pt x="117" y="246"/>
                </a:lnTo>
                <a:lnTo>
                  <a:pt x="118" y="247"/>
                </a:lnTo>
                <a:lnTo>
                  <a:pt x="118" y="248"/>
                </a:lnTo>
                <a:lnTo>
                  <a:pt x="119" y="249"/>
                </a:lnTo>
                <a:lnTo>
                  <a:pt x="120" y="250"/>
                </a:lnTo>
                <a:lnTo>
                  <a:pt x="120" y="251"/>
                </a:lnTo>
                <a:lnTo>
                  <a:pt x="121" y="252"/>
                </a:lnTo>
                <a:lnTo>
                  <a:pt x="122" y="253"/>
                </a:lnTo>
                <a:lnTo>
                  <a:pt x="122" y="254"/>
                </a:lnTo>
                <a:lnTo>
                  <a:pt x="123" y="255"/>
                </a:lnTo>
                <a:lnTo>
                  <a:pt x="124" y="255"/>
                </a:lnTo>
                <a:lnTo>
                  <a:pt x="124" y="256"/>
                </a:lnTo>
                <a:lnTo>
                  <a:pt x="125" y="257"/>
                </a:lnTo>
                <a:lnTo>
                  <a:pt x="126" y="258"/>
                </a:lnTo>
                <a:lnTo>
                  <a:pt x="126" y="259"/>
                </a:lnTo>
                <a:lnTo>
                  <a:pt x="127" y="260"/>
                </a:lnTo>
                <a:lnTo>
                  <a:pt x="128" y="261"/>
                </a:lnTo>
                <a:lnTo>
                  <a:pt x="128" y="262"/>
                </a:lnTo>
                <a:lnTo>
                  <a:pt x="129" y="263"/>
                </a:lnTo>
                <a:lnTo>
                  <a:pt x="130" y="264"/>
                </a:lnTo>
                <a:lnTo>
                  <a:pt x="130" y="265"/>
                </a:lnTo>
                <a:lnTo>
                  <a:pt x="131" y="266"/>
                </a:lnTo>
                <a:lnTo>
                  <a:pt x="132" y="267"/>
                </a:lnTo>
                <a:lnTo>
                  <a:pt x="132" y="268"/>
                </a:lnTo>
                <a:lnTo>
                  <a:pt x="133" y="269"/>
                </a:lnTo>
                <a:lnTo>
                  <a:pt x="134" y="270"/>
                </a:lnTo>
                <a:lnTo>
                  <a:pt x="134" y="270"/>
                </a:lnTo>
                <a:lnTo>
                  <a:pt x="135" y="271"/>
                </a:lnTo>
                <a:lnTo>
                  <a:pt x="136" y="272"/>
                </a:lnTo>
                <a:lnTo>
                  <a:pt x="136" y="273"/>
                </a:lnTo>
                <a:lnTo>
                  <a:pt x="137" y="274"/>
                </a:lnTo>
                <a:lnTo>
                  <a:pt x="138" y="275"/>
                </a:lnTo>
                <a:lnTo>
                  <a:pt x="138" y="276"/>
                </a:lnTo>
                <a:lnTo>
                  <a:pt x="139" y="277"/>
                </a:lnTo>
                <a:lnTo>
                  <a:pt x="140" y="278"/>
                </a:lnTo>
                <a:lnTo>
                  <a:pt x="140" y="278"/>
                </a:lnTo>
                <a:lnTo>
                  <a:pt x="141" y="279"/>
                </a:lnTo>
                <a:lnTo>
                  <a:pt x="142" y="280"/>
                </a:lnTo>
                <a:lnTo>
                  <a:pt x="142" y="281"/>
                </a:lnTo>
                <a:lnTo>
                  <a:pt x="143" y="282"/>
                </a:lnTo>
                <a:lnTo>
                  <a:pt x="144" y="283"/>
                </a:lnTo>
                <a:lnTo>
                  <a:pt x="144" y="283"/>
                </a:lnTo>
                <a:lnTo>
                  <a:pt x="145" y="284"/>
                </a:lnTo>
                <a:lnTo>
                  <a:pt x="146" y="285"/>
                </a:lnTo>
                <a:lnTo>
                  <a:pt x="146" y="286"/>
                </a:lnTo>
                <a:lnTo>
                  <a:pt x="147" y="287"/>
                </a:lnTo>
                <a:lnTo>
                  <a:pt x="148" y="287"/>
                </a:lnTo>
                <a:lnTo>
                  <a:pt x="148" y="288"/>
                </a:lnTo>
                <a:lnTo>
                  <a:pt x="149" y="289"/>
                </a:lnTo>
                <a:lnTo>
                  <a:pt x="150" y="290"/>
                </a:lnTo>
                <a:lnTo>
                  <a:pt x="150" y="291"/>
                </a:lnTo>
                <a:lnTo>
                  <a:pt x="151" y="291"/>
                </a:lnTo>
                <a:lnTo>
                  <a:pt x="152" y="292"/>
                </a:lnTo>
                <a:lnTo>
                  <a:pt x="152" y="293"/>
                </a:lnTo>
                <a:lnTo>
                  <a:pt x="153" y="294"/>
                </a:lnTo>
                <a:lnTo>
                  <a:pt x="154" y="294"/>
                </a:lnTo>
                <a:lnTo>
                  <a:pt x="154" y="295"/>
                </a:lnTo>
                <a:lnTo>
                  <a:pt x="155" y="296"/>
                </a:lnTo>
                <a:lnTo>
                  <a:pt x="156" y="296"/>
                </a:lnTo>
                <a:lnTo>
                  <a:pt x="156" y="297"/>
                </a:lnTo>
                <a:lnTo>
                  <a:pt x="157" y="298"/>
                </a:lnTo>
                <a:lnTo>
                  <a:pt x="158" y="299"/>
                </a:lnTo>
                <a:lnTo>
                  <a:pt x="158" y="299"/>
                </a:lnTo>
                <a:lnTo>
                  <a:pt x="159" y="300"/>
                </a:lnTo>
                <a:lnTo>
                  <a:pt x="160" y="301"/>
                </a:lnTo>
                <a:lnTo>
                  <a:pt x="160" y="301"/>
                </a:lnTo>
                <a:lnTo>
                  <a:pt x="161" y="302"/>
                </a:lnTo>
                <a:lnTo>
                  <a:pt x="162" y="303"/>
                </a:lnTo>
                <a:lnTo>
                  <a:pt x="162" y="303"/>
                </a:lnTo>
                <a:lnTo>
                  <a:pt x="163" y="304"/>
                </a:lnTo>
                <a:lnTo>
                  <a:pt x="164" y="305"/>
                </a:lnTo>
                <a:lnTo>
                  <a:pt x="164" y="305"/>
                </a:lnTo>
                <a:lnTo>
                  <a:pt x="165" y="306"/>
                </a:lnTo>
                <a:lnTo>
                  <a:pt x="166" y="306"/>
                </a:lnTo>
                <a:lnTo>
                  <a:pt x="166" y="307"/>
                </a:lnTo>
                <a:lnTo>
                  <a:pt x="167" y="308"/>
                </a:lnTo>
                <a:lnTo>
                  <a:pt x="168" y="308"/>
                </a:lnTo>
                <a:lnTo>
                  <a:pt x="168" y="309"/>
                </a:lnTo>
                <a:lnTo>
                  <a:pt x="169" y="309"/>
                </a:lnTo>
                <a:lnTo>
                  <a:pt x="170" y="310"/>
                </a:lnTo>
                <a:lnTo>
                  <a:pt x="170" y="310"/>
                </a:lnTo>
                <a:lnTo>
                  <a:pt x="171" y="311"/>
                </a:lnTo>
                <a:lnTo>
                  <a:pt x="172" y="311"/>
                </a:lnTo>
                <a:lnTo>
                  <a:pt x="172" y="312"/>
                </a:lnTo>
                <a:lnTo>
                  <a:pt x="173" y="312"/>
                </a:lnTo>
                <a:lnTo>
                  <a:pt x="174" y="313"/>
                </a:lnTo>
                <a:lnTo>
                  <a:pt x="174" y="313"/>
                </a:lnTo>
                <a:lnTo>
                  <a:pt x="175" y="314"/>
                </a:lnTo>
                <a:lnTo>
                  <a:pt x="176" y="314"/>
                </a:lnTo>
                <a:lnTo>
                  <a:pt x="176" y="315"/>
                </a:lnTo>
                <a:lnTo>
                  <a:pt x="177" y="315"/>
                </a:lnTo>
                <a:lnTo>
                  <a:pt x="178" y="316"/>
                </a:lnTo>
                <a:lnTo>
                  <a:pt x="178" y="316"/>
                </a:lnTo>
                <a:lnTo>
                  <a:pt x="179" y="317"/>
                </a:lnTo>
                <a:lnTo>
                  <a:pt x="180" y="317"/>
                </a:lnTo>
                <a:lnTo>
                  <a:pt x="180" y="318"/>
                </a:lnTo>
                <a:lnTo>
                  <a:pt x="181" y="318"/>
                </a:lnTo>
                <a:lnTo>
                  <a:pt x="182" y="318"/>
                </a:lnTo>
                <a:lnTo>
                  <a:pt x="182" y="319"/>
                </a:lnTo>
                <a:lnTo>
                  <a:pt x="183" y="319"/>
                </a:lnTo>
                <a:lnTo>
                  <a:pt x="184" y="319"/>
                </a:lnTo>
                <a:lnTo>
                  <a:pt x="184" y="320"/>
                </a:lnTo>
                <a:lnTo>
                  <a:pt x="185" y="320"/>
                </a:lnTo>
                <a:lnTo>
                  <a:pt x="186" y="320"/>
                </a:lnTo>
                <a:lnTo>
                  <a:pt x="186" y="321"/>
                </a:lnTo>
                <a:lnTo>
                  <a:pt x="187" y="321"/>
                </a:lnTo>
                <a:lnTo>
                  <a:pt x="188" y="321"/>
                </a:lnTo>
                <a:lnTo>
                  <a:pt x="188" y="321"/>
                </a:lnTo>
                <a:lnTo>
                  <a:pt x="189" y="322"/>
                </a:lnTo>
                <a:lnTo>
                  <a:pt x="190" y="322"/>
                </a:lnTo>
                <a:lnTo>
                  <a:pt x="190" y="322"/>
                </a:lnTo>
                <a:lnTo>
                  <a:pt x="191" y="322"/>
                </a:lnTo>
                <a:lnTo>
                  <a:pt x="192" y="323"/>
                </a:lnTo>
                <a:lnTo>
                  <a:pt x="192" y="323"/>
                </a:lnTo>
                <a:lnTo>
                  <a:pt x="193" y="323"/>
                </a:lnTo>
                <a:lnTo>
                  <a:pt x="194" y="323"/>
                </a:lnTo>
                <a:lnTo>
                  <a:pt x="194" y="323"/>
                </a:lnTo>
                <a:lnTo>
                  <a:pt x="195" y="323"/>
                </a:lnTo>
                <a:lnTo>
                  <a:pt x="196" y="323"/>
                </a:lnTo>
                <a:lnTo>
                  <a:pt x="196" y="324"/>
                </a:lnTo>
                <a:lnTo>
                  <a:pt x="197" y="324"/>
                </a:lnTo>
                <a:lnTo>
                  <a:pt x="198" y="324"/>
                </a:lnTo>
                <a:lnTo>
                  <a:pt x="198" y="324"/>
                </a:lnTo>
                <a:lnTo>
                  <a:pt x="199" y="324"/>
                </a:lnTo>
                <a:lnTo>
                  <a:pt x="200" y="324"/>
                </a:lnTo>
                <a:lnTo>
                  <a:pt x="200" y="324"/>
                </a:lnTo>
                <a:lnTo>
                  <a:pt x="201" y="324"/>
                </a:lnTo>
                <a:lnTo>
                  <a:pt x="202" y="324"/>
                </a:lnTo>
                <a:lnTo>
                  <a:pt x="202" y="324"/>
                </a:lnTo>
                <a:lnTo>
                  <a:pt x="203" y="323"/>
                </a:lnTo>
                <a:lnTo>
                  <a:pt x="204" y="323"/>
                </a:lnTo>
                <a:lnTo>
                  <a:pt x="204" y="323"/>
                </a:lnTo>
                <a:lnTo>
                  <a:pt x="205" y="323"/>
                </a:lnTo>
                <a:lnTo>
                  <a:pt x="206" y="323"/>
                </a:lnTo>
                <a:lnTo>
                  <a:pt x="206" y="323"/>
                </a:lnTo>
                <a:lnTo>
                  <a:pt x="207" y="322"/>
                </a:lnTo>
                <a:lnTo>
                  <a:pt x="208" y="322"/>
                </a:lnTo>
                <a:lnTo>
                  <a:pt x="208" y="322"/>
                </a:lnTo>
                <a:lnTo>
                  <a:pt x="209" y="322"/>
                </a:lnTo>
                <a:lnTo>
                  <a:pt x="210" y="321"/>
                </a:lnTo>
                <a:lnTo>
                  <a:pt x="210" y="321"/>
                </a:lnTo>
                <a:lnTo>
                  <a:pt x="211" y="320"/>
                </a:lnTo>
                <a:lnTo>
                  <a:pt x="212" y="320"/>
                </a:lnTo>
                <a:lnTo>
                  <a:pt x="212" y="320"/>
                </a:lnTo>
                <a:lnTo>
                  <a:pt x="213" y="319"/>
                </a:lnTo>
                <a:lnTo>
                  <a:pt x="214" y="319"/>
                </a:lnTo>
                <a:lnTo>
                  <a:pt x="214" y="318"/>
                </a:lnTo>
                <a:lnTo>
                  <a:pt x="215" y="318"/>
                </a:lnTo>
                <a:lnTo>
                  <a:pt x="216" y="317"/>
                </a:lnTo>
                <a:lnTo>
                  <a:pt x="216" y="316"/>
                </a:lnTo>
                <a:lnTo>
                  <a:pt x="217" y="316"/>
                </a:lnTo>
                <a:lnTo>
                  <a:pt x="218" y="315"/>
                </a:lnTo>
                <a:lnTo>
                  <a:pt x="218" y="314"/>
                </a:lnTo>
                <a:lnTo>
                  <a:pt x="219" y="313"/>
                </a:lnTo>
                <a:lnTo>
                  <a:pt x="220" y="313"/>
                </a:lnTo>
                <a:lnTo>
                  <a:pt x="220" y="312"/>
                </a:lnTo>
                <a:lnTo>
                  <a:pt x="221" y="311"/>
                </a:lnTo>
                <a:lnTo>
                  <a:pt x="222" y="310"/>
                </a:lnTo>
                <a:lnTo>
                  <a:pt x="222" y="309"/>
                </a:lnTo>
                <a:lnTo>
                  <a:pt x="223" y="308"/>
                </a:lnTo>
                <a:lnTo>
                  <a:pt x="224" y="307"/>
                </a:lnTo>
                <a:lnTo>
                  <a:pt x="224" y="306"/>
                </a:lnTo>
                <a:lnTo>
                  <a:pt x="225" y="304"/>
                </a:lnTo>
                <a:lnTo>
                  <a:pt x="226" y="303"/>
                </a:lnTo>
                <a:lnTo>
                  <a:pt x="226" y="302"/>
                </a:lnTo>
                <a:lnTo>
                  <a:pt x="227" y="301"/>
                </a:lnTo>
                <a:lnTo>
                  <a:pt x="228" y="299"/>
                </a:lnTo>
                <a:lnTo>
                  <a:pt x="228" y="298"/>
                </a:lnTo>
                <a:lnTo>
                  <a:pt x="229" y="296"/>
                </a:lnTo>
                <a:lnTo>
                  <a:pt x="230" y="294"/>
                </a:lnTo>
                <a:lnTo>
                  <a:pt x="230" y="293"/>
                </a:lnTo>
                <a:lnTo>
                  <a:pt x="231" y="291"/>
                </a:lnTo>
                <a:lnTo>
                  <a:pt x="232" y="289"/>
                </a:lnTo>
                <a:lnTo>
                  <a:pt x="232" y="287"/>
                </a:lnTo>
                <a:lnTo>
                  <a:pt x="233" y="285"/>
                </a:lnTo>
                <a:lnTo>
                  <a:pt x="234" y="283"/>
                </a:lnTo>
                <a:lnTo>
                  <a:pt x="234" y="281"/>
                </a:lnTo>
                <a:lnTo>
                  <a:pt x="235" y="279"/>
                </a:lnTo>
                <a:lnTo>
                  <a:pt x="236" y="277"/>
                </a:lnTo>
                <a:lnTo>
                  <a:pt x="236" y="274"/>
                </a:lnTo>
                <a:lnTo>
                  <a:pt x="237" y="272"/>
                </a:lnTo>
                <a:lnTo>
                  <a:pt x="238" y="269"/>
                </a:lnTo>
                <a:lnTo>
                  <a:pt x="238" y="266"/>
                </a:lnTo>
                <a:lnTo>
                  <a:pt x="239" y="263"/>
                </a:lnTo>
                <a:lnTo>
                  <a:pt x="240" y="260"/>
                </a:lnTo>
                <a:lnTo>
                  <a:pt x="240" y="257"/>
                </a:lnTo>
                <a:lnTo>
                  <a:pt x="241" y="254"/>
                </a:lnTo>
                <a:lnTo>
                  <a:pt x="242" y="250"/>
                </a:lnTo>
                <a:lnTo>
                  <a:pt x="242" y="247"/>
                </a:lnTo>
                <a:lnTo>
                  <a:pt x="243" y="243"/>
                </a:lnTo>
                <a:lnTo>
                  <a:pt x="244" y="239"/>
                </a:lnTo>
                <a:lnTo>
                  <a:pt x="244" y="235"/>
                </a:lnTo>
                <a:lnTo>
                  <a:pt x="245" y="231"/>
                </a:lnTo>
                <a:lnTo>
                  <a:pt x="246" y="226"/>
                </a:lnTo>
                <a:lnTo>
                  <a:pt x="246" y="224"/>
                </a:lnTo>
                <a:lnTo>
                  <a:pt x="246" y="222"/>
                </a:lnTo>
                <a:lnTo>
                  <a:pt x="247" y="219"/>
                </a:lnTo>
                <a:lnTo>
                  <a:pt x="247" y="217"/>
                </a:lnTo>
                <a:lnTo>
                  <a:pt x="247" y="214"/>
                </a:lnTo>
                <a:lnTo>
                  <a:pt x="248" y="211"/>
                </a:lnTo>
                <a:lnTo>
                  <a:pt x="248" y="209"/>
                </a:lnTo>
                <a:lnTo>
                  <a:pt x="248" y="206"/>
                </a:lnTo>
                <a:lnTo>
                  <a:pt x="249" y="203"/>
                </a:lnTo>
                <a:lnTo>
                  <a:pt x="249" y="200"/>
                </a:lnTo>
                <a:lnTo>
                  <a:pt x="249" y="197"/>
                </a:lnTo>
                <a:lnTo>
                  <a:pt x="250" y="194"/>
                </a:lnTo>
                <a:lnTo>
                  <a:pt x="250" y="191"/>
                </a:lnTo>
                <a:lnTo>
                  <a:pt x="250" y="188"/>
                </a:lnTo>
                <a:lnTo>
                  <a:pt x="251" y="185"/>
                </a:lnTo>
                <a:lnTo>
                  <a:pt x="251" y="181"/>
                </a:lnTo>
                <a:lnTo>
                  <a:pt x="251" y="178"/>
                </a:lnTo>
                <a:lnTo>
                  <a:pt x="252" y="174"/>
                </a:lnTo>
                <a:lnTo>
                  <a:pt x="252" y="171"/>
                </a:lnTo>
                <a:lnTo>
                  <a:pt x="252" y="167"/>
                </a:lnTo>
                <a:lnTo>
                  <a:pt x="253" y="163"/>
                </a:lnTo>
                <a:lnTo>
                  <a:pt x="253" y="159"/>
                </a:lnTo>
                <a:lnTo>
                  <a:pt x="253" y="155"/>
                </a:lnTo>
                <a:lnTo>
                  <a:pt x="254" y="151"/>
                </a:lnTo>
                <a:lnTo>
                  <a:pt x="254" y="147"/>
                </a:lnTo>
                <a:lnTo>
                  <a:pt x="254" y="142"/>
                </a:lnTo>
                <a:lnTo>
                  <a:pt x="255" y="138"/>
                </a:lnTo>
                <a:lnTo>
                  <a:pt x="255" y="133"/>
                </a:lnTo>
                <a:lnTo>
                  <a:pt x="255" y="131"/>
                </a:lnTo>
                <a:lnTo>
                  <a:pt x="255" y="128"/>
                </a:lnTo>
                <a:lnTo>
                  <a:pt x="255" y="126"/>
                </a:lnTo>
                <a:lnTo>
                  <a:pt x="256" y="123"/>
                </a:lnTo>
                <a:lnTo>
                  <a:pt x="256" y="121"/>
                </a:lnTo>
                <a:lnTo>
                  <a:pt x="256" y="118"/>
                </a:lnTo>
                <a:lnTo>
                  <a:pt x="256" y="116"/>
                </a:lnTo>
                <a:lnTo>
                  <a:pt x="256" y="113"/>
                </a:lnTo>
                <a:lnTo>
                  <a:pt x="256" y="110"/>
                </a:lnTo>
                <a:lnTo>
                  <a:pt x="257" y="107"/>
                </a:lnTo>
                <a:lnTo>
                  <a:pt x="257" y="105"/>
                </a:lnTo>
                <a:lnTo>
                  <a:pt x="257" y="102"/>
                </a:lnTo>
                <a:lnTo>
                  <a:pt x="257" y="99"/>
                </a:lnTo>
                <a:lnTo>
                  <a:pt x="257" y="96"/>
                </a:lnTo>
                <a:lnTo>
                  <a:pt x="257" y="93"/>
                </a:lnTo>
                <a:lnTo>
                  <a:pt x="258" y="90"/>
                </a:lnTo>
                <a:lnTo>
                  <a:pt x="258" y="87"/>
                </a:lnTo>
                <a:lnTo>
                  <a:pt x="258" y="84"/>
                </a:lnTo>
                <a:lnTo>
                  <a:pt x="258" y="81"/>
                </a:lnTo>
                <a:lnTo>
                  <a:pt x="258" y="78"/>
                </a:lnTo>
                <a:lnTo>
                  <a:pt x="258" y="74"/>
                </a:lnTo>
                <a:lnTo>
                  <a:pt x="259" y="71"/>
                </a:lnTo>
                <a:lnTo>
                  <a:pt x="259" y="68"/>
                </a:lnTo>
                <a:lnTo>
                  <a:pt x="259" y="64"/>
                </a:lnTo>
                <a:lnTo>
                  <a:pt x="259" y="61"/>
                </a:lnTo>
                <a:lnTo>
                  <a:pt x="259" y="57"/>
                </a:lnTo>
                <a:lnTo>
                  <a:pt x="259" y="54"/>
                </a:lnTo>
                <a:lnTo>
                  <a:pt x="260" y="50"/>
                </a:lnTo>
                <a:lnTo>
                  <a:pt x="260" y="46"/>
                </a:lnTo>
                <a:lnTo>
                  <a:pt x="260" y="42"/>
                </a:lnTo>
                <a:lnTo>
                  <a:pt x="260" y="38"/>
                </a:lnTo>
                <a:lnTo>
                  <a:pt x="260" y="34"/>
                </a:lnTo>
                <a:lnTo>
                  <a:pt x="260" y="30"/>
                </a:lnTo>
                <a:lnTo>
                  <a:pt x="261" y="26"/>
                </a:lnTo>
                <a:lnTo>
                  <a:pt x="261" y="22"/>
                </a:lnTo>
                <a:lnTo>
                  <a:pt x="261" y="18"/>
                </a:lnTo>
                <a:lnTo>
                  <a:pt x="261" y="14"/>
                </a:lnTo>
                <a:lnTo>
                  <a:pt x="261" y="9"/>
                </a:lnTo>
                <a:lnTo>
                  <a:pt x="261" y="5"/>
                </a:lnTo>
                <a:lnTo>
                  <a:pt x="262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5" name="Freeform 95">
            <a:extLst>
              <a:ext uri="{FF2B5EF4-FFF2-40B4-BE49-F238E27FC236}">
                <a16:creationId xmlns:a16="http://schemas.microsoft.com/office/drawing/2014/main" id="{E5AA9054-7244-17A8-685C-7DD3797A4645}"/>
              </a:ext>
            </a:extLst>
          </p:cNvPr>
          <p:cNvSpPr>
            <a:spLocks/>
          </p:cNvSpPr>
          <p:nvPr/>
        </p:nvSpPr>
        <p:spPr bwMode="auto">
          <a:xfrm>
            <a:off x="6899735" y="2685011"/>
            <a:ext cx="5267470" cy="4469244"/>
          </a:xfrm>
          <a:custGeom>
            <a:avLst/>
            <a:gdLst>
              <a:gd name="T0" fmla="*/ 9 w 630"/>
              <a:gd name="T1" fmla="*/ 715 h 746"/>
              <a:gd name="T2" fmla="*/ 19 w 630"/>
              <a:gd name="T3" fmla="*/ 694 h 746"/>
              <a:gd name="T4" fmla="*/ 29 w 630"/>
              <a:gd name="T5" fmla="*/ 680 h 746"/>
              <a:gd name="T6" fmla="*/ 39 w 630"/>
              <a:gd name="T7" fmla="*/ 670 h 746"/>
              <a:gd name="T8" fmla="*/ 49 w 630"/>
              <a:gd name="T9" fmla="*/ 664 h 746"/>
              <a:gd name="T10" fmla="*/ 59 w 630"/>
              <a:gd name="T11" fmla="*/ 659 h 746"/>
              <a:gd name="T12" fmla="*/ 69 w 630"/>
              <a:gd name="T13" fmla="*/ 655 h 746"/>
              <a:gd name="T14" fmla="*/ 79 w 630"/>
              <a:gd name="T15" fmla="*/ 653 h 746"/>
              <a:gd name="T16" fmla="*/ 89 w 630"/>
              <a:gd name="T17" fmla="*/ 651 h 746"/>
              <a:gd name="T18" fmla="*/ 99 w 630"/>
              <a:gd name="T19" fmla="*/ 649 h 746"/>
              <a:gd name="T20" fmla="*/ 109 w 630"/>
              <a:gd name="T21" fmla="*/ 647 h 746"/>
              <a:gd name="T22" fmla="*/ 119 w 630"/>
              <a:gd name="T23" fmla="*/ 645 h 746"/>
              <a:gd name="T24" fmla="*/ 129 w 630"/>
              <a:gd name="T25" fmla="*/ 643 h 746"/>
              <a:gd name="T26" fmla="*/ 139 w 630"/>
              <a:gd name="T27" fmla="*/ 641 h 746"/>
              <a:gd name="T28" fmla="*/ 149 w 630"/>
              <a:gd name="T29" fmla="*/ 639 h 746"/>
              <a:gd name="T30" fmla="*/ 159 w 630"/>
              <a:gd name="T31" fmla="*/ 636 h 746"/>
              <a:gd name="T32" fmla="*/ 169 w 630"/>
              <a:gd name="T33" fmla="*/ 633 h 746"/>
              <a:gd name="T34" fmla="*/ 179 w 630"/>
              <a:gd name="T35" fmla="*/ 630 h 746"/>
              <a:gd name="T36" fmla="*/ 189 w 630"/>
              <a:gd name="T37" fmla="*/ 627 h 746"/>
              <a:gd name="T38" fmla="*/ 199 w 630"/>
              <a:gd name="T39" fmla="*/ 623 h 746"/>
              <a:gd name="T40" fmla="*/ 209 w 630"/>
              <a:gd name="T41" fmla="*/ 618 h 746"/>
              <a:gd name="T42" fmla="*/ 219 w 630"/>
              <a:gd name="T43" fmla="*/ 614 h 746"/>
              <a:gd name="T44" fmla="*/ 229 w 630"/>
              <a:gd name="T45" fmla="*/ 609 h 746"/>
              <a:gd name="T46" fmla="*/ 239 w 630"/>
              <a:gd name="T47" fmla="*/ 603 h 746"/>
              <a:gd name="T48" fmla="*/ 249 w 630"/>
              <a:gd name="T49" fmla="*/ 597 h 746"/>
              <a:gd name="T50" fmla="*/ 259 w 630"/>
              <a:gd name="T51" fmla="*/ 590 h 746"/>
              <a:gd name="T52" fmla="*/ 269 w 630"/>
              <a:gd name="T53" fmla="*/ 584 h 746"/>
              <a:gd name="T54" fmla="*/ 279 w 630"/>
              <a:gd name="T55" fmla="*/ 576 h 746"/>
              <a:gd name="T56" fmla="*/ 289 w 630"/>
              <a:gd name="T57" fmla="*/ 568 h 746"/>
              <a:gd name="T58" fmla="*/ 299 w 630"/>
              <a:gd name="T59" fmla="*/ 560 h 746"/>
              <a:gd name="T60" fmla="*/ 309 w 630"/>
              <a:gd name="T61" fmla="*/ 551 h 746"/>
              <a:gd name="T62" fmla="*/ 319 w 630"/>
              <a:gd name="T63" fmla="*/ 542 h 746"/>
              <a:gd name="T64" fmla="*/ 329 w 630"/>
              <a:gd name="T65" fmla="*/ 532 h 746"/>
              <a:gd name="T66" fmla="*/ 339 w 630"/>
              <a:gd name="T67" fmla="*/ 522 h 746"/>
              <a:gd name="T68" fmla="*/ 349 w 630"/>
              <a:gd name="T69" fmla="*/ 511 h 746"/>
              <a:gd name="T70" fmla="*/ 359 w 630"/>
              <a:gd name="T71" fmla="*/ 500 h 746"/>
              <a:gd name="T72" fmla="*/ 369 w 630"/>
              <a:gd name="T73" fmla="*/ 488 h 746"/>
              <a:gd name="T74" fmla="*/ 379 w 630"/>
              <a:gd name="T75" fmla="*/ 476 h 746"/>
              <a:gd name="T76" fmla="*/ 389 w 630"/>
              <a:gd name="T77" fmla="*/ 463 h 746"/>
              <a:gd name="T78" fmla="*/ 399 w 630"/>
              <a:gd name="T79" fmla="*/ 450 h 746"/>
              <a:gd name="T80" fmla="*/ 409 w 630"/>
              <a:gd name="T81" fmla="*/ 436 h 746"/>
              <a:gd name="T82" fmla="*/ 419 w 630"/>
              <a:gd name="T83" fmla="*/ 421 h 746"/>
              <a:gd name="T84" fmla="*/ 429 w 630"/>
              <a:gd name="T85" fmla="*/ 407 h 746"/>
              <a:gd name="T86" fmla="*/ 439 w 630"/>
              <a:gd name="T87" fmla="*/ 391 h 746"/>
              <a:gd name="T88" fmla="*/ 449 w 630"/>
              <a:gd name="T89" fmla="*/ 376 h 746"/>
              <a:gd name="T90" fmla="*/ 459 w 630"/>
              <a:gd name="T91" fmla="*/ 359 h 746"/>
              <a:gd name="T92" fmla="*/ 469 w 630"/>
              <a:gd name="T93" fmla="*/ 342 h 746"/>
              <a:gd name="T94" fmla="*/ 479 w 630"/>
              <a:gd name="T95" fmla="*/ 325 h 746"/>
              <a:gd name="T96" fmla="*/ 489 w 630"/>
              <a:gd name="T97" fmla="*/ 307 h 746"/>
              <a:gd name="T98" fmla="*/ 499 w 630"/>
              <a:gd name="T99" fmla="*/ 289 h 746"/>
              <a:gd name="T100" fmla="*/ 509 w 630"/>
              <a:gd name="T101" fmla="*/ 270 h 746"/>
              <a:gd name="T102" fmla="*/ 519 w 630"/>
              <a:gd name="T103" fmla="*/ 250 h 746"/>
              <a:gd name="T104" fmla="*/ 529 w 630"/>
              <a:gd name="T105" fmla="*/ 231 h 746"/>
              <a:gd name="T106" fmla="*/ 539 w 630"/>
              <a:gd name="T107" fmla="*/ 210 h 746"/>
              <a:gd name="T108" fmla="*/ 549 w 630"/>
              <a:gd name="T109" fmla="*/ 189 h 746"/>
              <a:gd name="T110" fmla="*/ 559 w 630"/>
              <a:gd name="T111" fmla="*/ 168 h 746"/>
              <a:gd name="T112" fmla="*/ 569 w 630"/>
              <a:gd name="T113" fmla="*/ 146 h 746"/>
              <a:gd name="T114" fmla="*/ 579 w 630"/>
              <a:gd name="T115" fmla="*/ 123 h 746"/>
              <a:gd name="T116" fmla="*/ 589 w 630"/>
              <a:gd name="T117" fmla="*/ 100 h 746"/>
              <a:gd name="T118" fmla="*/ 599 w 630"/>
              <a:gd name="T119" fmla="*/ 76 h 746"/>
              <a:gd name="T120" fmla="*/ 609 w 630"/>
              <a:gd name="T121" fmla="*/ 52 h 746"/>
              <a:gd name="T122" fmla="*/ 619 w 630"/>
              <a:gd name="T123" fmla="*/ 28 h 746"/>
              <a:gd name="T124" fmla="*/ 629 w 630"/>
              <a:gd name="T125" fmla="*/ 3 h 7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30" h="746">
                <a:moveTo>
                  <a:pt x="0" y="746"/>
                </a:moveTo>
                <a:lnTo>
                  <a:pt x="1" y="743"/>
                </a:lnTo>
                <a:lnTo>
                  <a:pt x="1" y="741"/>
                </a:lnTo>
                <a:lnTo>
                  <a:pt x="2" y="738"/>
                </a:lnTo>
                <a:lnTo>
                  <a:pt x="3" y="736"/>
                </a:lnTo>
                <a:lnTo>
                  <a:pt x="3" y="733"/>
                </a:lnTo>
                <a:lnTo>
                  <a:pt x="4" y="731"/>
                </a:lnTo>
                <a:lnTo>
                  <a:pt x="5" y="729"/>
                </a:lnTo>
                <a:lnTo>
                  <a:pt x="5" y="726"/>
                </a:lnTo>
                <a:lnTo>
                  <a:pt x="6" y="724"/>
                </a:lnTo>
                <a:lnTo>
                  <a:pt x="7" y="722"/>
                </a:lnTo>
                <a:lnTo>
                  <a:pt x="7" y="720"/>
                </a:lnTo>
                <a:lnTo>
                  <a:pt x="8" y="718"/>
                </a:lnTo>
                <a:lnTo>
                  <a:pt x="9" y="717"/>
                </a:lnTo>
                <a:lnTo>
                  <a:pt x="9" y="715"/>
                </a:lnTo>
                <a:lnTo>
                  <a:pt x="10" y="713"/>
                </a:lnTo>
                <a:lnTo>
                  <a:pt x="11" y="711"/>
                </a:lnTo>
                <a:lnTo>
                  <a:pt x="11" y="710"/>
                </a:lnTo>
                <a:lnTo>
                  <a:pt x="12" y="708"/>
                </a:lnTo>
                <a:lnTo>
                  <a:pt x="13" y="707"/>
                </a:lnTo>
                <a:lnTo>
                  <a:pt x="13" y="705"/>
                </a:lnTo>
                <a:lnTo>
                  <a:pt x="14" y="704"/>
                </a:lnTo>
                <a:lnTo>
                  <a:pt x="15" y="702"/>
                </a:lnTo>
                <a:lnTo>
                  <a:pt x="15" y="701"/>
                </a:lnTo>
                <a:lnTo>
                  <a:pt x="16" y="700"/>
                </a:lnTo>
                <a:lnTo>
                  <a:pt x="17" y="698"/>
                </a:lnTo>
                <a:lnTo>
                  <a:pt x="17" y="697"/>
                </a:lnTo>
                <a:lnTo>
                  <a:pt x="18" y="696"/>
                </a:lnTo>
                <a:lnTo>
                  <a:pt x="19" y="695"/>
                </a:lnTo>
                <a:lnTo>
                  <a:pt x="19" y="694"/>
                </a:lnTo>
                <a:lnTo>
                  <a:pt x="20" y="693"/>
                </a:lnTo>
                <a:lnTo>
                  <a:pt x="21" y="691"/>
                </a:lnTo>
                <a:lnTo>
                  <a:pt x="21" y="690"/>
                </a:lnTo>
                <a:lnTo>
                  <a:pt x="22" y="689"/>
                </a:lnTo>
                <a:lnTo>
                  <a:pt x="23" y="688"/>
                </a:lnTo>
                <a:lnTo>
                  <a:pt x="23" y="687"/>
                </a:lnTo>
                <a:lnTo>
                  <a:pt x="24" y="686"/>
                </a:lnTo>
                <a:lnTo>
                  <a:pt x="25" y="686"/>
                </a:lnTo>
                <a:lnTo>
                  <a:pt x="25" y="685"/>
                </a:lnTo>
                <a:lnTo>
                  <a:pt x="26" y="684"/>
                </a:lnTo>
                <a:lnTo>
                  <a:pt x="27" y="683"/>
                </a:lnTo>
                <a:lnTo>
                  <a:pt x="27" y="682"/>
                </a:lnTo>
                <a:lnTo>
                  <a:pt x="28" y="681"/>
                </a:lnTo>
                <a:lnTo>
                  <a:pt x="29" y="681"/>
                </a:lnTo>
                <a:lnTo>
                  <a:pt x="29" y="680"/>
                </a:lnTo>
                <a:lnTo>
                  <a:pt x="30" y="679"/>
                </a:lnTo>
                <a:lnTo>
                  <a:pt x="31" y="678"/>
                </a:lnTo>
                <a:lnTo>
                  <a:pt x="31" y="678"/>
                </a:lnTo>
                <a:lnTo>
                  <a:pt x="32" y="677"/>
                </a:lnTo>
                <a:lnTo>
                  <a:pt x="33" y="676"/>
                </a:lnTo>
                <a:lnTo>
                  <a:pt x="33" y="676"/>
                </a:lnTo>
                <a:lnTo>
                  <a:pt x="34" y="675"/>
                </a:lnTo>
                <a:lnTo>
                  <a:pt x="35" y="674"/>
                </a:lnTo>
                <a:lnTo>
                  <a:pt x="35" y="674"/>
                </a:lnTo>
                <a:lnTo>
                  <a:pt x="36" y="673"/>
                </a:lnTo>
                <a:lnTo>
                  <a:pt x="37" y="673"/>
                </a:lnTo>
                <a:lnTo>
                  <a:pt x="37" y="672"/>
                </a:lnTo>
                <a:lnTo>
                  <a:pt x="38" y="671"/>
                </a:lnTo>
                <a:lnTo>
                  <a:pt x="39" y="671"/>
                </a:lnTo>
                <a:lnTo>
                  <a:pt x="39" y="670"/>
                </a:lnTo>
                <a:lnTo>
                  <a:pt x="40" y="670"/>
                </a:lnTo>
                <a:lnTo>
                  <a:pt x="41" y="669"/>
                </a:lnTo>
                <a:lnTo>
                  <a:pt x="41" y="669"/>
                </a:lnTo>
                <a:lnTo>
                  <a:pt x="42" y="668"/>
                </a:lnTo>
                <a:lnTo>
                  <a:pt x="43" y="668"/>
                </a:lnTo>
                <a:lnTo>
                  <a:pt x="43" y="667"/>
                </a:lnTo>
                <a:lnTo>
                  <a:pt x="44" y="667"/>
                </a:lnTo>
                <a:lnTo>
                  <a:pt x="45" y="667"/>
                </a:lnTo>
                <a:lnTo>
                  <a:pt x="45" y="666"/>
                </a:lnTo>
                <a:lnTo>
                  <a:pt x="46" y="666"/>
                </a:lnTo>
                <a:lnTo>
                  <a:pt x="47" y="665"/>
                </a:lnTo>
                <a:lnTo>
                  <a:pt x="47" y="665"/>
                </a:lnTo>
                <a:lnTo>
                  <a:pt x="48" y="664"/>
                </a:lnTo>
                <a:lnTo>
                  <a:pt x="49" y="664"/>
                </a:lnTo>
                <a:lnTo>
                  <a:pt x="49" y="664"/>
                </a:lnTo>
                <a:lnTo>
                  <a:pt x="50" y="663"/>
                </a:lnTo>
                <a:lnTo>
                  <a:pt x="51" y="663"/>
                </a:lnTo>
                <a:lnTo>
                  <a:pt x="51" y="663"/>
                </a:lnTo>
                <a:lnTo>
                  <a:pt x="52" y="662"/>
                </a:lnTo>
                <a:lnTo>
                  <a:pt x="53" y="662"/>
                </a:lnTo>
                <a:lnTo>
                  <a:pt x="53" y="662"/>
                </a:lnTo>
                <a:lnTo>
                  <a:pt x="54" y="661"/>
                </a:lnTo>
                <a:lnTo>
                  <a:pt x="55" y="661"/>
                </a:lnTo>
                <a:lnTo>
                  <a:pt x="55" y="661"/>
                </a:lnTo>
                <a:lnTo>
                  <a:pt x="56" y="660"/>
                </a:lnTo>
                <a:lnTo>
                  <a:pt x="57" y="660"/>
                </a:lnTo>
                <a:lnTo>
                  <a:pt x="57" y="660"/>
                </a:lnTo>
                <a:lnTo>
                  <a:pt x="58" y="660"/>
                </a:lnTo>
                <a:lnTo>
                  <a:pt x="59" y="659"/>
                </a:lnTo>
                <a:lnTo>
                  <a:pt x="59" y="659"/>
                </a:lnTo>
                <a:lnTo>
                  <a:pt x="60" y="659"/>
                </a:lnTo>
                <a:lnTo>
                  <a:pt x="61" y="658"/>
                </a:lnTo>
                <a:lnTo>
                  <a:pt x="61" y="658"/>
                </a:lnTo>
                <a:lnTo>
                  <a:pt x="62" y="658"/>
                </a:lnTo>
                <a:lnTo>
                  <a:pt x="63" y="658"/>
                </a:lnTo>
                <a:lnTo>
                  <a:pt x="63" y="657"/>
                </a:lnTo>
                <a:lnTo>
                  <a:pt x="64" y="657"/>
                </a:lnTo>
                <a:lnTo>
                  <a:pt x="65" y="657"/>
                </a:lnTo>
                <a:lnTo>
                  <a:pt x="65" y="657"/>
                </a:lnTo>
                <a:lnTo>
                  <a:pt x="66" y="657"/>
                </a:lnTo>
                <a:lnTo>
                  <a:pt x="67" y="656"/>
                </a:lnTo>
                <a:lnTo>
                  <a:pt x="67" y="656"/>
                </a:lnTo>
                <a:lnTo>
                  <a:pt x="68" y="656"/>
                </a:lnTo>
                <a:lnTo>
                  <a:pt x="69" y="656"/>
                </a:lnTo>
                <a:lnTo>
                  <a:pt x="69" y="655"/>
                </a:lnTo>
                <a:lnTo>
                  <a:pt x="70" y="655"/>
                </a:lnTo>
                <a:lnTo>
                  <a:pt x="71" y="655"/>
                </a:lnTo>
                <a:lnTo>
                  <a:pt x="71" y="655"/>
                </a:lnTo>
                <a:lnTo>
                  <a:pt x="72" y="655"/>
                </a:lnTo>
                <a:lnTo>
                  <a:pt x="73" y="654"/>
                </a:lnTo>
                <a:lnTo>
                  <a:pt x="73" y="654"/>
                </a:lnTo>
                <a:lnTo>
                  <a:pt x="74" y="654"/>
                </a:lnTo>
                <a:lnTo>
                  <a:pt x="75" y="654"/>
                </a:lnTo>
                <a:lnTo>
                  <a:pt x="75" y="654"/>
                </a:lnTo>
                <a:lnTo>
                  <a:pt x="76" y="654"/>
                </a:lnTo>
                <a:lnTo>
                  <a:pt x="77" y="653"/>
                </a:lnTo>
                <a:lnTo>
                  <a:pt x="77" y="653"/>
                </a:lnTo>
                <a:lnTo>
                  <a:pt x="78" y="653"/>
                </a:lnTo>
                <a:lnTo>
                  <a:pt x="79" y="653"/>
                </a:lnTo>
                <a:lnTo>
                  <a:pt x="79" y="653"/>
                </a:lnTo>
                <a:lnTo>
                  <a:pt x="80" y="653"/>
                </a:lnTo>
                <a:lnTo>
                  <a:pt x="81" y="652"/>
                </a:lnTo>
                <a:lnTo>
                  <a:pt x="81" y="652"/>
                </a:lnTo>
                <a:lnTo>
                  <a:pt x="82" y="652"/>
                </a:lnTo>
                <a:lnTo>
                  <a:pt x="83" y="652"/>
                </a:lnTo>
                <a:lnTo>
                  <a:pt x="83" y="652"/>
                </a:lnTo>
                <a:lnTo>
                  <a:pt x="84" y="652"/>
                </a:lnTo>
                <a:lnTo>
                  <a:pt x="85" y="652"/>
                </a:lnTo>
                <a:lnTo>
                  <a:pt x="85" y="651"/>
                </a:lnTo>
                <a:lnTo>
                  <a:pt x="86" y="651"/>
                </a:lnTo>
                <a:lnTo>
                  <a:pt x="87" y="651"/>
                </a:lnTo>
                <a:lnTo>
                  <a:pt x="87" y="651"/>
                </a:lnTo>
                <a:lnTo>
                  <a:pt x="88" y="651"/>
                </a:lnTo>
                <a:lnTo>
                  <a:pt x="89" y="651"/>
                </a:lnTo>
                <a:lnTo>
                  <a:pt x="89" y="651"/>
                </a:lnTo>
                <a:lnTo>
                  <a:pt x="90" y="650"/>
                </a:lnTo>
                <a:lnTo>
                  <a:pt x="91" y="650"/>
                </a:lnTo>
                <a:lnTo>
                  <a:pt x="91" y="650"/>
                </a:lnTo>
                <a:lnTo>
                  <a:pt x="92" y="650"/>
                </a:lnTo>
                <a:lnTo>
                  <a:pt x="93" y="650"/>
                </a:lnTo>
                <a:lnTo>
                  <a:pt x="93" y="650"/>
                </a:lnTo>
                <a:lnTo>
                  <a:pt x="94" y="650"/>
                </a:lnTo>
                <a:lnTo>
                  <a:pt x="95" y="649"/>
                </a:lnTo>
                <a:lnTo>
                  <a:pt x="95" y="649"/>
                </a:lnTo>
                <a:lnTo>
                  <a:pt x="96" y="649"/>
                </a:lnTo>
                <a:lnTo>
                  <a:pt x="97" y="649"/>
                </a:lnTo>
                <a:lnTo>
                  <a:pt x="97" y="649"/>
                </a:lnTo>
                <a:lnTo>
                  <a:pt x="98" y="649"/>
                </a:lnTo>
                <a:lnTo>
                  <a:pt x="99" y="649"/>
                </a:lnTo>
                <a:lnTo>
                  <a:pt x="99" y="649"/>
                </a:lnTo>
                <a:lnTo>
                  <a:pt x="100" y="648"/>
                </a:lnTo>
                <a:lnTo>
                  <a:pt x="101" y="648"/>
                </a:lnTo>
                <a:lnTo>
                  <a:pt x="101" y="648"/>
                </a:lnTo>
                <a:lnTo>
                  <a:pt x="102" y="648"/>
                </a:lnTo>
                <a:lnTo>
                  <a:pt x="103" y="648"/>
                </a:lnTo>
                <a:lnTo>
                  <a:pt x="103" y="648"/>
                </a:lnTo>
                <a:lnTo>
                  <a:pt x="104" y="648"/>
                </a:lnTo>
                <a:lnTo>
                  <a:pt x="105" y="648"/>
                </a:lnTo>
                <a:lnTo>
                  <a:pt x="105" y="647"/>
                </a:lnTo>
                <a:lnTo>
                  <a:pt x="106" y="647"/>
                </a:lnTo>
                <a:lnTo>
                  <a:pt x="107" y="647"/>
                </a:lnTo>
                <a:lnTo>
                  <a:pt x="107" y="647"/>
                </a:lnTo>
                <a:lnTo>
                  <a:pt x="108" y="647"/>
                </a:lnTo>
                <a:lnTo>
                  <a:pt x="109" y="647"/>
                </a:lnTo>
                <a:lnTo>
                  <a:pt x="109" y="647"/>
                </a:lnTo>
                <a:lnTo>
                  <a:pt x="110" y="647"/>
                </a:lnTo>
                <a:lnTo>
                  <a:pt x="111" y="647"/>
                </a:lnTo>
                <a:lnTo>
                  <a:pt x="111" y="646"/>
                </a:lnTo>
                <a:lnTo>
                  <a:pt x="112" y="646"/>
                </a:lnTo>
                <a:lnTo>
                  <a:pt x="113" y="646"/>
                </a:lnTo>
                <a:lnTo>
                  <a:pt x="113" y="646"/>
                </a:lnTo>
                <a:lnTo>
                  <a:pt x="114" y="646"/>
                </a:lnTo>
                <a:lnTo>
                  <a:pt x="115" y="646"/>
                </a:lnTo>
                <a:lnTo>
                  <a:pt x="115" y="646"/>
                </a:lnTo>
                <a:lnTo>
                  <a:pt x="116" y="646"/>
                </a:lnTo>
                <a:lnTo>
                  <a:pt x="117" y="645"/>
                </a:lnTo>
                <a:lnTo>
                  <a:pt x="117" y="645"/>
                </a:lnTo>
                <a:lnTo>
                  <a:pt x="118" y="645"/>
                </a:lnTo>
                <a:lnTo>
                  <a:pt x="119" y="645"/>
                </a:lnTo>
                <a:lnTo>
                  <a:pt x="119" y="645"/>
                </a:lnTo>
                <a:lnTo>
                  <a:pt x="120" y="645"/>
                </a:lnTo>
                <a:lnTo>
                  <a:pt x="121" y="645"/>
                </a:lnTo>
                <a:lnTo>
                  <a:pt x="121" y="645"/>
                </a:lnTo>
                <a:lnTo>
                  <a:pt x="122" y="644"/>
                </a:lnTo>
                <a:lnTo>
                  <a:pt x="123" y="644"/>
                </a:lnTo>
                <a:lnTo>
                  <a:pt x="123" y="644"/>
                </a:lnTo>
                <a:lnTo>
                  <a:pt x="124" y="644"/>
                </a:lnTo>
                <a:lnTo>
                  <a:pt x="125" y="644"/>
                </a:lnTo>
                <a:lnTo>
                  <a:pt x="125" y="644"/>
                </a:lnTo>
                <a:lnTo>
                  <a:pt x="126" y="644"/>
                </a:lnTo>
                <a:lnTo>
                  <a:pt x="127" y="644"/>
                </a:lnTo>
                <a:lnTo>
                  <a:pt x="127" y="643"/>
                </a:lnTo>
                <a:lnTo>
                  <a:pt x="128" y="643"/>
                </a:lnTo>
                <a:lnTo>
                  <a:pt x="129" y="643"/>
                </a:lnTo>
                <a:lnTo>
                  <a:pt x="129" y="643"/>
                </a:lnTo>
                <a:lnTo>
                  <a:pt x="130" y="643"/>
                </a:lnTo>
                <a:lnTo>
                  <a:pt x="131" y="643"/>
                </a:lnTo>
                <a:lnTo>
                  <a:pt x="131" y="643"/>
                </a:lnTo>
                <a:lnTo>
                  <a:pt x="132" y="643"/>
                </a:lnTo>
                <a:lnTo>
                  <a:pt x="133" y="642"/>
                </a:lnTo>
                <a:lnTo>
                  <a:pt x="133" y="642"/>
                </a:lnTo>
                <a:lnTo>
                  <a:pt x="134" y="642"/>
                </a:lnTo>
                <a:lnTo>
                  <a:pt x="135" y="642"/>
                </a:lnTo>
                <a:lnTo>
                  <a:pt x="135" y="642"/>
                </a:lnTo>
                <a:lnTo>
                  <a:pt x="136" y="642"/>
                </a:lnTo>
                <a:lnTo>
                  <a:pt x="137" y="642"/>
                </a:lnTo>
                <a:lnTo>
                  <a:pt x="137" y="641"/>
                </a:lnTo>
                <a:lnTo>
                  <a:pt x="138" y="641"/>
                </a:lnTo>
                <a:lnTo>
                  <a:pt x="139" y="641"/>
                </a:lnTo>
                <a:lnTo>
                  <a:pt x="139" y="641"/>
                </a:lnTo>
                <a:lnTo>
                  <a:pt x="140" y="641"/>
                </a:lnTo>
                <a:lnTo>
                  <a:pt x="141" y="641"/>
                </a:lnTo>
                <a:lnTo>
                  <a:pt x="141" y="641"/>
                </a:lnTo>
                <a:lnTo>
                  <a:pt x="142" y="640"/>
                </a:lnTo>
                <a:lnTo>
                  <a:pt x="143" y="640"/>
                </a:lnTo>
                <a:lnTo>
                  <a:pt x="143" y="640"/>
                </a:lnTo>
                <a:lnTo>
                  <a:pt x="144" y="640"/>
                </a:lnTo>
                <a:lnTo>
                  <a:pt x="145" y="640"/>
                </a:lnTo>
                <a:lnTo>
                  <a:pt x="145" y="640"/>
                </a:lnTo>
                <a:lnTo>
                  <a:pt x="146" y="639"/>
                </a:lnTo>
                <a:lnTo>
                  <a:pt x="147" y="639"/>
                </a:lnTo>
                <a:lnTo>
                  <a:pt x="147" y="639"/>
                </a:lnTo>
                <a:lnTo>
                  <a:pt x="148" y="639"/>
                </a:lnTo>
                <a:lnTo>
                  <a:pt x="149" y="639"/>
                </a:lnTo>
                <a:lnTo>
                  <a:pt x="149" y="639"/>
                </a:lnTo>
                <a:lnTo>
                  <a:pt x="150" y="639"/>
                </a:lnTo>
                <a:lnTo>
                  <a:pt x="151" y="638"/>
                </a:lnTo>
                <a:lnTo>
                  <a:pt x="151" y="638"/>
                </a:lnTo>
                <a:lnTo>
                  <a:pt x="152" y="638"/>
                </a:lnTo>
                <a:lnTo>
                  <a:pt x="153" y="638"/>
                </a:lnTo>
                <a:lnTo>
                  <a:pt x="153" y="638"/>
                </a:lnTo>
                <a:lnTo>
                  <a:pt x="154" y="638"/>
                </a:lnTo>
                <a:lnTo>
                  <a:pt x="155" y="637"/>
                </a:lnTo>
                <a:lnTo>
                  <a:pt x="155" y="637"/>
                </a:lnTo>
                <a:lnTo>
                  <a:pt x="156" y="637"/>
                </a:lnTo>
                <a:lnTo>
                  <a:pt x="157" y="637"/>
                </a:lnTo>
                <a:lnTo>
                  <a:pt x="157" y="637"/>
                </a:lnTo>
                <a:lnTo>
                  <a:pt x="158" y="637"/>
                </a:lnTo>
                <a:lnTo>
                  <a:pt x="159" y="636"/>
                </a:lnTo>
                <a:lnTo>
                  <a:pt x="159" y="636"/>
                </a:lnTo>
                <a:lnTo>
                  <a:pt x="160" y="636"/>
                </a:lnTo>
                <a:lnTo>
                  <a:pt x="161" y="636"/>
                </a:lnTo>
                <a:lnTo>
                  <a:pt x="161" y="636"/>
                </a:lnTo>
                <a:lnTo>
                  <a:pt x="162" y="635"/>
                </a:lnTo>
                <a:lnTo>
                  <a:pt x="163" y="635"/>
                </a:lnTo>
                <a:lnTo>
                  <a:pt x="163" y="635"/>
                </a:lnTo>
                <a:lnTo>
                  <a:pt x="164" y="635"/>
                </a:lnTo>
                <a:lnTo>
                  <a:pt x="165" y="635"/>
                </a:lnTo>
                <a:lnTo>
                  <a:pt x="165" y="634"/>
                </a:lnTo>
                <a:lnTo>
                  <a:pt x="166" y="634"/>
                </a:lnTo>
                <a:lnTo>
                  <a:pt x="167" y="634"/>
                </a:lnTo>
                <a:lnTo>
                  <a:pt x="167" y="634"/>
                </a:lnTo>
                <a:lnTo>
                  <a:pt x="168" y="634"/>
                </a:lnTo>
                <a:lnTo>
                  <a:pt x="169" y="634"/>
                </a:lnTo>
                <a:lnTo>
                  <a:pt x="169" y="633"/>
                </a:lnTo>
                <a:lnTo>
                  <a:pt x="170" y="633"/>
                </a:lnTo>
                <a:lnTo>
                  <a:pt x="171" y="633"/>
                </a:lnTo>
                <a:lnTo>
                  <a:pt x="171" y="633"/>
                </a:lnTo>
                <a:lnTo>
                  <a:pt x="172" y="632"/>
                </a:lnTo>
                <a:lnTo>
                  <a:pt x="173" y="632"/>
                </a:lnTo>
                <a:lnTo>
                  <a:pt x="173" y="632"/>
                </a:lnTo>
                <a:lnTo>
                  <a:pt x="174" y="632"/>
                </a:lnTo>
                <a:lnTo>
                  <a:pt x="175" y="632"/>
                </a:lnTo>
                <a:lnTo>
                  <a:pt x="175" y="631"/>
                </a:lnTo>
                <a:lnTo>
                  <a:pt x="176" y="631"/>
                </a:lnTo>
                <a:lnTo>
                  <a:pt x="177" y="631"/>
                </a:lnTo>
                <a:lnTo>
                  <a:pt x="177" y="631"/>
                </a:lnTo>
                <a:lnTo>
                  <a:pt x="178" y="631"/>
                </a:lnTo>
                <a:lnTo>
                  <a:pt x="179" y="630"/>
                </a:lnTo>
                <a:lnTo>
                  <a:pt x="179" y="630"/>
                </a:lnTo>
                <a:lnTo>
                  <a:pt x="180" y="630"/>
                </a:lnTo>
                <a:lnTo>
                  <a:pt x="181" y="630"/>
                </a:lnTo>
                <a:lnTo>
                  <a:pt x="181" y="629"/>
                </a:lnTo>
                <a:lnTo>
                  <a:pt x="182" y="629"/>
                </a:lnTo>
                <a:lnTo>
                  <a:pt x="183" y="629"/>
                </a:lnTo>
                <a:lnTo>
                  <a:pt x="183" y="629"/>
                </a:lnTo>
                <a:lnTo>
                  <a:pt x="184" y="629"/>
                </a:lnTo>
                <a:lnTo>
                  <a:pt x="185" y="628"/>
                </a:lnTo>
                <a:lnTo>
                  <a:pt x="185" y="628"/>
                </a:lnTo>
                <a:lnTo>
                  <a:pt x="186" y="628"/>
                </a:lnTo>
                <a:lnTo>
                  <a:pt x="187" y="628"/>
                </a:lnTo>
                <a:lnTo>
                  <a:pt x="187" y="627"/>
                </a:lnTo>
                <a:lnTo>
                  <a:pt x="188" y="627"/>
                </a:lnTo>
                <a:lnTo>
                  <a:pt x="189" y="627"/>
                </a:lnTo>
                <a:lnTo>
                  <a:pt x="189" y="627"/>
                </a:lnTo>
                <a:lnTo>
                  <a:pt x="190" y="626"/>
                </a:lnTo>
                <a:lnTo>
                  <a:pt x="191" y="626"/>
                </a:lnTo>
                <a:lnTo>
                  <a:pt x="191" y="626"/>
                </a:lnTo>
                <a:lnTo>
                  <a:pt x="192" y="626"/>
                </a:lnTo>
                <a:lnTo>
                  <a:pt x="193" y="625"/>
                </a:lnTo>
                <a:lnTo>
                  <a:pt x="193" y="625"/>
                </a:lnTo>
                <a:lnTo>
                  <a:pt x="194" y="625"/>
                </a:lnTo>
                <a:lnTo>
                  <a:pt x="195" y="625"/>
                </a:lnTo>
                <a:lnTo>
                  <a:pt x="195" y="624"/>
                </a:lnTo>
                <a:lnTo>
                  <a:pt x="196" y="624"/>
                </a:lnTo>
                <a:lnTo>
                  <a:pt x="197" y="624"/>
                </a:lnTo>
                <a:lnTo>
                  <a:pt x="197" y="623"/>
                </a:lnTo>
                <a:lnTo>
                  <a:pt x="198" y="623"/>
                </a:lnTo>
                <a:lnTo>
                  <a:pt x="199" y="623"/>
                </a:lnTo>
                <a:lnTo>
                  <a:pt x="199" y="623"/>
                </a:lnTo>
                <a:lnTo>
                  <a:pt x="200" y="622"/>
                </a:lnTo>
                <a:lnTo>
                  <a:pt x="201" y="622"/>
                </a:lnTo>
                <a:lnTo>
                  <a:pt x="201" y="622"/>
                </a:lnTo>
                <a:lnTo>
                  <a:pt x="202" y="622"/>
                </a:lnTo>
                <a:lnTo>
                  <a:pt x="203" y="621"/>
                </a:lnTo>
                <a:lnTo>
                  <a:pt x="203" y="621"/>
                </a:lnTo>
                <a:lnTo>
                  <a:pt x="204" y="621"/>
                </a:lnTo>
                <a:lnTo>
                  <a:pt x="205" y="620"/>
                </a:lnTo>
                <a:lnTo>
                  <a:pt x="205" y="620"/>
                </a:lnTo>
                <a:lnTo>
                  <a:pt x="206" y="620"/>
                </a:lnTo>
                <a:lnTo>
                  <a:pt x="207" y="620"/>
                </a:lnTo>
                <a:lnTo>
                  <a:pt x="207" y="619"/>
                </a:lnTo>
                <a:lnTo>
                  <a:pt x="208" y="619"/>
                </a:lnTo>
                <a:lnTo>
                  <a:pt x="209" y="619"/>
                </a:lnTo>
                <a:lnTo>
                  <a:pt x="209" y="618"/>
                </a:lnTo>
                <a:lnTo>
                  <a:pt x="210" y="618"/>
                </a:lnTo>
                <a:lnTo>
                  <a:pt x="211" y="618"/>
                </a:lnTo>
                <a:lnTo>
                  <a:pt x="211" y="617"/>
                </a:lnTo>
                <a:lnTo>
                  <a:pt x="212" y="617"/>
                </a:lnTo>
                <a:lnTo>
                  <a:pt x="213" y="617"/>
                </a:lnTo>
                <a:lnTo>
                  <a:pt x="213" y="617"/>
                </a:lnTo>
                <a:lnTo>
                  <a:pt x="214" y="616"/>
                </a:lnTo>
                <a:lnTo>
                  <a:pt x="215" y="616"/>
                </a:lnTo>
                <a:lnTo>
                  <a:pt x="215" y="616"/>
                </a:lnTo>
                <a:lnTo>
                  <a:pt x="216" y="615"/>
                </a:lnTo>
                <a:lnTo>
                  <a:pt x="217" y="615"/>
                </a:lnTo>
                <a:lnTo>
                  <a:pt x="217" y="615"/>
                </a:lnTo>
                <a:lnTo>
                  <a:pt x="218" y="614"/>
                </a:lnTo>
                <a:lnTo>
                  <a:pt x="219" y="614"/>
                </a:lnTo>
                <a:lnTo>
                  <a:pt x="219" y="614"/>
                </a:lnTo>
                <a:lnTo>
                  <a:pt x="220" y="613"/>
                </a:lnTo>
                <a:lnTo>
                  <a:pt x="221" y="613"/>
                </a:lnTo>
                <a:lnTo>
                  <a:pt x="221" y="613"/>
                </a:lnTo>
                <a:lnTo>
                  <a:pt x="222" y="612"/>
                </a:lnTo>
                <a:lnTo>
                  <a:pt x="223" y="612"/>
                </a:lnTo>
                <a:lnTo>
                  <a:pt x="223" y="612"/>
                </a:lnTo>
                <a:lnTo>
                  <a:pt x="224" y="611"/>
                </a:lnTo>
                <a:lnTo>
                  <a:pt x="225" y="611"/>
                </a:lnTo>
                <a:lnTo>
                  <a:pt x="225" y="611"/>
                </a:lnTo>
                <a:lnTo>
                  <a:pt x="226" y="610"/>
                </a:lnTo>
                <a:lnTo>
                  <a:pt x="227" y="610"/>
                </a:lnTo>
                <a:lnTo>
                  <a:pt x="227" y="610"/>
                </a:lnTo>
                <a:lnTo>
                  <a:pt x="228" y="609"/>
                </a:lnTo>
                <a:lnTo>
                  <a:pt x="229" y="609"/>
                </a:lnTo>
                <a:lnTo>
                  <a:pt x="229" y="609"/>
                </a:lnTo>
                <a:lnTo>
                  <a:pt x="230" y="608"/>
                </a:lnTo>
                <a:lnTo>
                  <a:pt x="231" y="608"/>
                </a:lnTo>
                <a:lnTo>
                  <a:pt x="231" y="607"/>
                </a:lnTo>
                <a:lnTo>
                  <a:pt x="232" y="607"/>
                </a:lnTo>
                <a:lnTo>
                  <a:pt x="233" y="607"/>
                </a:lnTo>
                <a:lnTo>
                  <a:pt x="233" y="606"/>
                </a:lnTo>
                <a:lnTo>
                  <a:pt x="234" y="606"/>
                </a:lnTo>
                <a:lnTo>
                  <a:pt x="235" y="606"/>
                </a:lnTo>
                <a:lnTo>
                  <a:pt x="235" y="605"/>
                </a:lnTo>
                <a:lnTo>
                  <a:pt x="236" y="605"/>
                </a:lnTo>
                <a:lnTo>
                  <a:pt x="237" y="604"/>
                </a:lnTo>
                <a:lnTo>
                  <a:pt x="237" y="604"/>
                </a:lnTo>
                <a:lnTo>
                  <a:pt x="238" y="604"/>
                </a:lnTo>
                <a:lnTo>
                  <a:pt x="239" y="603"/>
                </a:lnTo>
                <a:lnTo>
                  <a:pt x="239" y="603"/>
                </a:lnTo>
                <a:lnTo>
                  <a:pt x="240" y="603"/>
                </a:lnTo>
                <a:lnTo>
                  <a:pt x="241" y="602"/>
                </a:lnTo>
                <a:lnTo>
                  <a:pt x="241" y="602"/>
                </a:lnTo>
                <a:lnTo>
                  <a:pt x="242" y="601"/>
                </a:lnTo>
                <a:lnTo>
                  <a:pt x="243" y="601"/>
                </a:lnTo>
                <a:lnTo>
                  <a:pt x="243" y="601"/>
                </a:lnTo>
                <a:lnTo>
                  <a:pt x="244" y="600"/>
                </a:lnTo>
                <a:lnTo>
                  <a:pt x="245" y="600"/>
                </a:lnTo>
                <a:lnTo>
                  <a:pt x="245" y="599"/>
                </a:lnTo>
                <a:lnTo>
                  <a:pt x="246" y="599"/>
                </a:lnTo>
                <a:lnTo>
                  <a:pt x="247" y="599"/>
                </a:lnTo>
                <a:lnTo>
                  <a:pt x="247" y="598"/>
                </a:lnTo>
                <a:lnTo>
                  <a:pt x="248" y="598"/>
                </a:lnTo>
                <a:lnTo>
                  <a:pt x="249" y="597"/>
                </a:lnTo>
                <a:lnTo>
                  <a:pt x="249" y="597"/>
                </a:lnTo>
                <a:lnTo>
                  <a:pt x="250" y="596"/>
                </a:lnTo>
                <a:lnTo>
                  <a:pt x="251" y="596"/>
                </a:lnTo>
                <a:lnTo>
                  <a:pt x="251" y="596"/>
                </a:lnTo>
                <a:lnTo>
                  <a:pt x="252" y="595"/>
                </a:lnTo>
                <a:lnTo>
                  <a:pt x="253" y="595"/>
                </a:lnTo>
                <a:lnTo>
                  <a:pt x="253" y="594"/>
                </a:lnTo>
                <a:lnTo>
                  <a:pt x="254" y="594"/>
                </a:lnTo>
                <a:lnTo>
                  <a:pt x="255" y="594"/>
                </a:lnTo>
                <a:lnTo>
                  <a:pt x="255" y="593"/>
                </a:lnTo>
                <a:lnTo>
                  <a:pt x="256" y="593"/>
                </a:lnTo>
                <a:lnTo>
                  <a:pt x="257" y="592"/>
                </a:lnTo>
                <a:lnTo>
                  <a:pt x="257" y="592"/>
                </a:lnTo>
                <a:lnTo>
                  <a:pt x="258" y="591"/>
                </a:lnTo>
                <a:lnTo>
                  <a:pt x="259" y="591"/>
                </a:lnTo>
                <a:lnTo>
                  <a:pt x="259" y="590"/>
                </a:lnTo>
                <a:lnTo>
                  <a:pt x="260" y="590"/>
                </a:lnTo>
                <a:lnTo>
                  <a:pt x="261" y="590"/>
                </a:lnTo>
                <a:lnTo>
                  <a:pt x="261" y="589"/>
                </a:lnTo>
                <a:lnTo>
                  <a:pt x="262" y="589"/>
                </a:lnTo>
                <a:lnTo>
                  <a:pt x="263" y="588"/>
                </a:lnTo>
                <a:lnTo>
                  <a:pt x="263" y="588"/>
                </a:lnTo>
                <a:lnTo>
                  <a:pt x="264" y="587"/>
                </a:lnTo>
                <a:lnTo>
                  <a:pt x="265" y="587"/>
                </a:lnTo>
                <a:lnTo>
                  <a:pt x="265" y="586"/>
                </a:lnTo>
                <a:lnTo>
                  <a:pt x="266" y="586"/>
                </a:lnTo>
                <a:lnTo>
                  <a:pt x="267" y="585"/>
                </a:lnTo>
                <a:lnTo>
                  <a:pt x="267" y="585"/>
                </a:lnTo>
                <a:lnTo>
                  <a:pt x="268" y="584"/>
                </a:lnTo>
                <a:lnTo>
                  <a:pt x="269" y="584"/>
                </a:lnTo>
                <a:lnTo>
                  <a:pt x="269" y="584"/>
                </a:lnTo>
                <a:lnTo>
                  <a:pt x="270" y="583"/>
                </a:lnTo>
                <a:lnTo>
                  <a:pt x="271" y="583"/>
                </a:lnTo>
                <a:lnTo>
                  <a:pt x="271" y="582"/>
                </a:lnTo>
                <a:lnTo>
                  <a:pt x="272" y="582"/>
                </a:lnTo>
                <a:lnTo>
                  <a:pt x="273" y="581"/>
                </a:lnTo>
                <a:lnTo>
                  <a:pt x="273" y="581"/>
                </a:lnTo>
                <a:lnTo>
                  <a:pt x="274" y="580"/>
                </a:lnTo>
                <a:lnTo>
                  <a:pt x="275" y="580"/>
                </a:lnTo>
                <a:lnTo>
                  <a:pt x="275" y="579"/>
                </a:lnTo>
                <a:lnTo>
                  <a:pt x="276" y="579"/>
                </a:lnTo>
                <a:lnTo>
                  <a:pt x="277" y="578"/>
                </a:lnTo>
                <a:lnTo>
                  <a:pt x="277" y="578"/>
                </a:lnTo>
                <a:lnTo>
                  <a:pt x="278" y="577"/>
                </a:lnTo>
                <a:lnTo>
                  <a:pt x="279" y="577"/>
                </a:lnTo>
                <a:lnTo>
                  <a:pt x="279" y="576"/>
                </a:lnTo>
                <a:lnTo>
                  <a:pt x="280" y="576"/>
                </a:lnTo>
                <a:lnTo>
                  <a:pt x="281" y="575"/>
                </a:lnTo>
                <a:lnTo>
                  <a:pt x="281" y="575"/>
                </a:lnTo>
                <a:lnTo>
                  <a:pt x="282" y="574"/>
                </a:lnTo>
                <a:lnTo>
                  <a:pt x="283" y="574"/>
                </a:lnTo>
                <a:lnTo>
                  <a:pt x="283" y="573"/>
                </a:lnTo>
                <a:lnTo>
                  <a:pt x="284" y="572"/>
                </a:lnTo>
                <a:lnTo>
                  <a:pt x="285" y="572"/>
                </a:lnTo>
                <a:lnTo>
                  <a:pt x="285" y="571"/>
                </a:lnTo>
                <a:lnTo>
                  <a:pt x="286" y="571"/>
                </a:lnTo>
                <a:lnTo>
                  <a:pt x="287" y="570"/>
                </a:lnTo>
                <a:lnTo>
                  <a:pt x="287" y="570"/>
                </a:lnTo>
                <a:lnTo>
                  <a:pt x="288" y="569"/>
                </a:lnTo>
                <a:lnTo>
                  <a:pt x="289" y="569"/>
                </a:lnTo>
                <a:lnTo>
                  <a:pt x="289" y="568"/>
                </a:lnTo>
                <a:lnTo>
                  <a:pt x="290" y="568"/>
                </a:lnTo>
                <a:lnTo>
                  <a:pt x="291" y="567"/>
                </a:lnTo>
                <a:lnTo>
                  <a:pt x="291" y="567"/>
                </a:lnTo>
                <a:lnTo>
                  <a:pt x="292" y="566"/>
                </a:lnTo>
                <a:lnTo>
                  <a:pt x="293" y="566"/>
                </a:lnTo>
                <a:lnTo>
                  <a:pt x="293" y="565"/>
                </a:lnTo>
                <a:lnTo>
                  <a:pt x="294" y="564"/>
                </a:lnTo>
                <a:lnTo>
                  <a:pt x="295" y="564"/>
                </a:lnTo>
                <a:lnTo>
                  <a:pt x="295" y="563"/>
                </a:lnTo>
                <a:lnTo>
                  <a:pt x="296" y="563"/>
                </a:lnTo>
                <a:lnTo>
                  <a:pt x="297" y="562"/>
                </a:lnTo>
                <a:lnTo>
                  <a:pt x="297" y="562"/>
                </a:lnTo>
                <a:lnTo>
                  <a:pt x="298" y="561"/>
                </a:lnTo>
                <a:lnTo>
                  <a:pt x="299" y="560"/>
                </a:lnTo>
                <a:lnTo>
                  <a:pt x="299" y="560"/>
                </a:lnTo>
                <a:lnTo>
                  <a:pt x="300" y="559"/>
                </a:lnTo>
                <a:lnTo>
                  <a:pt x="301" y="559"/>
                </a:lnTo>
                <a:lnTo>
                  <a:pt x="301" y="558"/>
                </a:lnTo>
                <a:lnTo>
                  <a:pt x="302" y="558"/>
                </a:lnTo>
                <a:lnTo>
                  <a:pt x="303" y="557"/>
                </a:lnTo>
                <a:lnTo>
                  <a:pt x="303" y="556"/>
                </a:lnTo>
                <a:lnTo>
                  <a:pt x="304" y="556"/>
                </a:lnTo>
                <a:lnTo>
                  <a:pt x="305" y="555"/>
                </a:lnTo>
                <a:lnTo>
                  <a:pt x="305" y="555"/>
                </a:lnTo>
                <a:lnTo>
                  <a:pt x="306" y="554"/>
                </a:lnTo>
                <a:lnTo>
                  <a:pt x="307" y="553"/>
                </a:lnTo>
                <a:lnTo>
                  <a:pt x="307" y="553"/>
                </a:lnTo>
                <a:lnTo>
                  <a:pt x="308" y="552"/>
                </a:lnTo>
                <a:lnTo>
                  <a:pt x="309" y="552"/>
                </a:lnTo>
                <a:lnTo>
                  <a:pt x="309" y="551"/>
                </a:lnTo>
                <a:lnTo>
                  <a:pt x="310" y="550"/>
                </a:lnTo>
                <a:lnTo>
                  <a:pt x="311" y="550"/>
                </a:lnTo>
                <a:lnTo>
                  <a:pt x="311" y="549"/>
                </a:lnTo>
                <a:lnTo>
                  <a:pt x="312" y="549"/>
                </a:lnTo>
                <a:lnTo>
                  <a:pt x="313" y="548"/>
                </a:lnTo>
                <a:lnTo>
                  <a:pt x="313" y="547"/>
                </a:lnTo>
                <a:lnTo>
                  <a:pt x="314" y="547"/>
                </a:lnTo>
                <a:lnTo>
                  <a:pt x="315" y="546"/>
                </a:lnTo>
                <a:lnTo>
                  <a:pt x="315" y="546"/>
                </a:lnTo>
                <a:lnTo>
                  <a:pt x="316" y="545"/>
                </a:lnTo>
                <a:lnTo>
                  <a:pt x="317" y="544"/>
                </a:lnTo>
                <a:lnTo>
                  <a:pt x="317" y="544"/>
                </a:lnTo>
                <a:lnTo>
                  <a:pt x="318" y="543"/>
                </a:lnTo>
                <a:lnTo>
                  <a:pt x="319" y="542"/>
                </a:lnTo>
                <a:lnTo>
                  <a:pt x="319" y="542"/>
                </a:lnTo>
                <a:lnTo>
                  <a:pt x="320" y="541"/>
                </a:lnTo>
                <a:lnTo>
                  <a:pt x="321" y="540"/>
                </a:lnTo>
                <a:lnTo>
                  <a:pt x="321" y="540"/>
                </a:lnTo>
                <a:lnTo>
                  <a:pt x="322" y="539"/>
                </a:lnTo>
                <a:lnTo>
                  <a:pt x="323" y="539"/>
                </a:lnTo>
                <a:lnTo>
                  <a:pt x="323" y="538"/>
                </a:lnTo>
                <a:lnTo>
                  <a:pt x="324" y="537"/>
                </a:lnTo>
                <a:lnTo>
                  <a:pt x="325" y="537"/>
                </a:lnTo>
                <a:lnTo>
                  <a:pt x="325" y="536"/>
                </a:lnTo>
                <a:lnTo>
                  <a:pt x="326" y="535"/>
                </a:lnTo>
                <a:lnTo>
                  <a:pt x="327" y="535"/>
                </a:lnTo>
                <a:lnTo>
                  <a:pt x="327" y="534"/>
                </a:lnTo>
                <a:lnTo>
                  <a:pt x="328" y="533"/>
                </a:lnTo>
                <a:lnTo>
                  <a:pt x="329" y="533"/>
                </a:lnTo>
                <a:lnTo>
                  <a:pt x="329" y="532"/>
                </a:lnTo>
                <a:lnTo>
                  <a:pt x="330" y="531"/>
                </a:lnTo>
                <a:lnTo>
                  <a:pt x="331" y="531"/>
                </a:lnTo>
                <a:lnTo>
                  <a:pt x="331" y="530"/>
                </a:lnTo>
                <a:lnTo>
                  <a:pt x="332" y="529"/>
                </a:lnTo>
                <a:lnTo>
                  <a:pt x="333" y="529"/>
                </a:lnTo>
                <a:lnTo>
                  <a:pt x="333" y="528"/>
                </a:lnTo>
                <a:lnTo>
                  <a:pt x="334" y="527"/>
                </a:lnTo>
                <a:lnTo>
                  <a:pt x="335" y="527"/>
                </a:lnTo>
                <a:lnTo>
                  <a:pt x="335" y="526"/>
                </a:lnTo>
                <a:lnTo>
                  <a:pt x="336" y="525"/>
                </a:lnTo>
                <a:lnTo>
                  <a:pt x="337" y="524"/>
                </a:lnTo>
                <a:lnTo>
                  <a:pt x="337" y="524"/>
                </a:lnTo>
                <a:lnTo>
                  <a:pt x="338" y="523"/>
                </a:lnTo>
                <a:lnTo>
                  <a:pt x="339" y="522"/>
                </a:lnTo>
                <a:lnTo>
                  <a:pt x="339" y="522"/>
                </a:lnTo>
                <a:lnTo>
                  <a:pt x="340" y="521"/>
                </a:lnTo>
                <a:lnTo>
                  <a:pt x="341" y="520"/>
                </a:lnTo>
                <a:lnTo>
                  <a:pt x="341" y="520"/>
                </a:lnTo>
                <a:lnTo>
                  <a:pt x="342" y="519"/>
                </a:lnTo>
                <a:lnTo>
                  <a:pt x="343" y="518"/>
                </a:lnTo>
                <a:lnTo>
                  <a:pt x="343" y="517"/>
                </a:lnTo>
                <a:lnTo>
                  <a:pt x="344" y="517"/>
                </a:lnTo>
                <a:lnTo>
                  <a:pt x="345" y="516"/>
                </a:lnTo>
                <a:lnTo>
                  <a:pt x="345" y="515"/>
                </a:lnTo>
                <a:lnTo>
                  <a:pt x="346" y="515"/>
                </a:lnTo>
                <a:lnTo>
                  <a:pt x="347" y="514"/>
                </a:lnTo>
                <a:lnTo>
                  <a:pt x="347" y="513"/>
                </a:lnTo>
                <a:lnTo>
                  <a:pt x="348" y="512"/>
                </a:lnTo>
                <a:lnTo>
                  <a:pt x="349" y="512"/>
                </a:lnTo>
                <a:lnTo>
                  <a:pt x="349" y="511"/>
                </a:lnTo>
                <a:lnTo>
                  <a:pt x="350" y="510"/>
                </a:lnTo>
                <a:lnTo>
                  <a:pt x="351" y="509"/>
                </a:lnTo>
                <a:lnTo>
                  <a:pt x="351" y="509"/>
                </a:lnTo>
                <a:lnTo>
                  <a:pt x="352" y="508"/>
                </a:lnTo>
                <a:lnTo>
                  <a:pt x="353" y="507"/>
                </a:lnTo>
                <a:lnTo>
                  <a:pt x="353" y="506"/>
                </a:lnTo>
                <a:lnTo>
                  <a:pt x="354" y="506"/>
                </a:lnTo>
                <a:lnTo>
                  <a:pt x="355" y="505"/>
                </a:lnTo>
                <a:lnTo>
                  <a:pt x="355" y="504"/>
                </a:lnTo>
                <a:lnTo>
                  <a:pt x="356" y="503"/>
                </a:lnTo>
                <a:lnTo>
                  <a:pt x="357" y="503"/>
                </a:lnTo>
                <a:lnTo>
                  <a:pt x="357" y="502"/>
                </a:lnTo>
                <a:lnTo>
                  <a:pt x="358" y="501"/>
                </a:lnTo>
                <a:lnTo>
                  <a:pt x="359" y="500"/>
                </a:lnTo>
                <a:lnTo>
                  <a:pt x="359" y="500"/>
                </a:lnTo>
                <a:lnTo>
                  <a:pt x="360" y="499"/>
                </a:lnTo>
                <a:lnTo>
                  <a:pt x="361" y="498"/>
                </a:lnTo>
                <a:lnTo>
                  <a:pt x="361" y="497"/>
                </a:lnTo>
                <a:lnTo>
                  <a:pt x="362" y="497"/>
                </a:lnTo>
                <a:lnTo>
                  <a:pt x="363" y="496"/>
                </a:lnTo>
                <a:lnTo>
                  <a:pt x="363" y="495"/>
                </a:lnTo>
                <a:lnTo>
                  <a:pt x="364" y="494"/>
                </a:lnTo>
                <a:lnTo>
                  <a:pt x="365" y="493"/>
                </a:lnTo>
                <a:lnTo>
                  <a:pt x="365" y="493"/>
                </a:lnTo>
                <a:lnTo>
                  <a:pt x="366" y="492"/>
                </a:lnTo>
                <a:lnTo>
                  <a:pt x="367" y="491"/>
                </a:lnTo>
                <a:lnTo>
                  <a:pt x="367" y="490"/>
                </a:lnTo>
                <a:lnTo>
                  <a:pt x="368" y="489"/>
                </a:lnTo>
                <a:lnTo>
                  <a:pt x="369" y="489"/>
                </a:lnTo>
                <a:lnTo>
                  <a:pt x="369" y="488"/>
                </a:lnTo>
                <a:lnTo>
                  <a:pt x="370" y="487"/>
                </a:lnTo>
                <a:lnTo>
                  <a:pt x="371" y="486"/>
                </a:lnTo>
                <a:lnTo>
                  <a:pt x="371" y="485"/>
                </a:lnTo>
                <a:lnTo>
                  <a:pt x="372" y="485"/>
                </a:lnTo>
                <a:lnTo>
                  <a:pt x="373" y="484"/>
                </a:lnTo>
                <a:lnTo>
                  <a:pt x="373" y="483"/>
                </a:lnTo>
                <a:lnTo>
                  <a:pt x="374" y="482"/>
                </a:lnTo>
                <a:lnTo>
                  <a:pt x="375" y="481"/>
                </a:lnTo>
                <a:lnTo>
                  <a:pt x="375" y="481"/>
                </a:lnTo>
                <a:lnTo>
                  <a:pt x="376" y="480"/>
                </a:lnTo>
                <a:lnTo>
                  <a:pt x="377" y="479"/>
                </a:lnTo>
                <a:lnTo>
                  <a:pt x="377" y="478"/>
                </a:lnTo>
                <a:lnTo>
                  <a:pt x="378" y="477"/>
                </a:lnTo>
                <a:lnTo>
                  <a:pt x="379" y="476"/>
                </a:lnTo>
                <a:lnTo>
                  <a:pt x="379" y="476"/>
                </a:lnTo>
                <a:lnTo>
                  <a:pt x="380" y="475"/>
                </a:lnTo>
                <a:lnTo>
                  <a:pt x="381" y="474"/>
                </a:lnTo>
                <a:lnTo>
                  <a:pt x="381" y="473"/>
                </a:lnTo>
                <a:lnTo>
                  <a:pt x="382" y="472"/>
                </a:lnTo>
                <a:lnTo>
                  <a:pt x="383" y="471"/>
                </a:lnTo>
                <a:lnTo>
                  <a:pt x="383" y="471"/>
                </a:lnTo>
                <a:lnTo>
                  <a:pt x="384" y="470"/>
                </a:lnTo>
                <a:lnTo>
                  <a:pt x="385" y="469"/>
                </a:lnTo>
                <a:lnTo>
                  <a:pt x="385" y="468"/>
                </a:lnTo>
                <a:lnTo>
                  <a:pt x="386" y="467"/>
                </a:lnTo>
                <a:lnTo>
                  <a:pt x="387" y="466"/>
                </a:lnTo>
                <a:lnTo>
                  <a:pt x="387" y="465"/>
                </a:lnTo>
                <a:lnTo>
                  <a:pt x="388" y="465"/>
                </a:lnTo>
                <a:lnTo>
                  <a:pt x="389" y="464"/>
                </a:lnTo>
                <a:lnTo>
                  <a:pt x="389" y="463"/>
                </a:lnTo>
                <a:lnTo>
                  <a:pt x="390" y="462"/>
                </a:lnTo>
                <a:lnTo>
                  <a:pt x="391" y="461"/>
                </a:lnTo>
                <a:lnTo>
                  <a:pt x="391" y="460"/>
                </a:lnTo>
                <a:lnTo>
                  <a:pt x="392" y="459"/>
                </a:lnTo>
                <a:lnTo>
                  <a:pt x="393" y="458"/>
                </a:lnTo>
                <a:lnTo>
                  <a:pt x="393" y="458"/>
                </a:lnTo>
                <a:lnTo>
                  <a:pt x="394" y="457"/>
                </a:lnTo>
                <a:lnTo>
                  <a:pt x="395" y="456"/>
                </a:lnTo>
                <a:lnTo>
                  <a:pt x="395" y="455"/>
                </a:lnTo>
                <a:lnTo>
                  <a:pt x="396" y="454"/>
                </a:lnTo>
                <a:lnTo>
                  <a:pt x="397" y="453"/>
                </a:lnTo>
                <a:lnTo>
                  <a:pt x="397" y="452"/>
                </a:lnTo>
                <a:lnTo>
                  <a:pt x="398" y="451"/>
                </a:lnTo>
                <a:lnTo>
                  <a:pt x="399" y="450"/>
                </a:lnTo>
                <a:lnTo>
                  <a:pt x="399" y="450"/>
                </a:lnTo>
                <a:lnTo>
                  <a:pt x="400" y="449"/>
                </a:lnTo>
                <a:lnTo>
                  <a:pt x="401" y="448"/>
                </a:lnTo>
                <a:lnTo>
                  <a:pt x="401" y="447"/>
                </a:lnTo>
                <a:lnTo>
                  <a:pt x="402" y="446"/>
                </a:lnTo>
                <a:lnTo>
                  <a:pt x="403" y="445"/>
                </a:lnTo>
                <a:lnTo>
                  <a:pt x="403" y="444"/>
                </a:lnTo>
                <a:lnTo>
                  <a:pt x="404" y="443"/>
                </a:lnTo>
                <a:lnTo>
                  <a:pt x="405" y="442"/>
                </a:lnTo>
                <a:lnTo>
                  <a:pt x="405" y="441"/>
                </a:lnTo>
                <a:lnTo>
                  <a:pt x="406" y="440"/>
                </a:lnTo>
                <a:lnTo>
                  <a:pt x="407" y="439"/>
                </a:lnTo>
                <a:lnTo>
                  <a:pt x="407" y="439"/>
                </a:lnTo>
                <a:lnTo>
                  <a:pt x="408" y="438"/>
                </a:lnTo>
                <a:lnTo>
                  <a:pt x="409" y="437"/>
                </a:lnTo>
                <a:lnTo>
                  <a:pt x="409" y="436"/>
                </a:lnTo>
                <a:lnTo>
                  <a:pt x="410" y="435"/>
                </a:lnTo>
                <a:lnTo>
                  <a:pt x="411" y="434"/>
                </a:lnTo>
                <a:lnTo>
                  <a:pt x="411" y="433"/>
                </a:lnTo>
                <a:lnTo>
                  <a:pt x="412" y="432"/>
                </a:lnTo>
                <a:lnTo>
                  <a:pt x="413" y="431"/>
                </a:lnTo>
                <a:lnTo>
                  <a:pt x="413" y="430"/>
                </a:lnTo>
                <a:lnTo>
                  <a:pt x="414" y="429"/>
                </a:lnTo>
                <a:lnTo>
                  <a:pt x="415" y="428"/>
                </a:lnTo>
                <a:lnTo>
                  <a:pt x="415" y="427"/>
                </a:lnTo>
                <a:lnTo>
                  <a:pt x="416" y="426"/>
                </a:lnTo>
                <a:lnTo>
                  <a:pt x="417" y="425"/>
                </a:lnTo>
                <a:lnTo>
                  <a:pt x="417" y="424"/>
                </a:lnTo>
                <a:lnTo>
                  <a:pt x="418" y="423"/>
                </a:lnTo>
                <a:lnTo>
                  <a:pt x="419" y="422"/>
                </a:lnTo>
                <a:lnTo>
                  <a:pt x="419" y="421"/>
                </a:lnTo>
                <a:lnTo>
                  <a:pt x="420" y="420"/>
                </a:lnTo>
                <a:lnTo>
                  <a:pt x="421" y="420"/>
                </a:lnTo>
                <a:lnTo>
                  <a:pt x="421" y="419"/>
                </a:lnTo>
                <a:lnTo>
                  <a:pt x="422" y="418"/>
                </a:lnTo>
                <a:lnTo>
                  <a:pt x="423" y="417"/>
                </a:lnTo>
                <a:lnTo>
                  <a:pt x="423" y="416"/>
                </a:lnTo>
                <a:lnTo>
                  <a:pt x="424" y="415"/>
                </a:lnTo>
                <a:lnTo>
                  <a:pt x="425" y="414"/>
                </a:lnTo>
                <a:lnTo>
                  <a:pt x="425" y="413"/>
                </a:lnTo>
                <a:lnTo>
                  <a:pt x="426" y="412"/>
                </a:lnTo>
                <a:lnTo>
                  <a:pt x="427" y="411"/>
                </a:lnTo>
                <a:lnTo>
                  <a:pt x="427" y="410"/>
                </a:lnTo>
                <a:lnTo>
                  <a:pt x="428" y="409"/>
                </a:lnTo>
                <a:lnTo>
                  <a:pt x="429" y="408"/>
                </a:lnTo>
                <a:lnTo>
                  <a:pt x="429" y="407"/>
                </a:lnTo>
                <a:lnTo>
                  <a:pt x="430" y="406"/>
                </a:lnTo>
                <a:lnTo>
                  <a:pt x="431" y="405"/>
                </a:lnTo>
                <a:lnTo>
                  <a:pt x="431" y="404"/>
                </a:lnTo>
                <a:lnTo>
                  <a:pt x="432" y="403"/>
                </a:lnTo>
                <a:lnTo>
                  <a:pt x="433" y="402"/>
                </a:lnTo>
                <a:lnTo>
                  <a:pt x="433" y="401"/>
                </a:lnTo>
                <a:lnTo>
                  <a:pt x="434" y="400"/>
                </a:lnTo>
                <a:lnTo>
                  <a:pt x="435" y="399"/>
                </a:lnTo>
                <a:lnTo>
                  <a:pt x="435" y="398"/>
                </a:lnTo>
                <a:lnTo>
                  <a:pt x="436" y="397"/>
                </a:lnTo>
                <a:lnTo>
                  <a:pt x="437" y="395"/>
                </a:lnTo>
                <a:lnTo>
                  <a:pt x="437" y="394"/>
                </a:lnTo>
                <a:lnTo>
                  <a:pt x="438" y="393"/>
                </a:lnTo>
                <a:lnTo>
                  <a:pt x="439" y="392"/>
                </a:lnTo>
                <a:lnTo>
                  <a:pt x="439" y="391"/>
                </a:lnTo>
                <a:lnTo>
                  <a:pt x="440" y="390"/>
                </a:lnTo>
                <a:lnTo>
                  <a:pt x="441" y="389"/>
                </a:lnTo>
                <a:lnTo>
                  <a:pt x="441" y="388"/>
                </a:lnTo>
                <a:lnTo>
                  <a:pt x="442" y="387"/>
                </a:lnTo>
                <a:lnTo>
                  <a:pt x="443" y="386"/>
                </a:lnTo>
                <a:lnTo>
                  <a:pt x="443" y="385"/>
                </a:lnTo>
                <a:lnTo>
                  <a:pt x="444" y="384"/>
                </a:lnTo>
                <a:lnTo>
                  <a:pt x="445" y="383"/>
                </a:lnTo>
                <a:lnTo>
                  <a:pt x="445" y="382"/>
                </a:lnTo>
                <a:lnTo>
                  <a:pt x="446" y="381"/>
                </a:lnTo>
                <a:lnTo>
                  <a:pt x="447" y="380"/>
                </a:lnTo>
                <a:lnTo>
                  <a:pt x="447" y="379"/>
                </a:lnTo>
                <a:lnTo>
                  <a:pt x="448" y="378"/>
                </a:lnTo>
                <a:lnTo>
                  <a:pt x="449" y="377"/>
                </a:lnTo>
                <a:lnTo>
                  <a:pt x="449" y="376"/>
                </a:lnTo>
                <a:lnTo>
                  <a:pt x="450" y="374"/>
                </a:lnTo>
                <a:lnTo>
                  <a:pt x="451" y="373"/>
                </a:lnTo>
                <a:lnTo>
                  <a:pt x="451" y="372"/>
                </a:lnTo>
                <a:lnTo>
                  <a:pt x="452" y="371"/>
                </a:lnTo>
                <a:lnTo>
                  <a:pt x="453" y="370"/>
                </a:lnTo>
                <a:lnTo>
                  <a:pt x="453" y="369"/>
                </a:lnTo>
                <a:lnTo>
                  <a:pt x="454" y="368"/>
                </a:lnTo>
                <a:lnTo>
                  <a:pt x="455" y="367"/>
                </a:lnTo>
                <a:lnTo>
                  <a:pt x="455" y="366"/>
                </a:lnTo>
                <a:lnTo>
                  <a:pt x="456" y="365"/>
                </a:lnTo>
                <a:lnTo>
                  <a:pt x="457" y="364"/>
                </a:lnTo>
                <a:lnTo>
                  <a:pt x="457" y="363"/>
                </a:lnTo>
                <a:lnTo>
                  <a:pt x="458" y="361"/>
                </a:lnTo>
                <a:lnTo>
                  <a:pt x="459" y="360"/>
                </a:lnTo>
                <a:lnTo>
                  <a:pt x="459" y="359"/>
                </a:lnTo>
                <a:lnTo>
                  <a:pt x="460" y="358"/>
                </a:lnTo>
                <a:lnTo>
                  <a:pt x="461" y="357"/>
                </a:lnTo>
                <a:lnTo>
                  <a:pt x="461" y="356"/>
                </a:lnTo>
                <a:lnTo>
                  <a:pt x="462" y="355"/>
                </a:lnTo>
                <a:lnTo>
                  <a:pt x="463" y="354"/>
                </a:lnTo>
                <a:lnTo>
                  <a:pt x="463" y="353"/>
                </a:lnTo>
                <a:lnTo>
                  <a:pt x="464" y="351"/>
                </a:lnTo>
                <a:lnTo>
                  <a:pt x="465" y="350"/>
                </a:lnTo>
                <a:lnTo>
                  <a:pt x="465" y="349"/>
                </a:lnTo>
                <a:lnTo>
                  <a:pt x="466" y="348"/>
                </a:lnTo>
                <a:lnTo>
                  <a:pt x="467" y="347"/>
                </a:lnTo>
                <a:lnTo>
                  <a:pt x="467" y="346"/>
                </a:lnTo>
                <a:lnTo>
                  <a:pt x="468" y="345"/>
                </a:lnTo>
                <a:lnTo>
                  <a:pt x="469" y="343"/>
                </a:lnTo>
                <a:lnTo>
                  <a:pt x="469" y="342"/>
                </a:lnTo>
                <a:lnTo>
                  <a:pt x="470" y="341"/>
                </a:lnTo>
                <a:lnTo>
                  <a:pt x="471" y="340"/>
                </a:lnTo>
                <a:lnTo>
                  <a:pt x="471" y="339"/>
                </a:lnTo>
                <a:lnTo>
                  <a:pt x="472" y="338"/>
                </a:lnTo>
                <a:lnTo>
                  <a:pt x="473" y="337"/>
                </a:lnTo>
                <a:lnTo>
                  <a:pt x="473" y="335"/>
                </a:lnTo>
                <a:lnTo>
                  <a:pt x="474" y="334"/>
                </a:lnTo>
                <a:lnTo>
                  <a:pt x="475" y="333"/>
                </a:lnTo>
                <a:lnTo>
                  <a:pt x="475" y="332"/>
                </a:lnTo>
                <a:lnTo>
                  <a:pt x="476" y="331"/>
                </a:lnTo>
                <a:lnTo>
                  <a:pt x="477" y="330"/>
                </a:lnTo>
                <a:lnTo>
                  <a:pt x="477" y="329"/>
                </a:lnTo>
                <a:lnTo>
                  <a:pt x="478" y="327"/>
                </a:lnTo>
                <a:lnTo>
                  <a:pt x="479" y="326"/>
                </a:lnTo>
                <a:lnTo>
                  <a:pt x="479" y="325"/>
                </a:lnTo>
                <a:lnTo>
                  <a:pt x="480" y="324"/>
                </a:lnTo>
                <a:lnTo>
                  <a:pt x="481" y="323"/>
                </a:lnTo>
                <a:lnTo>
                  <a:pt x="481" y="321"/>
                </a:lnTo>
                <a:lnTo>
                  <a:pt x="482" y="320"/>
                </a:lnTo>
                <a:lnTo>
                  <a:pt x="483" y="319"/>
                </a:lnTo>
                <a:lnTo>
                  <a:pt x="483" y="318"/>
                </a:lnTo>
                <a:lnTo>
                  <a:pt x="484" y="317"/>
                </a:lnTo>
                <a:lnTo>
                  <a:pt x="485" y="316"/>
                </a:lnTo>
                <a:lnTo>
                  <a:pt x="485" y="314"/>
                </a:lnTo>
                <a:lnTo>
                  <a:pt x="486" y="313"/>
                </a:lnTo>
                <a:lnTo>
                  <a:pt x="487" y="312"/>
                </a:lnTo>
                <a:lnTo>
                  <a:pt x="487" y="311"/>
                </a:lnTo>
                <a:lnTo>
                  <a:pt x="488" y="310"/>
                </a:lnTo>
                <a:lnTo>
                  <a:pt x="489" y="308"/>
                </a:lnTo>
                <a:lnTo>
                  <a:pt x="489" y="307"/>
                </a:lnTo>
                <a:lnTo>
                  <a:pt x="490" y="306"/>
                </a:lnTo>
                <a:lnTo>
                  <a:pt x="491" y="305"/>
                </a:lnTo>
                <a:lnTo>
                  <a:pt x="491" y="303"/>
                </a:lnTo>
                <a:lnTo>
                  <a:pt x="492" y="302"/>
                </a:lnTo>
                <a:lnTo>
                  <a:pt x="493" y="301"/>
                </a:lnTo>
                <a:lnTo>
                  <a:pt x="493" y="300"/>
                </a:lnTo>
                <a:lnTo>
                  <a:pt x="494" y="299"/>
                </a:lnTo>
                <a:lnTo>
                  <a:pt x="495" y="297"/>
                </a:lnTo>
                <a:lnTo>
                  <a:pt x="495" y="296"/>
                </a:lnTo>
                <a:lnTo>
                  <a:pt x="496" y="295"/>
                </a:lnTo>
                <a:lnTo>
                  <a:pt x="497" y="294"/>
                </a:lnTo>
                <a:lnTo>
                  <a:pt x="497" y="292"/>
                </a:lnTo>
                <a:lnTo>
                  <a:pt x="498" y="291"/>
                </a:lnTo>
                <a:lnTo>
                  <a:pt x="499" y="290"/>
                </a:lnTo>
                <a:lnTo>
                  <a:pt x="499" y="289"/>
                </a:lnTo>
                <a:lnTo>
                  <a:pt x="500" y="288"/>
                </a:lnTo>
                <a:lnTo>
                  <a:pt x="501" y="286"/>
                </a:lnTo>
                <a:lnTo>
                  <a:pt x="501" y="285"/>
                </a:lnTo>
                <a:lnTo>
                  <a:pt x="502" y="284"/>
                </a:lnTo>
                <a:lnTo>
                  <a:pt x="503" y="283"/>
                </a:lnTo>
                <a:lnTo>
                  <a:pt x="503" y="281"/>
                </a:lnTo>
                <a:lnTo>
                  <a:pt x="504" y="280"/>
                </a:lnTo>
                <a:lnTo>
                  <a:pt x="505" y="279"/>
                </a:lnTo>
                <a:lnTo>
                  <a:pt x="505" y="277"/>
                </a:lnTo>
                <a:lnTo>
                  <a:pt x="506" y="276"/>
                </a:lnTo>
                <a:lnTo>
                  <a:pt x="507" y="275"/>
                </a:lnTo>
                <a:lnTo>
                  <a:pt x="507" y="274"/>
                </a:lnTo>
                <a:lnTo>
                  <a:pt x="508" y="272"/>
                </a:lnTo>
                <a:lnTo>
                  <a:pt x="509" y="271"/>
                </a:lnTo>
                <a:lnTo>
                  <a:pt x="509" y="270"/>
                </a:lnTo>
                <a:lnTo>
                  <a:pt x="510" y="269"/>
                </a:lnTo>
                <a:lnTo>
                  <a:pt x="511" y="267"/>
                </a:lnTo>
                <a:lnTo>
                  <a:pt x="511" y="266"/>
                </a:lnTo>
                <a:lnTo>
                  <a:pt x="512" y="265"/>
                </a:lnTo>
                <a:lnTo>
                  <a:pt x="513" y="263"/>
                </a:lnTo>
                <a:lnTo>
                  <a:pt x="513" y="262"/>
                </a:lnTo>
                <a:lnTo>
                  <a:pt x="514" y="261"/>
                </a:lnTo>
                <a:lnTo>
                  <a:pt x="515" y="260"/>
                </a:lnTo>
                <a:lnTo>
                  <a:pt x="515" y="258"/>
                </a:lnTo>
                <a:lnTo>
                  <a:pt x="516" y="257"/>
                </a:lnTo>
                <a:lnTo>
                  <a:pt x="517" y="256"/>
                </a:lnTo>
                <a:lnTo>
                  <a:pt x="517" y="254"/>
                </a:lnTo>
                <a:lnTo>
                  <a:pt x="518" y="253"/>
                </a:lnTo>
                <a:lnTo>
                  <a:pt x="519" y="252"/>
                </a:lnTo>
                <a:lnTo>
                  <a:pt x="519" y="250"/>
                </a:lnTo>
                <a:lnTo>
                  <a:pt x="520" y="249"/>
                </a:lnTo>
                <a:lnTo>
                  <a:pt x="521" y="248"/>
                </a:lnTo>
                <a:lnTo>
                  <a:pt x="521" y="246"/>
                </a:lnTo>
                <a:lnTo>
                  <a:pt x="522" y="245"/>
                </a:lnTo>
                <a:lnTo>
                  <a:pt x="523" y="244"/>
                </a:lnTo>
                <a:lnTo>
                  <a:pt x="523" y="243"/>
                </a:lnTo>
                <a:lnTo>
                  <a:pt x="524" y="241"/>
                </a:lnTo>
                <a:lnTo>
                  <a:pt x="525" y="240"/>
                </a:lnTo>
                <a:lnTo>
                  <a:pt x="525" y="239"/>
                </a:lnTo>
                <a:lnTo>
                  <a:pt x="526" y="237"/>
                </a:lnTo>
                <a:lnTo>
                  <a:pt x="527" y="236"/>
                </a:lnTo>
                <a:lnTo>
                  <a:pt x="527" y="235"/>
                </a:lnTo>
                <a:lnTo>
                  <a:pt x="528" y="233"/>
                </a:lnTo>
                <a:lnTo>
                  <a:pt x="529" y="232"/>
                </a:lnTo>
                <a:lnTo>
                  <a:pt x="529" y="231"/>
                </a:lnTo>
                <a:lnTo>
                  <a:pt x="530" y="229"/>
                </a:lnTo>
                <a:lnTo>
                  <a:pt x="531" y="228"/>
                </a:lnTo>
                <a:lnTo>
                  <a:pt x="531" y="226"/>
                </a:lnTo>
                <a:lnTo>
                  <a:pt x="532" y="225"/>
                </a:lnTo>
                <a:lnTo>
                  <a:pt x="533" y="224"/>
                </a:lnTo>
                <a:lnTo>
                  <a:pt x="533" y="222"/>
                </a:lnTo>
                <a:lnTo>
                  <a:pt x="534" y="221"/>
                </a:lnTo>
                <a:lnTo>
                  <a:pt x="535" y="220"/>
                </a:lnTo>
                <a:lnTo>
                  <a:pt x="535" y="218"/>
                </a:lnTo>
                <a:lnTo>
                  <a:pt x="536" y="217"/>
                </a:lnTo>
                <a:lnTo>
                  <a:pt x="537" y="216"/>
                </a:lnTo>
                <a:lnTo>
                  <a:pt x="537" y="214"/>
                </a:lnTo>
                <a:lnTo>
                  <a:pt x="538" y="213"/>
                </a:lnTo>
                <a:lnTo>
                  <a:pt x="539" y="211"/>
                </a:lnTo>
                <a:lnTo>
                  <a:pt x="539" y="210"/>
                </a:lnTo>
                <a:lnTo>
                  <a:pt x="540" y="209"/>
                </a:lnTo>
                <a:lnTo>
                  <a:pt x="541" y="207"/>
                </a:lnTo>
                <a:lnTo>
                  <a:pt x="541" y="206"/>
                </a:lnTo>
                <a:lnTo>
                  <a:pt x="542" y="205"/>
                </a:lnTo>
                <a:lnTo>
                  <a:pt x="543" y="203"/>
                </a:lnTo>
                <a:lnTo>
                  <a:pt x="543" y="202"/>
                </a:lnTo>
                <a:lnTo>
                  <a:pt x="544" y="200"/>
                </a:lnTo>
                <a:lnTo>
                  <a:pt x="545" y="199"/>
                </a:lnTo>
                <a:lnTo>
                  <a:pt x="545" y="198"/>
                </a:lnTo>
                <a:lnTo>
                  <a:pt x="546" y="196"/>
                </a:lnTo>
                <a:lnTo>
                  <a:pt x="547" y="195"/>
                </a:lnTo>
                <a:lnTo>
                  <a:pt x="547" y="193"/>
                </a:lnTo>
                <a:lnTo>
                  <a:pt x="548" y="192"/>
                </a:lnTo>
                <a:lnTo>
                  <a:pt x="549" y="191"/>
                </a:lnTo>
                <a:lnTo>
                  <a:pt x="549" y="189"/>
                </a:lnTo>
                <a:lnTo>
                  <a:pt x="550" y="188"/>
                </a:lnTo>
                <a:lnTo>
                  <a:pt x="551" y="186"/>
                </a:lnTo>
                <a:lnTo>
                  <a:pt x="551" y="185"/>
                </a:lnTo>
                <a:lnTo>
                  <a:pt x="552" y="183"/>
                </a:lnTo>
                <a:lnTo>
                  <a:pt x="553" y="182"/>
                </a:lnTo>
                <a:lnTo>
                  <a:pt x="553" y="181"/>
                </a:lnTo>
                <a:lnTo>
                  <a:pt x="554" y="179"/>
                </a:lnTo>
                <a:lnTo>
                  <a:pt x="555" y="178"/>
                </a:lnTo>
                <a:lnTo>
                  <a:pt x="555" y="176"/>
                </a:lnTo>
                <a:lnTo>
                  <a:pt x="556" y="175"/>
                </a:lnTo>
                <a:lnTo>
                  <a:pt x="557" y="173"/>
                </a:lnTo>
                <a:lnTo>
                  <a:pt x="557" y="172"/>
                </a:lnTo>
                <a:lnTo>
                  <a:pt x="558" y="171"/>
                </a:lnTo>
                <a:lnTo>
                  <a:pt x="559" y="169"/>
                </a:lnTo>
                <a:lnTo>
                  <a:pt x="559" y="168"/>
                </a:lnTo>
                <a:lnTo>
                  <a:pt x="560" y="166"/>
                </a:lnTo>
                <a:lnTo>
                  <a:pt x="561" y="165"/>
                </a:lnTo>
                <a:lnTo>
                  <a:pt x="561" y="163"/>
                </a:lnTo>
                <a:lnTo>
                  <a:pt x="562" y="162"/>
                </a:lnTo>
                <a:lnTo>
                  <a:pt x="563" y="160"/>
                </a:lnTo>
                <a:lnTo>
                  <a:pt x="563" y="159"/>
                </a:lnTo>
                <a:lnTo>
                  <a:pt x="564" y="157"/>
                </a:lnTo>
                <a:lnTo>
                  <a:pt x="565" y="156"/>
                </a:lnTo>
                <a:lnTo>
                  <a:pt x="565" y="154"/>
                </a:lnTo>
                <a:lnTo>
                  <a:pt x="566" y="153"/>
                </a:lnTo>
                <a:lnTo>
                  <a:pt x="567" y="152"/>
                </a:lnTo>
                <a:lnTo>
                  <a:pt x="567" y="150"/>
                </a:lnTo>
                <a:lnTo>
                  <a:pt x="568" y="149"/>
                </a:lnTo>
                <a:lnTo>
                  <a:pt x="569" y="147"/>
                </a:lnTo>
                <a:lnTo>
                  <a:pt x="569" y="146"/>
                </a:lnTo>
                <a:lnTo>
                  <a:pt x="570" y="144"/>
                </a:lnTo>
                <a:lnTo>
                  <a:pt x="571" y="143"/>
                </a:lnTo>
                <a:lnTo>
                  <a:pt x="571" y="141"/>
                </a:lnTo>
                <a:lnTo>
                  <a:pt x="572" y="140"/>
                </a:lnTo>
                <a:lnTo>
                  <a:pt x="573" y="138"/>
                </a:lnTo>
                <a:lnTo>
                  <a:pt x="573" y="137"/>
                </a:lnTo>
                <a:lnTo>
                  <a:pt x="574" y="135"/>
                </a:lnTo>
                <a:lnTo>
                  <a:pt x="575" y="134"/>
                </a:lnTo>
                <a:lnTo>
                  <a:pt x="575" y="132"/>
                </a:lnTo>
                <a:lnTo>
                  <a:pt x="576" y="131"/>
                </a:lnTo>
                <a:lnTo>
                  <a:pt x="577" y="129"/>
                </a:lnTo>
                <a:lnTo>
                  <a:pt x="577" y="128"/>
                </a:lnTo>
                <a:lnTo>
                  <a:pt x="578" y="126"/>
                </a:lnTo>
                <a:lnTo>
                  <a:pt x="579" y="125"/>
                </a:lnTo>
                <a:lnTo>
                  <a:pt x="579" y="123"/>
                </a:lnTo>
                <a:lnTo>
                  <a:pt x="580" y="122"/>
                </a:lnTo>
                <a:lnTo>
                  <a:pt x="581" y="120"/>
                </a:lnTo>
                <a:lnTo>
                  <a:pt x="581" y="119"/>
                </a:lnTo>
                <a:lnTo>
                  <a:pt x="582" y="117"/>
                </a:lnTo>
                <a:lnTo>
                  <a:pt x="583" y="115"/>
                </a:lnTo>
                <a:lnTo>
                  <a:pt x="583" y="114"/>
                </a:lnTo>
                <a:lnTo>
                  <a:pt x="584" y="112"/>
                </a:lnTo>
                <a:lnTo>
                  <a:pt x="585" y="111"/>
                </a:lnTo>
                <a:lnTo>
                  <a:pt x="585" y="109"/>
                </a:lnTo>
                <a:lnTo>
                  <a:pt x="586" y="108"/>
                </a:lnTo>
                <a:lnTo>
                  <a:pt x="587" y="106"/>
                </a:lnTo>
                <a:lnTo>
                  <a:pt x="587" y="105"/>
                </a:lnTo>
                <a:lnTo>
                  <a:pt x="588" y="103"/>
                </a:lnTo>
                <a:lnTo>
                  <a:pt x="589" y="102"/>
                </a:lnTo>
                <a:lnTo>
                  <a:pt x="589" y="100"/>
                </a:lnTo>
                <a:lnTo>
                  <a:pt x="590" y="99"/>
                </a:lnTo>
                <a:lnTo>
                  <a:pt x="591" y="97"/>
                </a:lnTo>
                <a:lnTo>
                  <a:pt x="591" y="95"/>
                </a:lnTo>
                <a:lnTo>
                  <a:pt x="592" y="94"/>
                </a:lnTo>
                <a:lnTo>
                  <a:pt x="593" y="92"/>
                </a:lnTo>
                <a:lnTo>
                  <a:pt x="593" y="91"/>
                </a:lnTo>
                <a:lnTo>
                  <a:pt x="594" y="89"/>
                </a:lnTo>
                <a:lnTo>
                  <a:pt x="595" y="88"/>
                </a:lnTo>
                <a:lnTo>
                  <a:pt x="595" y="86"/>
                </a:lnTo>
                <a:lnTo>
                  <a:pt x="596" y="84"/>
                </a:lnTo>
                <a:lnTo>
                  <a:pt x="597" y="83"/>
                </a:lnTo>
                <a:lnTo>
                  <a:pt x="597" y="81"/>
                </a:lnTo>
                <a:lnTo>
                  <a:pt x="598" y="80"/>
                </a:lnTo>
                <a:lnTo>
                  <a:pt x="599" y="78"/>
                </a:lnTo>
                <a:lnTo>
                  <a:pt x="599" y="76"/>
                </a:lnTo>
                <a:lnTo>
                  <a:pt x="600" y="75"/>
                </a:lnTo>
                <a:lnTo>
                  <a:pt x="601" y="73"/>
                </a:lnTo>
                <a:lnTo>
                  <a:pt x="601" y="72"/>
                </a:lnTo>
                <a:lnTo>
                  <a:pt x="602" y="70"/>
                </a:lnTo>
                <a:lnTo>
                  <a:pt x="603" y="69"/>
                </a:lnTo>
                <a:lnTo>
                  <a:pt x="603" y="67"/>
                </a:lnTo>
                <a:lnTo>
                  <a:pt x="604" y="65"/>
                </a:lnTo>
                <a:lnTo>
                  <a:pt x="605" y="64"/>
                </a:lnTo>
                <a:lnTo>
                  <a:pt x="605" y="62"/>
                </a:lnTo>
                <a:lnTo>
                  <a:pt x="606" y="61"/>
                </a:lnTo>
                <a:lnTo>
                  <a:pt x="607" y="59"/>
                </a:lnTo>
                <a:lnTo>
                  <a:pt x="607" y="57"/>
                </a:lnTo>
                <a:lnTo>
                  <a:pt x="608" y="56"/>
                </a:lnTo>
                <a:lnTo>
                  <a:pt x="609" y="54"/>
                </a:lnTo>
                <a:lnTo>
                  <a:pt x="609" y="52"/>
                </a:lnTo>
                <a:lnTo>
                  <a:pt x="610" y="51"/>
                </a:lnTo>
                <a:lnTo>
                  <a:pt x="611" y="49"/>
                </a:lnTo>
                <a:lnTo>
                  <a:pt x="611" y="48"/>
                </a:lnTo>
                <a:lnTo>
                  <a:pt x="612" y="46"/>
                </a:lnTo>
                <a:lnTo>
                  <a:pt x="613" y="44"/>
                </a:lnTo>
                <a:lnTo>
                  <a:pt x="613" y="43"/>
                </a:lnTo>
                <a:lnTo>
                  <a:pt x="614" y="41"/>
                </a:lnTo>
                <a:lnTo>
                  <a:pt x="615" y="39"/>
                </a:lnTo>
                <a:lnTo>
                  <a:pt x="615" y="38"/>
                </a:lnTo>
                <a:lnTo>
                  <a:pt x="616" y="36"/>
                </a:lnTo>
                <a:lnTo>
                  <a:pt x="617" y="34"/>
                </a:lnTo>
                <a:lnTo>
                  <a:pt x="617" y="33"/>
                </a:lnTo>
                <a:lnTo>
                  <a:pt x="618" y="31"/>
                </a:lnTo>
                <a:lnTo>
                  <a:pt x="619" y="29"/>
                </a:lnTo>
                <a:lnTo>
                  <a:pt x="619" y="28"/>
                </a:lnTo>
                <a:lnTo>
                  <a:pt x="620" y="26"/>
                </a:lnTo>
                <a:lnTo>
                  <a:pt x="621" y="25"/>
                </a:lnTo>
                <a:lnTo>
                  <a:pt x="621" y="23"/>
                </a:lnTo>
                <a:lnTo>
                  <a:pt x="622" y="21"/>
                </a:lnTo>
                <a:lnTo>
                  <a:pt x="623" y="20"/>
                </a:lnTo>
                <a:lnTo>
                  <a:pt x="623" y="18"/>
                </a:lnTo>
                <a:lnTo>
                  <a:pt x="624" y="16"/>
                </a:lnTo>
                <a:lnTo>
                  <a:pt x="625" y="14"/>
                </a:lnTo>
                <a:lnTo>
                  <a:pt x="625" y="13"/>
                </a:lnTo>
                <a:lnTo>
                  <a:pt x="626" y="11"/>
                </a:lnTo>
                <a:lnTo>
                  <a:pt x="627" y="9"/>
                </a:lnTo>
                <a:lnTo>
                  <a:pt x="627" y="8"/>
                </a:lnTo>
                <a:lnTo>
                  <a:pt x="628" y="6"/>
                </a:lnTo>
                <a:lnTo>
                  <a:pt x="629" y="4"/>
                </a:lnTo>
                <a:lnTo>
                  <a:pt x="629" y="3"/>
                </a:lnTo>
                <a:lnTo>
                  <a:pt x="630" y="1"/>
                </a:lnTo>
                <a:lnTo>
                  <a:pt x="630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aphicFrame>
        <p:nvGraphicFramePr>
          <p:cNvPr id="97" name="Object 96">
            <a:extLst>
              <a:ext uri="{FF2B5EF4-FFF2-40B4-BE49-F238E27FC236}">
                <a16:creationId xmlns:a16="http://schemas.microsoft.com/office/drawing/2014/main" id="{FE99E1E6-3074-A5A1-581B-F119721959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3738063"/>
              </p:ext>
            </p:extLst>
          </p:nvPr>
        </p:nvGraphicFramePr>
        <p:xfrm>
          <a:off x="4491036" y="1747260"/>
          <a:ext cx="1039467" cy="428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1640" imgH="177480" progId="Equation.DSMT4">
                  <p:embed/>
                </p:oleObj>
              </mc:Choice>
              <mc:Fallback>
                <p:oleObj name="Equation" r:id="rId4" imgW="431640" imgH="177480" progId="Equation.DSMT4">
                  <p:embed/>
                  <p:pic>
                    <p:nvPicPr>
                      <p:cNvPr id="97" name="Object 96">
                        <a:extLst>
                          <a:ext uri="{FF2B5EF4-FFF2-40B4-BE49-F238E27FC236}">
                            <a16:creationId xmlns:a16="http://schemas.microsoft.com/office/drawing/2014/main" id="{FE99E1E6-3074-A5A1-581B-F119721959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91036" y="1747260"/>
                        <a:ext cx="1039467" cy="4280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" name="Object 2">
            <a:extLst>
              <a:ext uri="{FF2B5EF4-FFF2-40B4-BE49-F238E27FC236}">
                <a16:creationId xmlns:a16="http://schemas.microsoft.com/office/drawing/2014/main" id="{3F292C3F-4421-5598-5420-61DB779317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068634"/>
              </p:ext>
            </p:extLst>
          </p:nvPr>
        </p:nvGraphicFramePr>
        <p:xfrm>
          <a:off x="4540549" y="302326"/>
          <a:ext cx="3324225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55600" imgH="253800" progId="Equation.DSMT4">
                  <p:embed/>
                </p:oleObj>
              </mc:Choice>
              <mc:Fallback>
                <p:oleObj name="Equation" r:id="rId6" imgW="1155600" imgH="253800" progId="Equation.DSMT4">
                  <p:embed/>
                  <p:pic>
                    <p:nvPicPr>
                      <p:cNvPr id="98" name="Object 2">
                        <a:extLst>
                          <a:ext uri="{FF2B5EF4-FFF2-40B4-BE49-F238E27FC236}">
                            <a16:creationId xmlns:a16="http://schemas.microsoft.com/office/drawing/2014/main" id="{3F292C3F-4421-5598-5420-61DB779317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549" y="302326"/>
                        <a:ext cx="3324225" cy="730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6" name="Object 105">
            <a:extLst>
              <a:ext uri="{FF2B5EF4-FFF2-40B4-BE49-F238E27FC236}">
                <a16:creationId xmlns:a16="http://schemas.microsoft.com/office/drawing/2014/main" id="{005F5266-8334-9ECD-3531-7452A4417C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960552"/>
              </p:ext>
            </p:extLst>
          </p:nvPr>
        </p:nvGraphicFramePr>
        <p:xfrm>
          <a:off x="2109095" y="1341821"/>
          <a:ext cx="1429233" cy="7256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25480" imgH="419040" progId="Equation.DSMT4">
                  <p:embed/>
                </p:oleObj>
              </mc:Choice>
              <mc:Fallback>
                <p:oleObj name="Equation" r:id="rId8" imgW="825480" imgH="419040" progId="Equation.DSMT4">
                  <p:embed/>
                  <p:pic>
                    <p:nvPicPr>
                      <p:cNvPr id="106" name="Object 105">
                        <a:extLst>
                          <a:ext uri="{FF2B5EF4-FFF2-40B4-BE49-F238E27FC236}">
                            <a16:creationId xmlns:a16="http://schemas.microsoft.com/office/drawing/2014/main" id="{005F5266-8334-9ECD-3531-7452A4417C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09095" y="1341821"/>
                        <a:ext cx="1429233" cy="7256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" name="Object 106">
            <a:extLst>
              <a:ext uri="{FF2B5EF4-FFF2-40B4-BE49-F238E27FC236}">
                <a16:creationId xmlns:a16="http://schemas.microsoft.com/office/drawing/2014/main" id="{4C7C3DEA-38C0-16B6-E4F5-F8DEDFACEC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5259773"/>
              </p:ext>
            </p:extLst>
          </p:nvPr>
        </p:nvGraphicFramePr>
        <p:xfrm>
          <a:off x="5747648" y="1206861"/>
          <a:ext cx="1011237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83920" imgH="177480" progId="Equation.DSMT4">
                  <p:embed/>
                </p:oleObj>
              </mc:Choice>
              <mc:Fallback>
                <p:oleObj name="Equation" r:id="rId10" imgW="583920" imgH="177480" progId="Equation.DSMT4">
                  <p:embed/>
                  <p:pic>
                    <p:nvPicPr>
                      <p:cNvPr id="107" name="Object 106">
                        <a:extLst>
                          <a:ext uri="{FF2B5EF4-FFF2-40B4-BE49-F238E27FC236}">
                            <a16:creationId xmlns:a16="http://schemas.microsoft.com/office/drawing/2014/main" id="{4C7C3DEA-38C0-16B6-E4F5-F8DEDFACEC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747648" y="1206861"/>
                        <a:ext cx="1011237" cy="306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" name="Object 107">
            <a:extLst>
              <a:ext uri="{FF2B5EF4-FFF2-40B4-BE49-F238E27FC236}">
                <a16:creationId xmlns:a16="http://schemas.microsoft.com/office/drawing/2014/main" id="{9274A9FD-50D0-433A-1BA1-F9754A11AD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375277"/>
              </p:ext>
            </p:extLst>
          </p:nvPr>
        </p:nvGraphicFramePr>
        <p:xfrm>
          <a:off x="4838250" y="398818"/>
          <a:ext cx="537265" cy="5372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6720" imgH="126720" progId="Equation.DSMT4">
                  <p:embed/>
                </p:oleObj>
              </mc:Choice>
              <mc:Fallback>
                <p:oleObj name="Equation" r:id="rId12" imgW="126720" imgH="126720" progId="Equation.DSMT4">
                  <p:embed/>
                  <p:pic>
                    <p:nvPicPr>
                      <p:cNvPr id="108" name="Object 107">
                        <a:extLst>
                          <a:ext uri="{FF2B5EF4-FFF2-40B4-BE49-F238E27FC236}">
                            <a16:creationId xmlns:a16="http://schemas.microsoft.com/office/drawing/2014/main" id="{9274A9FD-50D0-433A-1BA1-F9754A11AD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838250" y="398818"/>
                        <a:ext cx="537265" cy="5372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9" name="Rectangle 108">
            <a:extLst>
              <a:ext uri="{FF2B5EF4-FFF2-40B4-BE49-F238E27FC236}">
                <a16:creationId xmlns:a16="http://schemas.microsoft.com/office/drawing/2014/main" id="{3E9F5215-6D9B-CCD8-AFB5-FEBC581163AE}"/>
              </a:ext>
            </a:extLst>
          </p:cNvPr>
          <p:cNvSpPr/>
          <p:nvPr/>
        </p:nvSpPr>
        <p:spPr>
          <a:xfrm>
            <a:off x="6854135" y="2529214"/>
            <a:ext cx="5153024" cy="4405159"/>
          </a:xfrm>
          <a:prstGeom prst="rect">
            <a:avLst/>
          </a:prstGeom>
          <a:solidFill>
            <a:srgbClr val="0070C0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10" name="Object 109">
            <a:extLst>
              <a:ext uri="{FF2B5EF4-FFF2-40B4-BE49-F238E27FC236}">
                <a16:creationId xmlns:a16="http://schemas.microsoft.com/office/drawing/2014/main" id="{C8AB8914-8798-7DC1-135B-D6F399886E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642556"/>
              </p:ext>
            </p:extLst>
          </p:nvPr>
        </p:nvGraphicFramePr>
        <p:xfrm>
          <a:off x="4619924" y="1741597"/>
          <a:ext cx="85725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55320" imgH="177480" progId="Equation.DSMT4">
                  <p:embed/>
                </p:oleObj>
              </mc:Choice>
              <mc:Fallback>
                <p:oleObj name="Equation" r:id="rId14" imgW="355320" imgH="177480" progId="Equation.DSMT4">
                  <p:embed/>
                  <p:pic>
                    <p:nvPicPr>
                      <p:cNvPr id="110" name="Object 109">
                        <a:extLst>
                          <a:ext uri="{FF2B5EF4-FFF2-40B4-BE49-F238E27FC236}">
                            <a16:creationId xmlns:a16="http://schemas.microsoft.com/office/drawing/2014/main" id="{C8AB8914-8798-7DC1-135B-D6F399886E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619924" y="1741597"/>
                        <a:ext cx="857250" cy="428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" name="Object 110">
            <a:extLst>
              <a:ext uri="{FF2B5EF4-FFF2-40B4-BE49-F238E27FC236}">
                <a16:creationId xmlns:a16="http://schemas.microsoft.com/office/drawing/2014/main" id="{8D2F4350-1772-8FF8-FC1E-802C30AFFD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3799371"/>
              </p:ext>
            </p:extLst>
          </p:nvPr>
        </p:nvGraphicFramePr>
        <p:xfrm>
          <a:off x="1981497" y="1255055"/>
          <a:ext cx="17145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711000" imgH="419040" progId="Equation.DSMT4">
                  <p:embed/>
                </p:oleObj>
              </mc:Choice>
              <mc:Fallback>
                <p:oleObj name="Equation" r:id="rId16" imgW="711000" imgH="419040" progId="Equation.DSMT4">
                  <p:embed/>
                  <p:pic>
                    <p:nvPicPr>
                      <p:cNvPr id="111" name="Object 110">
                        <a:extLst>
                          <a:ext uri="{FF2B5EF4-FFF2-40B4-BE49-F238E27FC236}">
                            <a16:creationId xmlns:a16="http://schemas.microsoft.com/office/drawing/2014/main" id="{8D2F4350-1772-8FF8-FC1E-802C30AFFD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981497" y="1255055"/>
                        <a:ext cx="1714500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Object 111">
            <a:extLst>
              <a:ext uri="{FF2B5EF4-FFF2-40B4-BE49-F238E27FC236}">
                <a16:creationId xmlns:a16="http://schemas.microsoft.com/office/drawing/2014/main" id="{7F82D0BA-066D-DD90-F526-4647B10910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9381092"/>
              </p:ext>
            </p:extLst>
          </p:nvPr>
        </p:nvGraphicFramePr>
        <p:xfrm>
          <a:off x="5843706" y="1145071"/>
          <a:ext cx="684393" cy="599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03040" imgH="177480" progId="Equation.DSMT4">
                  <p:embed/>
                </p:oleObj>
              </mc:Choice>
              <mc:Fallback>
                <p:oleObj name="Equation" r:id="rId18" imgW="203040" imgH="177480" progId="Equation.DSMT4">
                  <p:embed/>
                  <p:pic>
                    <p:nvPicPr>
                      <p:cNvPr id="112" name="Object 111">
                        <a:extLst>
                          <a:ext uri="{FF2B5EF4-FFF2-40B4-BE49-F238E27FC236}">
                            <a16:creationId xmlns:a16="http://schemas.microsoft.com/office/drawing/2014/main" id="{7F82D0BA-066D-DD90-F526-4647B10910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5843706" y="1145071"/>
                        <a:ext cx="684393" cy="5999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" name="Object 112">
            <a:extLst>
              <a:ext uri="{FF2B5EF4-FFF2-40B4-BE49-F238E27FC236}">
                <a16:creationId xmlns:a16="http://schemas.microsoft.com/office/drawing/2014/main" id="{AC8CF5D7-CC23-F3EA-53BC-A6EEF81BFF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518475"/>
              </p:ext>
            </p:extLst>
          </p:nvPr>
        </p:nvGraphicFramePr>
        <p:xfrm>
          <a:off x="4775499" y="337400"/>
          <a:ext cx="647401" cy="647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26720" imgH="126720" progId="Equation.DSMT4">
                  <p:embed/>
                </p:oleObj>
              </mc:Choice>
              <mc:Fallback>
                <p:oleObj name="Equation" r:id="rId20" imgW="126720" imgH="126720" progId="Equation.DSMT4">
                  <p:embed/>
                  <p:pic>
                    <p:nvPicPr>
                      <p:cNvPr id="113" name="Object 112">
                        <a:extLst>
                          <a:ext uri="{FF2B5EF4-FFF2-40B4-BE49-F238E27FC236}">
                            <a16:creationId xmlns:a16="http://schemas.microsoft.com/office/drawing/2014/main" id="{AC8CF5D7-CC23-F3EA-53BC-A6EEF81BFF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775499" y="337400"/>
                        <a:ext cx="647401" cy="647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694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5" grpId="0" animBg="1"/>
      <p:bldP spid="2" grpId="0" animBg="1"/>
      <p:bldP spid="2" grpId="1" animBg="1"/>
      <p:bldP spid="94" grpId="0" animBg="1"/>
      <p:bldP spid="94" grpId="1" animBg="1"/>
      <p:bldP spid="95" grpId="0" animBg="1"/>
      <p:bldP spid="95" grpId="1" animBg="1"/>
      <p:bldP spid="109" grpId="0" animBg="1"/>
      <p:bldP spid="10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9B99B-7DA2-3B07-3480-7791AA51F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645" y="118244"/>
            <a:ext cx="9956800" cy="531607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does the Remainder Do??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B253C1-3B01-A2FE-DD63-367AB1304CF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6645" y="649851"/>
            <a:ext cx="11474245" cy="933143"/>
          </a:xfrm>
        </p:spPr>
        <p:txBody>
          <a:bodyPr/>
          <a:lstStyle/>
          <a:p>
            <a:r>
              <a:rPr lang="en-US" dirty="0"/>
              <a:t>In general, we can use the remainder to determine whether if the rational function will cross over the slanted or horizontal asymptotes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E8BE60D-926D-A90D-38E1-99A2ADFBF1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550458"/>
              </p:ext>
            </p:extLst>
          </p:nvPr>
        </p:nvGraphicFramePr>
        <p:xfrm>
          <a:off x="548672" y="1582994"/>
          <a:ext cx="2723046" cy="803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440" imgH="393480" progId="Equation.DSMT4">
                  <p:embed/>
                </p:oleObj>
              </mc:Choice>
              <mc:Fallback>
                <p:oleObj name="Equation" r:id="rId2" imgW="1333440" imgH="393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E8BE60D-926D-A90D-38E1-99A2ADFBF1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8672" y="1582994"/>
                        <a:ext cx="2723046" cy="8037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9AC80FA-3C54-A607-A761-168EF1EDDF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290800"/>
              </p:ext>
            </p:extLst>
          </p:nvPr>
        </p:nvGraphicFramePr>
        <p:xfrm>
          <a:off x="4483134" y="1752444"/>
          <a:ext cx="6072223" cy="446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55800" imgH="203040" progId="Equation.DSMT4">
                  <p:embed/>
                </p:oleObj>
              </mc:Choice>
              <mc:Fallback>
                <p:oleObj name="Equation" r:id="rId4" imgW="275580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69AC80FA-3C54-A607-A761-168EF1EDDF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83134" y="1752444"/>
                        <a:ext cx="6072223" cy="4466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5DF84AC-9DB9-3C88-8C86-984FCC07D6E0}"/>
              </a:ext>
            </a:extLst>
          </p:cNvPr>
          <p:cNvSpPr txBox="1">
            <a:spLocks/>
          </p:cNvSpPr>
          <p:nvPr/>
        </p:nvSpPr>
        <p:spPr>
          <a:xfrm>
            <a:off x="169083" y="2412163"/>
            <a:ext cx="11474245" cy="9331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If the rational function intersects the slanted asymptote, then the function and Quotient MUST be equal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DDC558BA-998D-1A2E-7427-BA55342839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3174445"/>
              </p:ext>
            </p:extLst>
          </p:nvPr>
        </p:nvGraphicFramePr>
        <p:xfrm>
          <a:off x="3572208" y="3405389"/>
          <a:ext cx="16160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47640" imgH="393480" progId="Equation.DSMT4">
                  <p:embed/>
                </p:oleObj>
              </mc:Choice>
              <mc:Fallback>
                <p:oleObj name="Equation" r:id="rId6" imgW="647640" imgH="393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DDC558BA-998D-1A2E-7427-BA55342839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72208" y="3405389"/>
                        <a:ext cx="1616075" cy="98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CC026E03-F4D5-D336-5D0F-FD04E3EC77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410956"/>
              </p:ext>
            </p:extLst>
          </p:nvPr>
        </p:nvGraphicFramePr>
        <p:xfrm>
          <a:off x="5188283" y="3644307"/>
          <a:ext cx="174466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98400" imgH="203040" progId="Equation.DSMT4">
                  <p:embed/>
                </p:oleObj>
              </mc:Choice>
              <mc:Fallback>
                <p:oleObj name="Equation" r:id="rId8" imgW="69840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CC026E03-F4D5-D336-5D0F-FD04E3EC77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188283" y="3644307"/>
                        <a:ext cx="1744662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1F3AFB1D-18F1-4CD8-7ABB-5C0B39817E7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223659"/>
              </p:ext>
            </p:extLst>
          </p:nvPr>
        </p:nvGraphicFramePr>
        <p:xfrm>
          <a:off x="3572208" y="4468273"/>
          <a:ext cx="469265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879560" imgH="203040" progId="Equation.DSMT4">
                  <p:embed/>
                </p:oleObj>
              </mc:Choice>
              <mc:Fallback>
                <p:oleObj name="Equation" r:id="rId10" imgW="1879560" imgH="2030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1F3AFB1D-18F1-4CD8-7ABB-5C0B39817E7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72208" y="4468273"/>
                        <a:ext cx="469265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B3BA99E-ED00-EF78-19BF-05F164DE2B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3254870"/>
              </p:ext>
            </p:extLst>
          </p:nvPr>
        </p:nvGraphicFramePr>
        <p:xfrm>
          <a:off x="241633" y="5107618"/>
          <a:ext cx="802322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213000" imgH="203040" progId="Equation.DSMT4">
                  <p:embed/>
                </p:oleObj>
              </mc:Choice>
              <mc:Fallback>
                <p:oleObj name="Equation" r:id="rId12" imgW="3213000" imgH="2030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9B3BA99E-ED00-EF78-19BF-05F164DE2B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41633" y="5107618"/>
                        <a:ext cx="8023225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AE24C7-4B1A-97F7-2B04-844032F03A83}"/>
              </a:ext>
            </a:extLst>
          </p:cNvPr>
          <p:cNvCxnSpPr/>
          <p:nvPr/>
        </p:nvCxnSpPr>
        <p:spPr>
          <a:xfrm flipV="1">
            <a:off x="429115" y="5236209"/>
            <a:ext cx="2369574" cy="36957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42E53A-662E-5EAF-8FD3-84919B7D1C99}"/>
              </a:ext>
            </a:extLst>
          </p:cNvPr>
          <p:cNvCxnSpPr/>
          <p:nvPr/>
        </p:nvCxnSpPr>
        <p:spPr>
          <a:xfrm flipV="1">
            <a:off x="5644563" y="5172396"/>
            <a:ext cx="2369574" cy="36957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6A9ACDF3-365E-06D3-A83F-857CCA395B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957408"/>
              </p:ext>
            </p:extLst>
          </p:nvPr>
        </p:nvGraphicFramePr>
        <p:xfrm>
          <a:off x="3394201" y="5725864"/>
          <a:ext cx="2284412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14400" imgH="177480" progId="Equation.DSMT4">
                  <p:embed/>
                </p:oleObj>
              </mc:Choice>
              <mc:Fallback>
                <p:oleObj name="Equation" r:id="rId14" imgW="914400" imgH="17748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6A9ACDF3-365E-06D3-A83F-857CCA395B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394201" y="5725864"/>
                        <a:ext cx="2284412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1183DEC7-44E8-9BAB-FB6B-FDDF9A904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8533" y="5581346"/>
            <a:ext cx="5752357" cy="1107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Therefore, any value of “x” that make the remainder equal to zero is where the graph and the slanted asymptotes intersect each other…..</a:t>
            </a:r>
          </a:p>
        </p:txBody>
      </p:sp>
    </p:spTree>
    <p:extLst>
      <p:ext uri="{BB962C8B-B14F-4D97-AF65-F5344CB8AC3E}">
        <p14:creationId xmlns:p14="http://schemas.microsoft.com/office/powerpoint/2010/main" val="143197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EE44B84-E795-48F6-949D-2DC85D9D9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083" y="1839817"/>
            <a:ext cx="6978207" cy="48756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3BE807-19D6-4B61-A611-3F6F70CBD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53" y="159505"/>
            <a:ext cx="6697648" cy="670215"/>
          </a:xfrm>
        </p:spPr>
        <p:txBody>
          <a:bodyPr>
            <a:normAutofit/>
          </a:bodyPr>
          <a:lstStyle/>
          <a:p>
            <a:r>
              <a:rPr lang="en-US" sz="2400" dirty="0"/>
              <a:t>Ex 3: Graph the Rational Function 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6230BD-7CB7-4492-970B-02679B84106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03110" y="1091222"/>
            <a:ext cx="7575647" cy="53927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) Find all the NPV’s and get the domain and range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71C87F-F0D2-406C-A028-715F522061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964" y="1670315"/>
            <a:ext cx="56219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buAutoNum type="arabicPeriod"/>
            </a:pPr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Simplify the equation</a:t>
            </a:r>
          </a:p>
          <a:p>
            <a:pPr marL="457200" indent="-457200" eaLnBrk="1" hangingPunct="1">
              <a:buAutoNum type="arabicPeriod"/>
            </a:pPr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Find the VA (Denominator)</a:t>
            </a:r>
          </a:p>
        </p:txBody>
      </p:sp>
      <p:graphicFrame>
        <p:nvGraphicFramePr>
          <p:cNvPr id="7" name="Object 3">
            <a:extLst>
              <a:ext uri="{FF2B5EF4-FFF2-40B4-BE49-F238E27FC236}">
                <a16:creationId xmlns:a16="http://schemas.microsoft.com/office/drawing/2014/main" id="{F061F2CE-9AAC-4776-8878-B4DF1799DD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1941115"/>
              </p:ext>
            </p:extLst>
          </p:nvPr>
        </p:nvGraphicFramePr>
        <p:xfrm>
          <a:off x="263525" y="2446338"/>
          <a:ext cx="162401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36560" imgH="215640" progId="Equation.DSMT4">
                  <p:embed/>
                </p:oleObj>
              </mc:Choice>
              <mc:Fallback>
                <p:oleObj name="Equation" r:id="rId3" imgW="736560" imgH="215640" progId="Equation.DSMT4">
                  <p:embed/>
                  <p:pic>
                    <p:nvPicPr>
                      <p:cNvPr id="7" name="Object 3">
                        <a:extLst>
                          <a:ext uri="{FF2B5EF4-FFF2-40B4-BE49-F238E27FC236}">
                            <a16:creationId xmlns:a16="http://schemas.microsoft.com/office/drawing/2014/main" id="{F061F2CE-9AAC-4776-8878-B4DF1799DD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25" y="2446338"/>
                        <a:ext cx="1624013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36E7AAA2-04A2-4C8F-9AC9-364D8BF33B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542607"/>
              </p:ext>
            </p:extLst>
          </p:nvPr>
        </p:nvGraphicFramePr>
        <p:xfrm>
          <a:off x="1111097" y="2962409"/>
          <a:ext cx="131762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96880" imgH="177480" progId="Equation.DSMT4">
                  <p:embed/>
                </p:oleObj>
              </mc:Choice>
              <mc:Fallback>
                <p:oleObj name="Equation" r:id="rId5" imgW="596880" imgH="177480" progId="Equation.DSMT4">
                  <p:embed/>
                  <p:pic>
                    <p:nvPicPr>
                      <p:cNvPr id="8" name="Object 4">
                        <a:extLst>
                          <a:ext uri="{FF2B5EF4-FFF2-40B4-BE49-F238E27FC236}">
                            <a16:creationId xmlns:a16="http://schemas.microsoft.com/office/drawing/2014/main" id="{36E7AAA2-04A2-4C8F-9AC9-364D8BF33B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097" y="2962409"/>
                        <a:ext cx="1317625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86C4AA8D-C23B-47EA-84DC-140EA1DBA3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4503533"/>
              </p:ext>
            </p:extLst>
          </p:nvPr>
        </p:nvGraphicFramePr>
        <p:xfrm>
          <a:off x="6083299" y="33051"/>
          <a:ext cx="42799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12800" imgH="419040" progId="Equation.DSMT4">
                  <p:embed/>
                </p:oleObj>
              </mc:Choice>
              <mc:Fallback>
                <p:oleObj name="Equation" r:id="rId7" imgW="1612800" imgH="4190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86C4AA8D-C23B-47EA-84DC-140EA1DBA3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83299" y="33051"/>
                        <a:ext cx="4279900" cy="111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713BB8F7-42AD-4021-8B62-A0EF713BEF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66910" y="1852660"/>
            <a:ext cx="6897856" cy="484434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59117B2-9A2A-480E-8E57-D83CD94D8089}"/>
              </a:ext>
            </a:extLst>
          </p:cNvPr>
          <p:cNvCxnSpPr/>
          <p:nvPr/>
        </p:nvCxnSpPr>
        <p:spPr>
          <a:xfrm rot="16200000" flipV="1">
            <a:off x="5775059" y="4205423"/>
            <a:ext cx="5159375" cy="9525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Object 4">
            <a:extLst>
              <a:ext uri="{FF2B5EF4-FFF2-40B4-BE49-F238E27FC236}">
                <a16:creationId xmlns:a16="http://schemas.microsoft.com/office/drawing/2014/main" id="{21A59823-20CB-42A7-8466-437BBD480B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689854"/>
              </p:ext>
            </p:extLst>
          </p:nvPr>
        </p:nvGraphicFramePr>
        <p:xfrm>
          <a:off x="7731125" y="1381948"/>
          <a:ext cx="11334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596880" imgH="177480" progId="Equation.DSMT4">
                  <p:embed/>
                </p:oleObj>
              </mc:Choice>
              <mc:Fallback>
                <p:oleObj name="Equation" r:id="rId10" imgW="596880" imgH="177480" progId="Equation.DSMT4">
                  <p:embed/>
                  <p:pic>
                    <p:nvPicPr>
                      <p:cNvPr id="29" name="Object 4">
                        <a:extLst>
                          <a:ext uri="{FF2B5EF4-FFF2-40B4-BE49-F238E27FC236}">
                            <a16:creationId xmlns:a16="http://schemas.microsoft.com/office/drawing/2014/main" id="{21A59823-20CB-42A7-8466-437BBD480B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1125" y="1381948"/>
                        <a:ext cx="1133475" cy="336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2CABDDC1-A617-4729-8E65-30CD232BB773}"/>
              </a:ext>
            </a:extLst>
          </p:cNvPr>
          <p:cNvCxnSpPr/>
          <p:nvPr/>
        </p:nvCxnSpPr>
        <p:spPr>
          <a:xfrm rot="16200000" flipV="1">
            <a:off x="6268986" y="4183577"/>
            <a:ext cx="5159375" cy="9525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4">
            <a:extLst>
              <a:ext uri="{FF2B5EF4-FFF2-40B4-BE49-F238E27FC236}">
                <a16:creationId xmlns:a16="http://schemas.microsoft.com/office/drawing/2014/main" id="{AE4227CB-FA9C-4361-B8D5-175222DBE64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242933"/>
              </p:ext>
            </p:extLst>
          </p:nvPr>
        </p:nvGraphicFramePr>
        <p:xfrm>
          <a:off x="8705982" y="6521450"/>
          <a:ext cx="9636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507960" imgH="177480" progId="Equation.DSMT4">
                  <p:embed/>
                </p:oleObj>
              </mc:Choice>
              <mc:Fallback>
                <p:oleObj name="Equation" r:id="rId12" imgW="507960" imgH="177480" progId="Equation.DSMT4">
                  <p:embed/>
                  <p:pic>
                    <p:nvPicPr>
                      <p:cNvPr id="31" name="Object 4">
                        <a:extLst>
                          <a:ext uri="{FF2B5EF4-FFF2-40B4-BE49-F238E27FC236}">
                            <a16:creationId xmlns:a16="http://schemas.microsoft.com/office/drawing/2014/main" id="{AE4227CB-FA9C-4361-B8D5-175222DBE64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05982" y="6521450"/>
                        <a:ext cx="963612" cy="336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0B7142B-C95D-4E59-AADB-D22BAB1F5462}"/>
              </a:ext>
            </a:extLst>
          </p:cNvPr>
          <p:cNvCxnSpPr>
            <a:cxnSpLocks/>
          </p:cNvCxnSpPr>
          <p:nvPr/>
        </p:nvCxnSpPr>
        <p:spPr>
          <a:xfrm flipH="1">
            <a:off x="5188945" y="2993391"/>
            <a:ext cx="7003055" cy="2126256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2A59C43E-6217-4C63-8437-9DB7070F3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78" y="3437263"/>
            <a:ext cx="34754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3. Quotient (Slanted </a:t>
            </a:r>
            <a:r>
              <a:rPr lang="en-CA" sz="2200" dirty="0" err="1">
                <a:solidFill>
                  <a:srgbClr val="FF0000"/>
                </a:solidFill>
                <a:latin typeface="Gill Sans MT" pitchFamily="34" charset="0"/>
              </a:rPr>
              <a:t>Asym</a:t>
            </a:r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)</a:t>
            </a:r>
          </a:p>
        </p:txBody>
      </p:sp>
      <p:graphicFrame>
        <p:nvGraphicFramePr>
          <p:cNvPr id="38" name="Object 3">
            <a:extLst>
              <a:ext uri="{FF2B5EF4-FFF2-40B4-BE49-F238E27FC236}">
                <a16:creationId xmlns:a16="http://schemas.microsoft.com/office/drawing/2014/main" id="{7566A71C-7BDD-4434-80BF-145A7BA40F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521187"/>
              </p:ext>
            </p:extLst>
          </p:nvPr>
        </p:nvGraphicFramePr>
        <p:xfrm>
          <a:off x="335403" y="3580482"/>
          <a:ext cx="3521075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879560" imgH="495000" progId="Equation.DSMT4">
                  <p:embed/>
                </p:oleObj>
              </mc:Choice>
              <mc:Fallback>
                <p:oleObj name="Equation" r:id="rId14" imgW="1879560" imgH="495000" progId="Equation.DSMT4">
                  <p:embed/>
                  <p:pic>
                    <p:nvPicPr>
                      <p:cNvPr id="38" name="Object 3">
                        <a:extLst>
                          <a:ext uri="{FF2B5EF4-FFF2-40B4-BE49-F238E27FC236}">
                            <a16:creationId xmlns:a16="http://schemas.microsoft.com/office/drawing/2014/main" id="{7566A71C-7BDD-4434-80BF-145A7BA40F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403" y="3580482"/>
                        <a:ext cx="3521075" cy="927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">
            <a:extLst>
              <a:ext uri="{FF2B5EF4-FFF2-40B4-BE49-F238E27FC236}">
                <a16:creationId xmlns:a16="http://schemas.microsoft.com/office/drawing/2014/main" id="{F310FA85-7022-43BF-B7F3-A56D702619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792396"/>
              </p:ext>
            </p:extLst>
          </p:nvPr>
        </p:nvGraphicFramePr>
        <p:xfrm>
          <a:off x="146050" y="4433888"/>
          <a:ext cx="2246313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79280" imgH="203040" progId="Equation.DSMT4">
                  <p:embed/>
                </p:oleObj>
              </mc:Choice>
              <mc:Fallback>
                <p:oleObj name="Equation" r:id="rId16" imgW="1079280" imgH="203040" progId="Equation.DSMT4">
                  <p:embed/>
                  <p:pic>
                    <p:nvPicPr>
                      <p:cNvPr id="39" name="Object 3">
                        <a:extLst>
                          <a:ext uri="{FF2B5EF4-FFF2-40B4-BE49-F238E27FC236}">
                            <a16:creationId xmlns:a16="http://schemas.microsoft.com/office/drawing/2014/main" id="{F310FA85-7022-43BF-B7F3-A56D702619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" y="4433888"/>
                        <a:ext cx="2246313" cy="423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4663E4DE-BD17-4E2C-B011-0D67A26FA7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" y="5862282"/>
            <a:ext cx="34644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4. X-intercepts (numerator)</a:t>
            </a:r>
          </a:p>
        </p:txBody>
      </p:sp>
      <p:graphicFrame>
        <p:nvGraphicFramePr>
          <p:cNvPr id="41" name="Object 3">
            <a:extLst>
              <a:ext uri="{FF2B5EF4-FFF2-40B4-BE49-F238E27FC236}">
                <a16:creationId xmlns:a16="http://schemas.microsoft.com/office/drawing/2014/main" id="{21770409-FC5A-4319-9F77-30E4BB3A9A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441921"/>
              </p:ext>
            </p:extLst>
          </p:nvPr>
        </p:nvGraphicFramePr>
        <p:xfrm>
          <a:off x="495010" y="6406777"/>
          <a:ext cx="2143125" cy="42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28520" imgH="203040" progId="Equation.DSMT4">
                  <p:embed/>
                </p:oleObj>
              </mc:Choice>
              <mc:Fallback>
                <p:oleObj name="Equation" r:id="rId18" imgW="1028520" imgH="203040" progId="Equation.DSMT4">
                  <p:embed/>
                  <p:pic>
                    <p:nvPicPr>
                      <p:cNvPr id="41" name="Object 3">
                        <a:extLst>
                          <a:ext uri="{FF2B5EF4-FFF2-40B4-BE49-F238E27FC236}">
                            <a16:creationId xmlns:a16="http://schemas.microsoft.com/office/drawing/2014/main" id="{21770409-FC5A-4319-9F77-30E4BB3A9A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010" y="6406777"/>
                        <a:ext cx="2143125" cy="4238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Oval 41">
            <a:extLst>
              <a:ext uri="{FF2B5EF4-FFF2-40B4-BE49-F238E27FC236}">
                <a16:creationId xmlns:a16="http://schemas.microsoft.com/office/drawing/2014/main" id="{7DA54189-F463-4B1A-802A-30ED71DC44EE}"/>
              </a:ext>
            </a:extLst>
          </p:cNvPr>
          <p:cNvSpPr/>
          <p:nvPr/>
        </p:nvSpPr>
        <p:spPr>
          <a:xfrm>
            <a:off x="6808424" y="4219460"/>
            <a:ext cx="99152" cy="110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E574E86-C1C3-48E1-B7F4-DCA4D828C6E6}"/>
              </a:ext>
            </a:extLst>
          </p:cNvPr>
          <p:cNvSpPr/>
          <p:nvPr/>
        </p:nvSpPr>
        <p:spPr>
          <a:xfrm>
            <a:off x="9891311" y="4239657"/>
            <a:ext cx="99152" cy="110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AD2A18C-AC09-44F9-BA71-14D458F9E42C}"/>
              </a:ext>
            </a:extLst>
          </p:cNvPr>
          <p:cNvSpPr/>
          <p:nvPr/>
        </p:nvSpPr>
        <p:spPr>
          <a:xfrm>
            <a:off x="8457282" y="4248837"/>
            <a:ext cx="99152" cy="110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DAFBD0-9E97-F969-88B8-D81BF8CB1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195" y="4833534"/>
            <a:ext cx="34644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4. Remainder:</a:t>
            </a:r>
          </a:p>
        </p:txBody>
      </p:sp>
      <p:graphicFrame>
        <p:nvGraphicFramePr>
          <p:cNvPr id="10" name="Object 3">
            <a:extLst>
              <a:ext uri="{FF2B5EF4-FFF2-40B4-BE49-F238E27FC236}">
                <a16:creationId xmlns:a16="http://schemas.microsoft.com/office/drawing/2014/main" id="{E150F89F-61D1-8A78-54EE-434F6F76C4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873872"/>
              </p:ext>
            </p:extLst>
          </p:nvPr>
        </p:nvGraphicFramePr>
        <p:xfrm>
          <a:off x="172964" y="5173579"/>
          <a:ext cx="2273300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091880" imgH="177480" progId="Equation.DSMT4">
                  <p:embed/>
                </p:oleObj>
              </mc:Choice>
              <mc:Fallback>
                <p:oleObj name="Equation" r:id="rId20" imgW="1091880" imgH="177480" progId="Equation.DSMT4">
                  <p:embed/>
                  <p:pic>
                    <p:nvPicPr>
                      <p:cNvPr id="10" name="Object 3">
                        <a:extLst>
                          <a:ext uri="{FF2B5EF4-FFF2-40B4-BE49-F238E27FC236}">
                            <a16:creationId xmlns:a16="http://schemas.microsoft.com/office/drawing/2014/main" id="{E150F89F-61D1-8A78-54EE-434F6F76C4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964" y="5173579"/>
                        <a:ext cx="2273300" cy="3698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">
            <a:extLst>
              <a:ext uri="{FF2B5EF4-FFF2-40B4-BE49-F238E27FC236}">
                <a16:creationId xmlns:a16="http://schemas.microsoft.com/office/drawing/2014/main" id="{1CB18578-C05E-80C7-C0CE-E0AC9B9D0F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17662"/>
              </p:ext>
            </p:extLst>
          </p:nvPr>
        </p:nvGraphicFramePr>
        <p:xfrm>
          <a:off x="2455281" y="5155272"/>
          <a:ext cx="528637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253800" imgH="177480" progId="Equation.DSMT4">
                  <p:embed/>
                </p:oleObj>
              </mc:Choice>
              <mc:Fallback>
                <p:oleObj name="Equation" r:id="rId22" imgW="253800" imgH="177480" progId="Equation.DSMT4">
                  <p:embed/>
                  <p:pic>
                    <p:nvPicPr>
                      <p:cNvPr id="11" name="Object 3">
                        <a:extLst>
                          <a:ext uri="{FF2B5EF4-FFF2-40B4-BE49-F238E27FC236}">
                            <a16:creationId xmlns:a16="http://schemas.microsoft.com/office/drawing/2014/main" id="{1CB18578-C05E-80C7-C0CE-E0AC9B9D0F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281" y="5155272"/>
                        <a:ext cx="528637" cy="369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>
            <a:extLst>
              <a:ext uri="{FF2B5EF4-FFF2-40B4-BE49-F238E27FC236}">
                <a16:creationId xmlns:a16="http://schemas.microsoft.com/office/drawing/2014/main" id="{647721CE-1A28-F072-3E4B-3522697AB1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452816"/>
              </p:ext>
            </p:extLst>
          </p:nvPr>
        </p:nvGraphicFramePr>
        <p:xfrm>
          <a:off x="830654" y="5543467"/>
          <a:ext cx="2089150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002960" imgH="177480" progId="Equation.DSMT4">
                  <p:embed/>
                </p:oleObj>
              </mc:Choice>
              <mc:Fallback>
                <p:oleObj name="Equation" r:id="rId24" imgW="1002960" imgH="177480" progId="Equation.DSMT4">
                  <p:embed/>
                  <p:pic>
                    <p:nvPicPr>
                      <p:cNvPr id="12" name="Object 3">
                        <a:extLst>
                          <a:ext uri="{FF2B5EF4-FFF2-40B4-BE49-F238E27FC236}">
                            <a16:creationId xmlns:a16="http://schemas.microsoft.com/office/drawing/2014/main" id="{647721CE-1A28-F072-3E4B-3522697AB1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0654" y="5543467"/>
                        <a:ext cx="2089150" cy="3698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868C9376-4C07-96DC-ACB3-AC22618E471A}"/>
              </a:ext>
            </a:extLst>
          </p:cNvPr>
          <p:cNvSpPr/>
          <p:nvPr/>
        </p:nvSpPr>
        <p:spPr>
          <a:xfrm>
            <a:off x="8483170" y="4051233"/>
            <a:ext cx="99152" cy="110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359CCB9-EB3D-DA4E-C3DE-EA3C4A0C6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2033" y="1883633"/>
            <a:ext cx="2762624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At x = -0.2337… this is where our Rational function will intersect the slanted asymptote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49D1E48-F792-6AE0-96ED-307337D930FE}"/>
              </a:ext>
            </a:extLst>
          </p:cNvPr>
          <p:cNvSpPr/>
          <p:nvPr/>
        </p:nvSpPr>
        <p:spPr>
          <a:xfrm>
            <a:off x="6696075" y="2249633"/>
            <a:ext cx="1921485" cy="1788967"/>
          </a:xfrm>
          <a:custGeom>
            <a:avLst/>
            <a:gdLst>
              <a:gd name="connsiteX0" fmla="*/ 0 w 1921485"/>
              <a:gd name="connsiteY0" fmla="*/ 426892 h 1788967"/>
              <a:gd name="connsiteX1" fmla="*/ 838200 w 1921485"/>
              <a:gd name="connsiteY1" fmla="*/ 45892 h 1788967"/>
              <a:gd name="connsiteX2" fmla="*/ 409575 w 1921485"/>
              <a:gd name="connsiteY2" fmla="*/ 1360342 h 1788967"/>
              <a:gd name="connsiteX3" fmla="*/ 1752600 w 1921485"/>
              <a:gd name="connsiteY3" fmla="*/ 1103167 h 1788967"/>
              <a:gd name="connsiteX4" fmla="*/ 1857375 w 1921485"/>
              <a:gd name="connsiteY4" fmla="*/ 1788967 h 1788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485" h="1788967">
                <a:moveTo>
                  <a:pt x="0" y="426892"/>
                </a:moveTo>
                <a:cubicBezTo>
                  <a:pt x="384969" y="158604"/>
                  <a:pt x="769938" y="-109683"/>
                  <a:pt x="838200" y="45892"/>
                </a:cubicBezTo>
                <a:cubicBezTo>
                  <a:pt x="906462" y="201467"/>
                  <a:pt x="257175" y="1184129"/>
                  <a:pt x="409575" y="1360342"/>
                </a:cubicBezTo>
                <a:cubicBezTo>
                  <a:pt x="561975" y="1536555"/>
                  <a:pt x="1511300" y="1031729"/>
                  <a:pt x="1752600" y="1103167"/>
                </a:cubicBezTo>
                <a:cubicBezTo>
                  <a:pt x="1993900" y="1174605"/>
                  <a:pt x="1925637" y="1481786"/>
                  <a:pt x="1857375" y="1788967"/>
                </a:cubicBezTo>
              </a:path>
            </a:pathLst>
          </a:custGeom>
          <a:noFill/>
          <a:ln w="34925">
            <a:solidFill>
              <a:srgbClr val="0070C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6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7" grpId="0"/>
      <p:bldP spid="40" grpId="0"/>
      <p:bldP spid="42" grpId="0" animBg="1"/>
      <p:bldP spid="43" grpId="0" animBg="1"/>
      <p:bldP spid="44" grpId="0" animBg="1"/>
      <p:bldP spid="9" grpId="0"/>
      <p:bldP spid="13" grpId="0" animBg="1"/>
      <p:bldP spid="14" grpId="0"/>
      <p:bldP spid="14" grpId="1"/>
      <p:bldP spid="16" grpId="0" animBg="1"/>
      <p:bldP spid="1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C1512-510A-CA17-1181-F17DB7FAF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54C4B-C0DE-DE3A-EF67-FE6549DEB27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CBDF4A-91D0-A34A-0A6D-0057ABFA1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025" y="514350"/>
            <a:ext cx="7476885" cy="439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33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8EB34D57-5344-26FC-B84E-C1A61AF9E5A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89230" y="1270926"/>
            <a:ext cx="13759544" cy="8330478"/>
            <a:chOff x="0" y="313"/>
            <a:chExt cx="7680" cy="3690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B4E1CD74-9768-D053-4A2E-624F65CEFE0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0" y="317"/>
              <a:ext cx="7680" cy="3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492A6CA3-E4EE-8811-2BAE-C4350EB9D2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" y="321"/>
              <a:ext cx="5112" cy="2449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19EDC077-7662-B0E8-B41A-931158D644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4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24B824DE-0B7D-575B-F55D-8AE906CE24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8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23D4EA19-0F31-3199-9816-2C97621464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4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46411FB7-B9A5-6EAE-4EEF-7497D9689D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8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8FDC4A54-854C-13DE-131B-030BF6EDDF8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0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06CBC3A4-7D44-FD7E-4D5E-237B638F35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964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FF35D300-82E7-A73C-769B-EDD3E14A63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0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02F8F4F5-C80C-6A4D-BB47-588E506167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4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7DCBAD94-DD57-440C-7DA4-6EF9B0DEA3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0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456A7009-445A-9959-71E3-663D887B5F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604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C22C5225-86CB-B2F9-3152-4DCCF6BB5ED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0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7">
              <a:extLst>
                <a:ext uri="{FF2B5EF4-FFF2-40B4-BE49-F238E27FC236}">
                  <a16:creationId xmlns:a16="http://schemas.microsoft.com/office/drawing/2014/main" id="{3C668757-6F79-980B-6DA1-6D6B9FA432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24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8">
              <a:extLst>
                <a:ext uri="{FF2B5EF4-FFF2-40B4-BE49-F238E27FC236}">
                  <a16:creationId xmlns:a16="http://schemas.microsoft.com/office/drawing/2014/main" id="{BFBA985A-2872-A961-023B-2A395C30BD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36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9">
              <a:extLst>
                <a:ext uri="{FF2B5EF4-FFF2-40B4-BE49-F238E27FC236}">
                  <a16:creationId xmlns:a16="http://schemas.microsoft.com/office/drawing/2014/main" id="{11EFCFDE-0989-FF11-0AB7-E3F4AD734F4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40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0">
              <a:extLst>
                <a:ext uri="{FF2B5EF4-FFF2-40B4-BE49-F238E27FC236}">
                  <a16:creationId xmlns:a16="http://schemas.microsoft.com/office/drawing/2014/main" id="{ED046D05-1E36-1D46-DFAF-4F4E63B56B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76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1">
              <a:extLst>
                <a:ext uri="{FF2B5EF4-FFF2-40B4-BE49-F238E27FC236}">
                  <a16:creationId xmlns:a16="http://schemas.microsoft.com/office/drawing/2014/main" id="{FE5EEFDD-E433-309D-0834-C2F8616D14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80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2">
              <a:extLst>
                <a:ext uri="{FF2B5EF4-FFF2-40B4-BE49-F238E27FC236}">
                  <a16:creationId xmlns:a16="http://schemas.microsoft.com/office/drawing/2014/main" id="{6F7496BE-C141-268F-E4A9-CBE0471315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96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3">
              <a:extLst>
                <a:ext uri="{FF2B5EF4-FFF2-40B4-BE49-F238E27FC236}">
                  <a16:creationId xmlns:a16="http://schemas.microsoft.com/office/drawing/2014/main" id="{FD42B378-33D6-FE8A-1922-3047E1F853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00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4">
              <a:extLst>
                <a:ext uri="{FF2B5EF4-FFF2-40B4-BE49-F238E27FC236}">
                  <a16:creationId xmlns:a16="http://schemas.microsoft.com/office/drawing/2014/main" id="{C4C91D0E-292A-CACC-A44E-E0394A7D63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2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5">
              <a:extLst>
                <a:ext uri="{FF2B5EF4-FFF2-40B4-BE49-F238E27FC236}">
                  <a16:creationId xmlns:a16="http://schemas.microsoft.com/office/drawing/2014/main" id="{90DA9EC2-4E96-EBD6-BCF7-ED81AC7315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16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6">
              <a:extLst>
                <a:ext uri="{FF2B5EF4-FFF2-40B4-BE49-F238E27FC236}">
                  <a16:creationId xmlns:a16="http://schemas.microsoft.com/office/drawing/2014/main" id="{09362D5F-7623-3D86-AA1A-F246458C259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2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7">
              <a:extLst>
                <a:ext uri="{FF2B5EF4-FFF2-40B4-BE49-F238E27FC236}">
                  <a16:creationId xmlns:a16="http://schemas.microsoft.com/office/drawing/2014/main" id="{7310F2B4-96A4-5EDE-EA52-DE1A30B671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6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8">
              <a:extLst>
                <a:ext uri="{FF2B5EF4-FFF2-40B4-BE49-F238E27FC236}">
                  <a16:creationId xmlns:a16="http://schemas.microsoft.com/office/drawing/2014/main" id="{7E45D4D8-9A7E-CEE7-3D26-BAF1059D7F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52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9">
              <a:extLst>
                <a:ext uri="{FF2B5EF4-FFF2-40B4-BE49-F238E27FC236}">
                  <a16:creationId xmlns:a16="http://schemas.microsoft.com/office/drawing/2014/main" id="{1EDD31B8-DCC0-1C2F-DA0D-B8D4BC0FC8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56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30">
              <a:extLst>
                <a:ext uri="{FF2B5EF4-FFF2-40B4-BE49-F238E27FC236}">
                  <a16:creationId xmlns:a16="http://schemas.microsoft.com/office/drawing/2014/main" id="{44E25BDD-FEFB-7D77-3804-46290EEA47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72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31">
              <a:extLst>
                <a:ext uri="{FF2B5EF4-FFF2-40B4-BE49-F238E27FC236}">
                  <a16:creationId xmlns:a16="http://schemas.microsoft.com/office/drawing/2014/main" id="{FDAF4D19-B75B-8F66-B519-D24911224DD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76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2">
              <a:extLst>
                <a:ext uri="{FF2B5EF4-FFF2-40B4-BE49-F238E27FC236}">
                  <a16:creationId xmlns:a16="http://schemas.microsoft.com/office/drawing/2014/main" id="{68FEE95A-C969-852A-569E-9B923B98C4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88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3">
              <a:extLst>
                <a:ext uri="{FF2B5EF4-FFF2-40B4-BE49-F238E27FC236}">
                  <a16:creationId xmlns:a16="http://schemas.microsoft.com/office/drawing/2014/main" id="{9F0416D0-64BA-3EFE-828B-939FDFC1988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92" y="321"/>
              <a:ext cx="0" cy="2445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4">
              <a:extLst>
                <a:ext uri="{FF2B5EF4-FFF2-40B4-BE49-F238E27FC236}">
                  <a16:creationId xmlns:a16="http://schemas.microsoft.com/office/drawing/2014/main" id="{B954D57C-93E7-8D99-06CF-9A63B96C4B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2598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5">
              <a:extLst>
                <a:ext uri="{FF2B5EF4-FFF2-40B4-BE49-F238E27FC236}">
                  <a16:creationId xmlns:a16="http://schemas.microsoft.com/office/drawing/2014/main" id="{F2246945-F78F-772D-3FCE-3DEA18E797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2602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6">
              <a:extLst>
                <a:ext uri="{FF2B5EF4-FFF2-40B4-BE49-F238E27FC236}">
                  <a16:creationId xmlns:a16="http://schemas.microsoft.com/office/drawing/2014/main" id="{03562592-14A9-94DC-CDC7-9A9776EECA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2438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7">
              <a:extLst>
                <a:ext uri="{FF2B5EF4-FFF2-40B4-BE49-F238E27FC236}">
                  <a16:creationId xmlns:a16="http://schemas.microsoft.com/office/drawing/2014/main" id="{5F75B1B2-6E41-435F-B061-625A910047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2442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8">
              <a:extLst>
                <a:ext uri="{FF2B5EF4-FFF2-40B4-BE49-F238E27FC236}">
                  <a16:creationId xmlns:a16="http://schemas.microsoft.com/office/drawing/2014/main" id="{BBEDA0F6-1071-D272-6ACA-B9498540C6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2274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39">
              <a:extLst>
                <a:ext uri="{FF2B5EF4-FFF2-40B4-BE49-F238E27FC236}">
                  <a16:creationId xmlns:a16="http://schemas.microsoft.com/office/drawing/2014/main" id="{522260B0-11D6-11AA-3AC6-DA623F9BD7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2278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40">
              <a:extLst>
                <a:ext uri="{FF2B5EF4-FFF2-40B4-BE49-F238E27FC236}">
                  <a16:creationId xmlns:a16="http://schemas.microsoft.com/office/drawing/2014/main" id="{160D34F9-A72F-605D-17A0-4035BBD35B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2110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41">
              <a:extLst>
                <a:ext uri="{FF2B5EF4-FFF2-40B4-BE49-F238E27FC236}">
                  <a16:creationId xmlns:a16="http://schemas.microsoft.com/office/drawing/2014/main" id="{E538EC92-A724-2170-0B94-B38072014E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2114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42">
              <a:extLst>
                <a:ext uri="{FF2B5EF4-FFF2-40B4-BE49-F238E27FC236}">
                  <a16:creationId xmlns:a16="http://schemas.microsoft.com/office/drawing/2014/main" id="{992D841A-83CC-5A3A-672F-513626333B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1786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3">
              <a:extLst>
                <a:ext uri="{FF2B5EF4-FFF2-40B4-BE49-F238E27FC236}">
                  <a16:creationId xmlns:a16="http://schemas.microsoft.com/office/drawing/2014/main" id="{3BA8EE94-C03F-1D33-D25C-0F3AFF1C95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1790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4">
              <a:extLst>
                <a:ext uri="{FF2B5EF4-FFF2-40B4-BE49-F238E27FC236}">
                  <a16:creationId xmlns:a16="http://schemas.microsoft.com/office/drawing/2014/main" id="{D76A5F77-5AD7-F611-0928-6E67F58040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1622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5">
              <a:extLst>
                <a:ext uri="{FF2B5EF4-FFF2-40B4-BE49-F238E27FC236}">
                  <a16:creationId xmlns:a16="http://schemas.microsoft.com/office/drawing/2014/main" id="{7D3F4BB2-0BA5-6BE7-3755-CE43E14D5D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1626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46">
              <a:extLst>
                <a:ext uri="{FF2B5EF4-FFF2-40B4-BE49-F238E27FC236}">
                  <a16:creationId xmlns:a16="http://schemas.microsoft.com/office/drawing/2014/main" id="{0A8D3332-8A59-DA8B-C3E4-09B9E31807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1462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47">
              <a:extLst>
                <a:ext uri="{FF2B5EF4-FFF2-40B4-BE49-F238E27FC236}">
                  <a16:creationId xmlns:a16="http://schemas.microsoft.com/office/drawing/2014/main" id="{E84FE41A-352E-3E2F-8158-053CD00B91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1466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8">
              <a:extLst>
                <a:ext uri="{FF2B5EF4-FFF2-40B4-BE49-F238E27FC236}">
                  <a16:creationId xmlns:a16="http://schemas.microsoft.com/office/drawing/2014/main" id="{9BF5DD42-90D0-0DC1-1FA3-7D97ADB23B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1298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49">
              <a:extLst>
                <a:ext uri="{FF2B5EF4-FFF2-40B4-BE49-F238E27FC236}">
                  <a16:creationId xmlns:a16="http://schemas.microsoft.com/office/drawing/2014/main" id="{EEE6A431-7869-83AE-3D13-404D288818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1302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50">
              <a:extLst>
                <a:ext uri="{FF2B5EF4-FFF2-40B4-BE49-F238E27FC236}">
                  <a16:creationId xmlns:a16="http://schemas.microsoft.com/office/drawing/2014/main" id="{18A47DE3-B538-A6C0-4DBB-82B3B0491A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1134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51">
              <a:extLst>
                <a:ext uri="{FF2B5EF4-FFF2-40B4-BE49-F238E27FC236}">
                  <a16:creationId xmlns:a16="http://schemas.microsoft.com/office/drawing/2014/main" id="{3FC24E6A-38B5-5BB8-0FB6-E08EC8570BA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1138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52">
              <a:extLst>
                <a:ext uri="{FF2B5EF4-FFF2-40B4-BE49-F238E27FC236}">
                  <a16:creationId xmlns:a16="http://schemas.microsoft.com/office/drawing/2014/main" id="{44979F72-D45B-091F-B78A-C8E77BEFA0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973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53">
              <a:extLst>
                <a:ext uri="{FF2B5EF4-FFF2-40B4-BE49-F238E27FC236}">
                  <a16:creationId xmlns:a16="http://schemas.microsoft.com/office/drawing/2014/main" id="{185213A1-CCEB-70EE-E45B-D4F15496AE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977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54">
              <a:extLst>
                <a:ext uri="{FF2B5EF4-FFF2-40B4-BE49-F238E27FC236}">
                  <a16:creationId xmlns:a16="http://schemas.microsoft.com/office/drawing/2014/main" id="{4BC09395-FA87-684A-1985-ED0647F324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809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55">
              <a:extLst>
                <a:ext uri="{FF2B5EF4-FFF2-40B4-BE49-F238E27FC236}">
                  <a16:creationId xmlns:a16="http://schemas.microsoft.com/office/drawing/2014/main" id="{5C4F0EA5-E570-88B3-FC19-558DEE45DD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813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56">
              <a:extLst>
                <a:ext uri="{FF2B5EF4-FFF2-40B4-BE49-F238E27FC236}">
                  <a16:creationId xmlns:a16="http://schemas.microsoft.com/office/drawing/2014/main" id="{1E7C38B8-4D18-3E7A-C041-6297B14B0B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645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57">
              <a:extLst>
                <a:ext uri="{FF2B5EF4-FFF2-40B4-BE49-F238E27FC236}">
                  <a16:creationId xmlns:a16="http://schemas.microsoft.com/office/drawing/2014/main" id="{27E8F6C0-9FC4-EB19-3B37-7295359A04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649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58">
              <a:extLst>
                <a:ext uri="{FF2B5EF4-FFF2-40B4-BE49-F238E27FC236}">
                  <a16:creationId xmlns:a16="http://schemas.microsoft.com/office/drawing/2014/main" id="{2BE3EFF2-FAA7-9CB1-6F70-C6DE9E9422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485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59">
              <a:extLst>
                <a:ext uri="{FF2B5EF4-FFF2-40B4-BE49-F238E27FC236}">
                  <a16:creationId xmlns:a16="http://schemas.microsoft.com/office/drawing/2014/main" id="{482E6211-7686-A050-3408-EE22928CAF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489"/>
              <a:ext cx="5108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60">
              <a:extLst>
                <a:ext uri="{FF2B5EF4-FFF2-40B4-BE49-F238E27FC236}">
                  <a16:creationId xmlns:a16="http://schemas.microsoft.com/office/drawing/2014/main" id="{EA6A2870-9365-5D4D-1BAB-D6A1DA9718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1946"/>
              <a:ext cx="5108" cy="0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61">
              <a:extLst>
                <a:ext uri="{FF2B5EF4-FFF2-40B4-BE49-F238E27FC236}">
                  <a16:creationId xmlns:a16="http://schemas.microsoft.com/office/drawing/2014/main" id="{CE4ADBDA-1FCC-5C35-3BF0-A4053679DE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1950"/>
              <a:ext cx="5108" cy="0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62">
              <a:extLst>
                <a:ext uri="{FF2B5EF4-FFF2-40B4-BE49-F238E27FC236}">
                  <a16:creationId xmlns:a16="http://schemas.microsoft.com/office/drawing/2014/main" id="{C6AAAD74-8D24-0828-F610-4776F795EE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1954"/>
              <a:ext cx="5108" cy="0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63">
              <a:extLst>
                <a:ext uri="{FF2B5EF4-FFF2-40B4-BE49-F238E27FC236}">
                  <a16:creationId xmlns:a16="http://schemas.microsoft.com/office/drawing/2014/main" id="{690F5E2A-23ED-AB0D-5EB0-4C6FFF24D6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" y="1958"/>
              <a:ext cx="5108" cy="0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4">
              <a:extLst>
                <a:ext uri="{FF2B5EF4-FFF2-40B4-BE49-F238E27FC236}">
                  <a16:creationId xmlns:a16="http://schemas.microsoft.com/office/drawing/2014/main" id="{EA91D36C-212E-6230-00BC-0F6736D62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92" y="1754"/>
              <a:ext cx="10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8" name="Freeform 65">
              <a:extLst>
                <a:ext uri="{FF2B5EF4-FFF2-40B4-BE49-F238E27FC236}">
                  <a16:creationId xmlns:a16="http://schemas.microsoft.com/office/drawing/2014/main" id="{63A05BCA-A29D-310C-C336-FDC08DDFC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6" y="1902"/>
              <a:ext cx="52" cy="104"/>
            </a:xfrm>
            <a:custGeom>
              <a:avLst/>
              <a:gdLst>
                <a:gd name="T0" fmla="*/ 0 w 52"/>
                <a:gd name="T1" fmla="*/ 0 h 104"/>
                <a:gd name="T2" fmla="*/ 52 w 52"/>
                <a:gd name="T3" fmla="*/ 52 h 104"/>
                <a:gd name="T4" fmla="*/ 0 w 52"/>
                <a:gd name="T5" fmla="*/ 104 h 104"/>
                <a:gd name="T6" fmla="*/ 0 w 52"/>
                <a:gd name="T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2" h="104">
                  <a:moveTo>
                    <a:pt x="0" y="0"/>
                  </a:moveTo>
                  <a:lnTo>
                    <a:pt x="52" y="52"/>
                  </a:lnTo>
                  <a:lnTo>
                    <a:pt x="0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66">
              <a:extLst>
                <a:ext uri="{FF2B5EF4-FFF2-40B4-BE49-F238E27FC236}">
                  <a16:creationId xmlns:a16="http://schemas.microsoft.com/office/drawing/2014/main" id="{43643F84-504B-41DD-AE65-3C70001489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2" y="321"/>
              <a:ext cx="0" cy="2445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67">
              <a:extLst>
                <a:ext uri="{FF2B5EF4-FFF2-40B4-BE49-F238E27FC236}">
                  <a16:creationId xmlns:a16="http://schemas.microsoft.com/office/drawing/2014/main" id="{6CACCD8D-25DB-BD15-C725-46CDB335F1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6" y="321"/>
              <a:ext cx="0" cy="2445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68">
              <a:extLst>
                <a:ext uri="{FF2B5EF4-FFF2-40B4-BE49-F238E27FC236}">
                  <a16:creationId xmlns:a16="http://schemas.microsoft.com/office/drawing/2014/main" id="{A5947D2B-87E1-0501-3D60-68B88A3080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60" y="321"/>
              <a:ext cx="0" cy="2445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69">
              <a:extLst>
                <a:ext uri="{FF2B5EF4-FFF2-40B4-BE49-F238E27FC236}">
                  <a16:creationId xmlns:a16="http://schemas.microsoft.com/office/drawing/2014/main" id="{F4745F08-C8AE-A66F-D86B-003B3C3B17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64" y="321"/>
              <a:ext cx="0" cy="2445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70">
              <a:extLst>
                <a:ext uri="{FF2B5EF4-FFF2-40B4-BE49-F238E27FC236}">
                  <a16:creationId xmlns:a16="http://schemas.microsoft.com/office/drawing/2014/main" id="{1F45B672-B797-FFB2-EFF8-AEF718E575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24" y="313"/>
              <a:ext cx="108" cy="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Freeform 71">
              <a:extLst>
                <a:ext uri="{FF2B5EF4-FFF2-40B4-BE49-F238E27FC236}">
                  <a16:creationId xmlns:a16="http://schemas.microsoft.com/office/drawing/2014/main" id="{8DC9AB97-29D7-AE70-9A9E-A4E0CF2C9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8" y="325"/>
              <a:ext cx="104" cy="52"/>
            </a:xfrm>
            <a:custGeom>
              <a:avLst/>
              <a:gdLst>
                <a:gd name="T0" fmla="*/ 0 w 104"/>
                <a:gd name="T1" fmla="*/ 52 h 52"/>
                <a:gd name="T2" fmla="*/ 52 w 104"/>
                <a:gd name="T3" fmla="*/ 0 h 52"/>
                <a:gd name="T4" fmla="*/ 104 w 104"/>
                <a:gd name="T5" fmla="*/ 52 h 52"/>
                <a:gd name="T6" fmla="*/ 0 w 104"/>
                <a:gd name="T7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4" h="52">
                  <a:moveTo>
                    <a:pt x="0" y="52"/>
                  </a:moveTo>
                  <a:lnTo>
                    <a:pt x="52" y="0"/>
                  </a:lnTo>
                  <a:lnTo>
                    <a:pt x="104" y="52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72">
              <a:extLst>
                <a:ext uri="{FF2B5EF4-FFF2-40B4-BE49-F238E27FC236}">
                  <a16:creationId xmlns:a16="http://schemas.microsoft.com/office/drawing/2014/main" id="{2F69FBB3-3ACC-B4BD-B0C0-8BFD9233B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" y="321"/>
              <a:ext cx="5112" cy="2449"/>
            </a:xfrm>
            <a:prstGeom prst="rect">
              <a:avLst/>
            </a:prstGeom>
            <a:noFill/>
            <a:ln w="12700">
              <a:solidFill>
                <a:srgbClr val="8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73">
              <a:extLst>
                <a:ext uri="{FF2B5EF4-FFF2-40B4-BE49-F238E27FC236}">
                  <a16:creationId xmlns:a16="http://schemas.microsoft.com/office/drawing/2014/main" id="{5D615670-22F3-9217-2A79-088287D4E4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8" y="1926"/>
              <a:ext cx="0" cy="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74">
              <a:extLst>
                <a:ext uri="{FF2B5EF4-FFF2-40B4-BE49-F238E27FC236}">
                  <a16:creationId xmlns:a16="http://schemas.microsoft.com/office/drawing/2014/main" id="{B3FA74A6-27F6-DD83-356B-81C8C78B9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" y="1986"/>
              <a:ext cx="216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-6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Line 75">
              <a:extLst>
                <a:ext uri="{FF2B5EF4-FFF2-40B4-BE49-F238E27FC236}">
                  <a16:creationId xmlns:a16="http://schemas.microsoft.com/office/drawing/2014/main" id="{ACA414C6-2F04-6081-E823-A4E9D87DCD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4" y="1926"/>
              <a:ext cx="0" cy="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76">
              <a:extLst>
                <a:ext uri="{FF2B5EF4-FFF2-40B4-BE49-F238E27FC236}">
                  <a16:creationId xmlns:a16="http://schemas.microsoft.com/office/drawing/2014/main" id="{EC61D2B7-C79D-D6FB-251D-763FD420F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2" y="1986"/>
              <a:ext cx="216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-4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Line 77">
              <a:extLst>
                <a:ext uri="{FF2B5EF4-FFF2-40B4-BE49-F238E27FC236}">
                  <a16:creationId xmlns:a16="http://schemas.microsoft.com/office/drawing/2014/main" id="{FEBF604F-51E3-D2D4-97E6-4AB3AB0620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4" y="1926"/>
              <a:ext cx="0" cy="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78">
              <a:extLst>
                <a:ext uri="{FF2B5EF4-FFF2-40B4-BE49-F238E27FC236}">
                  <a16:creationId xmlns:a16="http://schemas.microsoft.com/office/drawing/2014/main" id="{534D5093-A7C1-79C6-236C-23AB3A5B1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52" y="1986"/>
              <a:ext cx="216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-2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79">
              <a:extLst>
                <a:ext uri="{FF2B5EF4-FFF2-40B4-BE49-F238E27FC236}">
                  <a16:creationId xmlns:a16="http://schemas.microsoft.com/office/drawing/2014/main" id="{56EEF55F-DC87-267C-9FFA-6D062ADAE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6" y="1986"/>
              <a:ext cx="144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Line 80">
              <a:extLst>
                <a:ext uri="{FF2B5EF4-FFF2-40B4-BE49-F238E27FC236}">
                  <a16:creationId xmlns:a16="http://schemas.microsoft.com/office/drawing/2014/main" id="{CA49A853-0647-3C19-1811-94DE07EC9D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00" y="1926"/>
              <a:ext cx="0" cy="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81">
              <a:extLst>
                <a:ext uri="{FF2B5EF4-FFF2-40B4-BE49-F238E27FC236}">
                  <a16:creationId xmlns:a16="http://schemas.microsoft.com/office/drawing/2014/main" id="{DFE0094D-69E7-14F6-41C5-06E156C75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4" y="1986"/>
              <a:ext cx="144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Line 82">
              <a:extLst>
                <a:ext uri="{FF2B5EF4-FFF2-40B4-BE49-F238E27FC236}">
                  <a16:creationId xmlns:a16="http://schemas.microsoft.com/office/drawing/2014/main" id="{9E1CE1BB-48E7-874D-95C8-AB84CA9ED8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6" y="1926"/>
              <a:ext cx="0" cy="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83">
              <a:extLst>
                <a:ext uri="{FF2B5EF4-FFF2-40B4-BE49-F238E27FC236}">
                  <a16:creationId xmlns:a16="http://schemas.microsoft.com/office/drawing/2014/main" id="{C8C554AB-C6E5-B725-ED57-237C0D7DE4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0" y="1986"/>
              <a:ext cx="144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Line 84">
              <a:extLst>
                <a:ext uri="{FF2B5EF4-FFF2-40B4-BE49-F238E27FC236}">
                  <a16:creationId xmlns:a16="http://schemas.microsoft.com/office/drawing/2014/main" id="{8B2B251B-8415-A726-13D4-A81E16E4FF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476" y="1926"/>
              <a:ext cx="0" cy="6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85">
              <a:extLst>
                <a:ext uri="{FF2B5EF4-FFF2-40B4-BE49-F238E27FC236}">
                  <a16:creationId xmlns:a16="http://schemas.microsoft.com/office/drawing/2014/main" id="{937F93F3-A584-6944-00EA-3E6C1D1C6E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0" y="1986"/>
              <a:ext cx="144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86">
              <a:extLst>
                <a:ext uri="{FF2B5EF4-FFF2-40B4-BE49-F238E27FC236}">
                  <a16:creationId xmlns:a16="http://schemas.microsoft.com/office/drawing/2014/main" id="{AD403C29-99CA-5521-D57E-5AD89CA65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56" y="1814"/>
              <a:ext cx="144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87">
              <a:extLst>
                <a:ext uri="{FF2B5EF4-FFF2-40B4-BE49-F238E27FC236}">
                  <a16:creationId xmlns:a16="http://schemas.microsoft.com/office/drawing/2014/main" id="{ACEF7A33-41BB-1337-8B8C-80D774784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4" y="1009"/>
              <a:ext cx="216" cy="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6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50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Line 88">
              <a:extLst>
                <a:ext uri="{FF2B5EF4-FFF2-40B4-BE49-F238E27FC236}">
                  <a16:creationId xmlns:a16="http://schemas.microsoft.com/office/drawing/2014/main" id="{A3616725-3484-FA87-8E06-56669C1C28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32" y="1138"/>
              <a:ext cx="60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Rectangle 94">
              <a:extLst>
                <a:ext uri="{FF2B5EF4-FFF2-40B4-BE49-F238E27FC236}">
                  <a16:creationId xmlns:a16="http://schemas.microsoft.com/office/drawing/2014/main" id="{AA74D58B-89D2-C12C-B35E-8AB30117F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" y="321"/>
              <a:ext cx="5112" cy="2449"/>
            </a:xfrm>
            <a:prstGeom prst="rect">
              <a:avLst/>
            </a:prstGeom>
            <a:noFill/>
            <a:ln w="12700">
              <a:solidFill>
                <a:srgbClr val="8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8" name="Freeform 89">
            <a:extLst>
              <a:ext uri="{FF2B5EF4-FFF2-40B4-BE49-F238E27FC236}">
                <a16:creationId xmlns:a16="http://schemas.microsoft.com/office/drawing/2014/main" id="{4B607318-8B29-B7F7-0707-DDEE8CA04420}"/>
              </a:ext>
            </a:extLst>
          </p:cNvPr>
          <p:cNvSpPr>
            <a:spLocks/>
          </p:cNvSpPr>
          <p:nvPr/>
        </p:nvSpPr>
        <p:spPr bwMode="auto">
          <a:xfrm>
            <a:off x="1803563" y="1228032"/>
            <a:ext cx="4271192" cy="3939481"/>
          </a:xfrm>
          <a:custGeom>
            <a:avLst/>
            <a:gdLst>
              <a:gd name="T0" fmla="*/ 10 w 596"/>
              <a:gd name="T1" fmla="*/ 436 h 436"/>
              <a:gd name="T2" fmla="*/ 22 w 596"/>
              <a:gd name="T3" fmla="*/ 435 h 436"/>
              <a:gd name="T4" fmla="*/ 34 w 596"/>
              <a:gd name="T5" fmla="*/ 434 h 436"/>
              <a:gd name="T6" fmla="*/ 46 w 596"/>
              <a:gd name="T7" fmla="*/ 434 h 436"/>
              <a:gd name="T8" fmla="*/ 58 w 596"/>
              <a:gd name="T9" fmla="*/ 433 h 436"/>
              <a:gd name="T10" fmla="*/ 70 w 596"/>
              <a:gd name="T11" fmla="*/ 432 h 436"/>
              <a:gd name="T12" fmla="*/ 82 w 596"/>
              <a:gd name="T13" fmla="*/ 431 h 436"/>
              <a:gd name="T14" fmla="*/ 94 w 596"/>
              <a:gd name="T15" fmla="*/ 431 h 436"/>
              <a:gd name="T16" fmla="*/ 106 w 596"/>
              <a:gd name="T17" fmla="*/ 430 h 436"/>
              <a:gd name="T18" fmla="*/ 118 w 596"/>
              <a:gd name="T19" fmla="*/ 429 h 436"/>
              <a:gd name="T20" fmla="*/ 130 w 596"/>
              <a:gd name="T21" fmla="*/ 428 h 436"/>
              <a:gd name="T22" fmla="*/ 142 w 596"/>
              <a:gd name="T23" fmla="*/ 428 h 436"/>
              <a:gd name="T24" fmla="*/ 154 w 596"/>
              <a:gd name="T25" fmla="*/ 427 h 436"/>
              <a:gd name="T26" fmla="*/ 166 w 596"/>
              <a:gd name="T27" fmla="*/ 426 h 436"/>
              <a:gd name="T28" fmla="*/ 178 w 596"/>
              <a:gd name="T29" fmla="*/ 425 h 436"/>
              <a:gd name="T30" fmla="*/ 190 w 596"/>
              <a:gd name="T31" fmla="*/ 424 h 436"/>
              <a:gd name="T32" fmla="*/ 202 w 596"/>
              <a:gd name="T33" fmla="*/ 424 h 436"/>
              <a:gd name="T34" fmla="*/ 214 w 596"/>
              <a:gd name="T35" fmla="*/ 423 h 436"/>
              <a:gd name="T36" fmla="*/ 226 w 596"/>
              <a:gd name="T37" fmla="*/ 422 h 436"/>
              <a:gd name="T38" fmla="*/ 238 w 596"/>
              <a:gd name="T39" fmla="*/ 421 h 436"/>
              <a:gd name="T40" fmla="*/ 250 w 596"/>
              <a:gd name="T41" fmla="*/ 420 h 436"/>
              <a:gd name="T42" fmla="*/ 262 w 596"/>
              <a:gd name="T43" fmla="*/ 419 h 436"/>
              <a:gd name="T44" fmla="*/ 274 w 596"/>
              <a:gd name="T45" fmla="*/ 418 h 436"/>
              <a:gd name="T46" fmla="*/ 286 w 596"/>
              <a:gd name="T47" fmla="*/ 417 h 436"/>
              <a:gd name="T48" fmla="*/ 298 w 596"/>
              <a:gd name="T49" fmla="*/ 416 h 436"/>
              <a:gd name="T50" fmla="*/ 310 w 596"/>
              <a:gd name="T51" fmla="*/ 415 h 436"/>
              <a:gd name="T52" fmla="*/ 322 w 596"/>
              <a:gd name="T53" fmla="*/ 414 h 436"/>
              <a:gd name="T54" fmla="*/ 334 w 596"/>
              <a:gd name="T55" fmla="*/ 413 h 436"/>
              <a:gd name="T56" fmla="*/ 346 w 596"/>
              <a:gd name="T57" fmla="*/ 412 h 436"/>
              <a:gd name="T58" fmla="*/ 358 w 596"/>
              <a:gd name="T59" fmla="*/ 411 h 436"/>
              <a:gd name="T60" fmla="*/ 370 w 596"/>
              <a:gd name="T61" fmla="*/ 410 h 436"/>
              <a:gd name="T62" fmla="*/ 382 w 596"/>
              <a:gd name="T63" fmla="*/ 409 h 436"/>
              <a:gd name="T64" fmla="*/ 394 w 596"/>
              <a:gd name="T65" fmla="*/ 408 h 436"/>
              <a:gd name="T66" fmla="*/ 406 w 596"/>
              <a:gd name="T67" fmla="*/ 406 h 436"/>
              <a:gd name="T68" fmla="*/ 418 w 596"/>
              <a:gd name="T69" fmla="*/ 405 h 436"/>
              <a:gd name="T70" fmla="*/ 430 w 596"/>
              <a:gd name="T71" fmla="*/ 403 h 436"/>
              <a:gd name="T72" fmla="*/ 442 w 596"/>
              <a:gd name="T73" fmla="*/ 402 h 436"/>
              <a:gd name="T74" fmla="*/ 454 w 596"/>
              <a:gd name="T75" fmla="*/ 400 h 436"/>
              <a:gd name="T76" fmla="*/ 466 w 596"/>
              <a:gd name="T77" fmla="*/ 398 h 436"/>
              <a:gd name="T78" fmla="*/ 478 w 596"/>
              <a:gd name="T79" fmla="*/ 396 h 436"/>
              <a:gd name="T80" fmla="*/ 490 w 596"/>
              <a:gd name="T81" fmla="*/ 393 h 436"/>
              <a:gd name="T82" fmla="*/ 502 w 596"/>
              <a:gd name="T83" fmla="*/ 391 h 436"/>
              <a:gd name="T84" fmla="*/ 514 w 596"/>
              <a:gd name="T85" fmla="*/ 387 h 436"/>
              <a:gd name="T86" fmla="*/ 526 w 596"/>
              <a:gd name="T87" fmla="*/ 384 h 436"/>
              <a:gd name="T88" fmla="*/ 538 w 596"/>
              <a:gd name="T89" fmla="*/ 379 h 436"/>
              <a:gd name="T90" fmla="*/ 550 w 596"/>
              <a:gd name="T91" fmla="*/ 372 h 436"/>
              <a:gd name="T92" fmla="*/ 562 w 596"/>
              <a:gd name="T93" fmla="*/ 362 h 436"/>
              <a:gd name="T94" fmla="*/ 574 w 596"/>
              <a:gd name="T95" fmla="*/ 345 h 436"/>
              <a:gd name="T96" fmla="*/ 586 w 596"/>
              <a:gd name="T97" fmla="*/ 301 h 436"/>
              <a:gd name="T98" fmla="*/ 591 w 596"/>
              <a:gd name="T99" fmla="*/ 241 h 436"/>
              <a:gd name="T100" fmla="*/ 593 w 596"/>
              <a:gd name="T101" fmla="*/ 186 h 436"/>
              <a:gd name="T102" fmla="*/ 594 w 596"/>
              <a:gd name="T103" fmla="*/ 123 h 436"/>
              <a:gd name="T104" fmla="*/ 595 w 596"/>
              <a:gd name="T105" fmla="*/ 61 h 436"/>
              <a:gd name="T106" fmla="*/ 595 w 596"/>
              <a:gd name="T107" fmla="*/ 9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96" h="436">
                <a:moveTo>
                  <a:pt x="0" y="436"/>
                </a:moveTo>
                <a:lnTo>
                  <a:pt x="2" y="436"/>
                </a:lnTo>
                <a:lnTo>
                  <a:pt x="4" y="436"/>
                </a:lnTo>
                <a:lnTo>
                  <a:pt x="6" y="436"/>
                </a:lnTo>
                <a:lnTo>
                  <a:pt x="8" y="436"/>
                </a:lnTo>
                <a:lnTo>
                  <a:pt x="10" y="436"/>
                </a:lnTo>
                <a:lnTo>
                  <a:pt x="12" y="436"/>
                </a:lnTo>
                <a:lnTo>
                  <a:pt x="14" y="436"/>
                </a:lnTo>
                <a:lnTo>
                  <a:pt x="16" y="435"/>
                </a:lnTo>
                <a:lnTo>
                  <a:pt x="18" y="435"/>
                </a:lnTo>
                <a:lnTo>
                  <a:pt x="20" y="435"/>
                </a:lnTo>
                <a:lnTo>
                  <a:pt x="22" y="435"/>
                </a:lnTo>
                <a:lnTo>
                  <a:pt x="24" y="435"/>
                </a:lnTo>
                <a:lnTo>
                  <a:pt x="26" y="435"/>
                </a:lnTo>
                <a:lnTo>
                  <a:pt x="28" y="435"/>
                </a:lnTo>
                <a:lnTo>
                  <a:pt x="30" y="435"/>
                </a:lnTo>
                <a:lnTo>
                  <a:pt x="32" y="434"/>
                </a:lnTo>
                <a:lnTo>
                  <a:pt x="34" y="434"/>
                </a:lnTo>
                <a:lnTo>
                  <a:pt x="36" y="434"/>
                </a:lnTo>
                <a:lnTo>
                  <a:pt x="38" y="434"/>
                </a:lnTo>
                <a:lnTo>
                  <a:pt x="40" y="434"/>
                </a:lnTo>
                <a:lnTo>
                  <a:pt x="42" y="434"/>
                </a:lnTo>
                <a:lnTo>
                  <a:pt x="44" y="434"/>
                </a:lnTo>
                <a:lnTo>
                  <a:pt x="46" y="434"/>
                </a:lnTo>
                <a:lnTo>
                  <a:pt x="48" y="434"/>
                </a:lnTo>
                <a:lnTo>
                  <a:pt x="50" y="433"/>
                </a:lnTo>
                <a:lnTo>
                  <a:pt x="52" y="433"/>
                </a:lnTo>
                <a:lnTo>
                  <a:pt x="54" y="433"/>
                </a:lnTo>
                <a:lnTo>
                  <a:pt x="56" y="433"/>
                </a:lnTo>
                <a:lnTo>
                  <a:pt x="58" y="433"/>
                </a:lnTo>
                <a:lnTo>
                  <a:pt x="60" y="433"/>
                </a:lnTo>
                <a:lnTo>
                  <a:pt x="62" y="433"/>
                </a:lnTo>
                <a:lnTo>
                  <a:pt x="64" y="433"/>
                </a:lnTo>
                <a:lnTo>
                  <a:pt x="66" y="432"/>
                </a:lnTo>
                <a:lnTo>
                  <a:pt x="68" y="432"/>
                </a:lnTo>
                <a:lnTo>
                  <a:pt x="70" y="432"/>
                </a:lnTo>
                <a:lnTo>
                  <a:pt x="72" y="432"/>
                </a:lnTo>
                <a:lnTo>
                  <a:pt x="74" y="432"/>
                </a:lnTo>
                <a:lnTo>
                  <a:pt x="76" y="432"/>
                </a:lnTo>
                <a:lnTo>
                  <a:pt x="78" y="432"/>
                </a:lnTo>
                <a:lnTo>
                  <a:pt x="80" y="432"/>
                </a:lnTo>
                <a:lnTo>
                  <a:pt x="82" y="431"/>
                </a:lnTo>
                <a:lnTo>
                  <a:pt x="84" y="431"/>
                </a:lnTo>
                <a:lnTo>
                  <a:pt x="86" y="431"/>
                </a:lnTo>
                <a:lnTo>
                  <a:pt x="88" y="431"/>
                </a:lnTo>
                <a:lnTo>
                  <a:pt x="90" y="431"/>
                </a:lnTo>
                <a:lnTo>
                  <a:pt x="92" y="431"/>
                </a:lnTo>
                <a:lnTo>
                  <a:pt x="94" y="431"/>
                </a:lnTo>
                <a:lnTo>
                  <a:pt x="96" y="431"/>
                </a:lnTo>
                <a:lnTo>
                  <a:pt x="98" y="430"/>
                </a:lnTo>
                <a:lnTo>
                  <a:pt x="100" y="430"/>
                </a:lnTo>
                <a:lnTo>
                  <a:pt x="102" y="430"/>
                </a:lnTo>
                <a:lnTo>
                  <a:pt x="104" y="430"/>
                </a:lnTo>
                <a:lnTo>
                  <a:pt x="106" y="430"/>
                </a:lnTo>
                <a:lnTo>
                  <a:pt x="108" y="430"/>
                </a:lnTo>
                <a:lnTo>
                  <a:pt x="110" y="430"/>
                </a:lnTo>
                <a:lnTo>
                  <a:pt x="112" y="430"/>
                </a:lnTo>
                <a:lnTo>
                  <a:pt x="114" y="429"/>
                </a:lnTo>
                <a:lnTo>
                  <a:pt x="116" y="429"/>
                </a:lnTo>
                <a:lnTo>
                  <a:pt x="118" y="429"/>
                </a:lnTo>
                <a:lnTo>
                  <a:pt x="120" y="429"/>
                </a:lnTo>
                <a:lnTo>
                  <a:pt x="122" y="429"/>
                </a:lnTo>
                <a:lnTo>
                  <a:pt x="124" y="429"/>
                </a:lnTo>
                <a:lnTo>
                  <a:pt x="126" y="429"/>
                </a:lnTo>
                <a:lnTo>
                  <a:pt x="128" y="429"/>
                </a:lnTo>
                <a:lnTo>
                  <a:pt x="130" y="428"/>
                </a:lnTo>
                <a:lnTo>
                  <a:pt x="132" y="428"/>
                </a:lnTo>
                <a:lnTo>
                  <a:pt x="134" y="428"/>
                </a:lnTo>
                <a:lnTo>
                  <a:pt x="136" y="428"/>
                </a:lnTo>
                <a:lnTo>
                  <a:pt x="138" y="428"/>
                </a:lnTo>
                <a:lnTo>
                  <a:pt x="140" y="428"/>
                </a:lnTo>
                <a:lnTo>
                  <a:pt x="142" y="428"/>
                </a:lnTo>
                <a:lnTo>
                  <a:pt x="144" y="427"/>
                </a:lnTo>
                <a:lnTo>
                  <a:pt x="146" y="427"/>
                </a:lnTo>
                <a:lnTo>
                  <a:pt x="148" y="427"/>
                </a:lnTo>
                <a:lnTo>
                  <a:pt x="150" y="427"/>
                </a:lnTo>
                <a:lnTo>
                  <a:pt x="152" y="427"/>
                </a:lnTo>
                <a:lnTo>
                  <a:pt x="154" y="427"/>
                </a:lnTo>
                <a:lnTo>
                  <a:pt x="156" y="427"/>
                </a:lnTo>
                <a:lnTo>
                  <a:pt x="158" y="427"/>
                </a:lnTo>
                <a:lnTo>
                  <a:pt x="160" y="426"/>
                </a:lnTo>
                <a:lnTo>
                  <a:pt x="162" y="426"/>
                </a:lnTo>
                <a:lnTo>
                  <a:pt x="164" y="426"/>
                </a:lnTo>
                <a:lnTo>
                  <a:pt x="166" y="426"/>
                </a:lnTo>
                <a:lnTo>
                  <a:pt x="168" y="426"/>
                </a:lnTo>
                <a:lnTo>
                  <a:pt x="170" y="426"/>
                </a:lnTo>
                <a:lnTo>
                  <a:pt x="172" y="426"/>
                </a:lnTo>
                <a:lnTo>
                  <a:pt x="174" y="425"/>
                </a:lnTo>
                <a:lnTo>
                  <a:pt x="176" y="425"/>
                </a:lnTo>
                <a:lnTo>
                  <a:pt x="178" y="425"/>
                </a:lnTo>
                <a:lnTo>
                  <a:pt x="180" y="425"/>
                </a:lnTo>
                <a:lnTo>
                  <a:pt x="182" y="425"/>
                </a:lnTo>
                <a:lnTo>
                  <a:pt x="184" y="425"/>
                </a:lnTo>
                <a:lnTo>
                  <a:pt x="186" y="425"/>
                </a:lnTo>
                <a:lnTo>
                  <a:pt x="188" y="425"/>
                </a:lnTo>
                <a:lnTo>
                  <a:pt x="190" y="424"/>
                </a:lnTo>
                <a:lnTo>
                  <a:pt x="192" y="424"/>
                </a:lnTo>
                <a:lnTo>
                  <a:pt x="194" y="424"/>
                </a:lnTo>
                <a:lnTo>
                  <a:pt x="196" y="424"/>
                </a:lnTo>
                <a:lnTo>
                  <a:pt x="198" y="424"/>
                </a:lnTo>
                <a:lnTo>
                  <a:pt x="200" y="424"/>
                </a:lnTo>
                <a:lnTo>
                  <a:pt x="202" y="424"/>
                </a:lnTo>
                <a:lnTo>
                  <a:pt x="204" y="423"/>
                </a:lnTo>
                <a:lnTo>
                  <a:pt x="206" y="423"/>
                </a:lnTo>
                <a:lnTo>
                  <a:pt x="208" y="423"/>
                </a:lnTo>
                <a:lnTo>
                  <a:pt x="210" y="423"/>
                </a:lnTo>
                <a:lnTo>
                  <a:pt x="212" y="423"/>
                </a:lnTo>
                <a:lnTo>
                  <a:pt x="214" y="423"/>
                </a:lnTo>
                <a:lnTo>
                  <a:pt x="216" y="423"/>
                </a:lnTo>
                <a:lnTo>
                  <a:pt x="218" y="422"/>
                </a:lnTo>
                <a:lnTo>
                  <a:pt x="220" y="422"/>
                </a:lnTo>
                <a:lnTo>
                  <a:pt x="222" y="422"/>
                </a:lnTo>
                <a:lnTo>
                  <a:pt x="224" y="422"/>
                </a:lnTo>
                <a:lnTo>
                  <a:pt x="226" y="422"/>
                </a:lnTo>
                <a:lnTo>
                  <a:pt x="228" y="422"/>
                </a:lnTo>
                <a:lnTo>
                  <a:pt x="230" y="422"/>
                </a:lnTo>
                <a:lnTo>
                  <a:pt x="232" y="421"/>
                </a:lnTo>
                <a:lnTo>
                  <a:pt x="234" y="421"/>
                </a:lnTo>
                <a:lnTo>
                  <a:pt x="236" y="421"/>
                </a:lnTo>
                <a:lnTo>
                  <a:pt x="238" y="421"/>
                </a:lnTo>
                <a:lnTo>
                  <a:pt x="240" y="421"/>
                </a:lnTo>
                <a:lnTo>
                  <a:pt x="242" y="421"/>
                </a:lnTo>
                <a:lnTo>
                  <a:pt x="244" y="421"/>
                </a:lnTo>
                <a:lnTo>
                  <a:pt x="246" y="420"/>
                </a:lnTo>
                <a:lnTo>
                  <a:pt x="248" y="420"/>
                </a:lnTo>
                <a:lnTo>
                  <a:pt x="250" y="420"/>
                </a:lnTo>
                <a:lnTo>
                  <a:pt x="252" y="420"/>
                </a:lnTo>
                <a:lnTo>
                  <a:pt x="254" y="420"/>
                </a:lnTo>
                <a:lnTo>
                  <a:pt x="256" y="420"/>
                </a:lnTo>
                <a:lnTo>
                  <a:pt x="258" y="420"/>
                </a:lnTo>
                <a:lnTo>
                  <a:pt x="260" y="419"/>
                </a:lnTo>
                <a:lnTo>
                  <a:pt x="262" y="419"/>
                </a:lnTo>
                <a:lnTo>
                  <a:pt x="264" y="419"/>
                </a:lnTo>
                <a:lnTo>
                  <a:pt x="266" y="419"/>
                </a:lnTo>
                <a:lnTo>
                  <a:pt x="268" y="419"/>
                </a:lnTo>
                <a:lnTo>
                  <a:pt x="270" y="419"/>
                </a:lnTo>
                <a:lnTo>
                  <a:pt x="272" y="418"/>
                </a:lnTo>
                <a:lnTo>
                  <a:pt x="274" y="418"/>
                </a:lnTo>
                <a:lnTo>
                  <a:pt x="276" y="418"/>
                </a:lnTo>
                <a:lnTo>
                  <a:pt x="278" y="418"/>
                </a:lnTo>
                <a:lnTo>
                  <a:pt x="280" y="418"/>
                </a:lnTo>
                <a:lnTo>
                  <a:pt x="282" y="418"/>
                </a:lnTo>
                <a:lnTo>
                  <a:pt x="284" y="418"/>
                </a:lnTo>
                <a:lnTo>
                  <a:pt x="286" y="417"/>
                </a:lnTo>
                <a:lnTo>
                  <a:pt x="288" y="417"/>
                </a:lnTo>
                <a:lnTo>
                  <a:pt x="290" y="417"/>
                </a:lnTo>
                <a:lnTo>
                  <a:pt x="292" y="417"/>
                </a:lnTo>
                <a:lnTo>
                  <a:pt x="294" y="417"/>
                </a:lnTo>
                <a:lnTo>
                  <a:pt x="296" y="417"/>
                </a:lnTo>
                <a:lnTo>
                  <a:pt x="298" y="416"/>
                </a:lnTo>
                <a:lnTo>
                  <a:pt x="300" y="416"/>
                </a:lnTo>
                <a:lnTo>
                  <a:pt x="302" y="416"/>
                </a:lnTo>
                <a:lnTo>
                  <a:pt x="304" y="416"/>
                </a:lnTo>
                <a:lnTo>
                  <a:pt x="306" y="416"/>
                </a:lnTo>
                <a:lnTo>
                  <a:pt x="308" y="416"/>
                </a:lnTo>
                <a:lnTo>
                  <a:pt x="310" y="415"/>
                </a:lnTo>
                <a:lnTo>
                  <a:pt x="312" y="415"/>
                </a:lnTo>
                <a:lnTo>
                  <a:pt x="314" y="415"/>
                </a:lnTo>
                <a:lnTo>
                  <a:pt x="316" y="415"/>
                </a:lnTo>
                <a:lnTo>
                  <a:pt x="318" y="415"/>
                </a:lnTo>
                <a:lnTo>
                  <a:pt x="320" y="415"/>
                </a:lnTo>
                <a:lnTo>
                  <a:pt x="322" y="414"/>
                </a:lnTo>
                <a:lnTo>
                  <a:pt x="324" y="414"/>
                </a:lnTo>
                <a:lnTo>
                  <a:pt x="326" y="414"/>
                </a:lnTo>
                <a:lnTo>
                  <a:pt x="328" y="414"/>
                </a:lnTo>
                <a:lnTo>
                  <a:pt x="330" y="414"/>
                </a:lnTo>
                <a:lnTo>
                  <a:pt x="332" y="414"/>
                </a:lnTo>
                <a:lnTo>
                  <a:pt x="334" y="413"/>
                </a:lnTo>
                <a:lnTo>
                  <a:pt x="336" y="413"/>
                </a:lnTo>
                <a:lnTo>
                  <a:pt x="338" y="413"/>
                </a:lnTo>
                <a:lnTo>
                  <a:pt x="340" y="413"/>
                </a:lnTo>
                <a:lnTo>
                  <a:pt x="342" y="413"/>
                </a:lnTo>
                <a:lnTo>
                  <a:pt x="344" y="412"/>
                </a:lnTo>
                <a:lnTo>
                  <a:pt x="346" y="412"/>
                </a:lnTo>
                <a:lnTo>
                  <a:pt x="348" y="412"/>
                </a:lnTo>
                <a:lnTo>
                  <a:pt x="350" y="412"/>
                </a:lnTo>
                <a:lnTo>
                  <a:pt x="352" y="412"/>
                </a:lnTo>
                <a:lnTo>
                  <a:pt x="354" y="412"/>
                </a:lnTo>
                <a:lnTo>
                  <a:pt x="356" y="411"/>
                </a:lnTo>
                <a:lnTo>
                  <a:pt x="358" y="411"/>
                </a:lnTo>
                <a:lnTo>
                  <a:pt x="360" y="411"/>
                </a:lnTo>
                <a:lnTo>
                  <a:pt x="362" y="411"/>
                </a:lnTo>
                <a:lnTo>
                  <a:pt x="364" y="411"/>
                </a:lnTo>
                <a:lnTo>
                  <a:pt x="366" y="410"/>
                </a:lnTo>
                <a:lnTo>
                  <a:pt x="368" y="410"/>
                </a:lnTo>
                <a:lnTo>
                  <a:pt x="370" y="410"/>
                </a:lnTo>
                <a:lnTo>
                  <a:pt x="372" y="410"/>
                </a:lnTo>
                <a:lnTo>
                  <a:pt x="374" y="410"/>
                </a:lnTo>
                <a:lnTo>
                  <a:pt x="376" y="409"/>
                </a:lnTo>
                <a:lnTo>
                  <a:pt x="378" y="409"/>
                </a:lnTo>
                <a:lnTo>
                  <a:pt x="380" y="409"/>
                </a:lnTo>
                <a:lnTo>
                  <a:pt x="382" y="409"/>
                </a:lnTo>
                <a:lnTo>
                  <a:pt x="384" y="409"/>
                </a:lnTo>
                <a:lnTo>
                  <a:pt x="386" y="408"/>
                </a:lnTo>
                <a:lnTo>
                  <a:pt x="388" y="408"/>
                </a:lnTo>
                <a:lnTo>
                  <a:pt x="390" y="408"/>
                </a:lnTo>
                <a:lnTo>
                  <a:pt x="392" y="408"/>
                </a:lnTo>
                <a:lnTo>
                  <a:pt x="394" y="408"/>
                </a:lnTo>
                <a:lnTo>
                  <a:pt x="396" y="407"/>
                </a:lnTo>
                <a:lnTo>
                  <a:pt x="398" y="407"/>
                </a:lnTo>
                <a:lnTo>
                  <a:pt x="400" y="407"/>
                </a:lnTo>
                <a:lnTo>
                  <a:pt x="402" y="407"/>
                </a:lnTo>
                <a:lnTo>
                  <a:pt x="404" y="406"/>
                </a:lnTo>
                <a:lnTo>
                  <a:pt x="406" y="406"/>
                </a:lnTo>
                <a:lnTo>
                  <a:pt x="408" y="406"/>
                </a:lnTo>
                <a:lnTo>
                  <a:pt x="410" y="406"/>
                </a:lnTo>
                <a:lnTo>
                  <a:pt x="412" y="405"/>
                </a:lnTo>
                <a:lnTo>
                  <a:pt x="414" y="405"/>
                </a:lnTo>
                <a:lnTo>
                  <a:pt x="416" y="405"/>
                </a:lnTo>
                <a:lnTo>
                  <a:pt x="418" y="405"/>
                </a:lnTo>
                <a:lnTo>
                  <a:pt x="420" y="405"/>
                </a:lnTo>
                <a:lnTo>
                  <a:pt x="422" y="404"/>
                </a:lnTo>
                <a:lnTo>
                  <a:pt x="424" y="404"/>
                </a:lnTo>
                <a:lnTo>
                  <a:pt x="426" y="404"/>
                </a:lnTo>
                <a:lnTo>
                  <a:pt x="428" y="404"/>
                </a:lnTo>
                <a:lnTo>
                  <a:pt x="430" y="403"/>
                </a:lnTo>
                <a:lnTo>
                  <a:pt x="432" y="403"/>
                </a:lnTo>
                <a:lnTo>
                  <a:pt x="434" y="403"/>
                </a:lnTo>
                <a:lnTo>
                  <a:pt x="436" y="402"/>
                </a:lnTo>
                <a:lnTo>
                  <a:pt x="438" y="402"/>
                </a:lnTo>
                <a:lnTo>
                  <a:pt x="440" y="402"/>
                </a:lnTo>
                <a:lnTo>
                  <a:pt x="442" y="402"/>
                </a:lnTo>
                <a:lnTo>
                  <a:pt x="444" y="401"/>
                </a:lnTo>
                <a:lnTo>
                  <a:pt x="446" y="401"/>
                </a:lnTo>
                <a:lnTo>
                  <a:pt x="448" y="401"/>
                </a:lnTo>
                <a:lnTo>
                  <a:pt x="450" y="400"/>
                </a:lnTo>
                <a:lnTo>
                  <a:pt x="452" y="400"/>
                </a:lnTo>
                <a:lnTo>
                  <a:pt x="454" y="400"/>
                </a:lnTo>
                <a:lnTo>
                  <a:pt x="456" y="400"/>
                </a:lnTo>
                <a:lnTo>
                  <a:pt x="458" y="399"/>
                </a:lnTo>
                <a:lnTo>
                  <a:pt x="460" y="399"/>
                </a:lnTo>
                <a:lnTo>
                  <a:pt x="462" y="399"/>
                </a:lnTo>
                <a:lnTo>
                  <a:pt x="464" y="398"/>
                </a:lnTo>
                <a:lnTo>
                  <a:pt x="466" y="398"/>
                </a:lnTo>
                <a:lnTo>
                  <a:pt x="468" y="398"/>
                </a:lnTo>
                <a:lnTo>
                  <a:pt x="470" y="397"/>
                </a:lnTo>
                <a:lnTo>
                  <a:pt x="472" y="397"/>
                </a:lnTo>
                <a:lnTo>
                  <a:pt x="474" y="397"/>
                </a:lnTo>
                <a:lnTo>
                  <a:pt x="476" y="396"/>
                </a:lnTo>
                <a:lnTo>
                  <a:pt x="478" y="396"/>
                </a:lnTo>
                <a:lnTo>
                  <a:pt x="480" y="395"/>
                </a:lnTo>
                <a:lnTo>
                  <a:pt x="482" y="395"/>
                </a:lnTo>
                <a:lnTo>
                  <a:pt x="484" y="395"/>
                </a:lnTo>
                <a:lnTo>
                  <a:pt x="486" y="394"/>
                </a:lnTo>
                <a:lnTo>
                  <a:pt x="488" y="394"/>
                </a:lnTo>
                <a:lnTo>
                  <a:pt x="490" y="393"/>
                </a:lnTo>
                <a:lnTo>
                  <a:pt x="492" y="393"/>
                </a:lnTo>
                <a:lnTo>
                  <a:pt x="494" y="393"/>
                </a:lnTo>
                <a:lnTo>
                  <a:pt x="496" y="392"/>
                </a:lnTo>
                <a:lnTo>
                  <a:pt x="498" y="392"/>
                </a:lnTo>
                <a:lnTo>
                  <a:pt x="500" y="391"/>
                </a:lnTo>
                <a:lnTo>
                  <a:pt x="502" y="391"/>
                </a:lnTo>
                <a:lnTo>
                  <a:pt x="504" y="390"/>
                </a:lnTo>
                <a:lnTo>
                  <a:pt x="506" y="390"/>
                </a:lnTo>
                <a:lnTo>
                  <a:pt x="508" y="389"/>
                </a:lnTo>
                <a:lnTo>
                  <a:pt x="510" y="389"/>
                </a:lnTo>
                <a:lnTo>
                  <a:pt x="512" y="388"/>
                </a:lnTo>
                <a:lnTo>
                  <a:pt x="514" y="387"/>
                </a:lnTo>
                <a:lnTo>
                  <a:pt x="516" y="387"/>
                </a:lnTo>
                <a:lnTo>
                  <a:pt x="518" y="386"/>
                </a:lnTo>
                <a:lnTo>
                  <a:pt x="520" y="386"/>
                </a:lnTo>
                <a:lnTo>
                  <a:pt x="522" y="385"/>
                </a:lnTo>
                <a:lnTo>
                  <a:pt x="524" y="384"/>
                </a:lnTo>
                <a:lnTo>
                  <a:pt x="526" y="384"/>
                </a:lnTo>
                <a:lnTo>
                  <a:pt x="528" y="383"/>
                </a:lnTo>
                <a:lnTo>
                  <a:pt x="530" y="382"/>
                </a:lnTo>
                <a:lnTo>
                  <a:pt x="532" y="381"/>
                </a:lnTo>
                <a:lnTo>
                  <a:pt x="534" y="380"/>
                </a:lnTo>
                <a:lnTo>
                  <a:pt x="536" y="380"/>
                </a:lnTo>
                <a:lnTo>
                  <a:pt x="538" y="379"/>
                </a:lnTo>
                <a:lnTo>
                  <a:pt x="540" y="378"/>
                </a:lnTo>
                <a:lnTo>
                  <a:pt x="542" y="377"/>
                </a:lnTo>
                <a:lnTo>
                  <a:pt x="544" y="376"/>
                </a:lnTo>
                <a:lnTo>
                  <a:pt x="546" y="374"/>
                </a:lnTo>
                <a:lnTo>
                  <a:pt x="548" y="373"/>
                </a:lnTo>
                <a:lnTo>
                  <a:pt x="550" y="372"/>
                </a:lnTo>
                <a:lnTo>
                  <a:pt x="552" y="371"/>
                </a:lnTo>
                <a:lnTo>
                  <a:pt x="554" y="369"/>
                </a:lnTo>
                <a:lnTo>
                  <a:pt x="556" y="368"/>
                </a:lnTo>
                <a:lnTo>
                  <a:pt x="558" y="366"/>
                </a:lnTo>
                <a:lnTo>
                  <a:pt x="560" y="364"/>
                </a:lnTo>
                <a:lnTo>
                  <a:pt x="562" y="362"/>
                </a:lnTo>
                <a:lnTo>
                  <a:pt x="564" y="360"/>
                </a:lnTo>
                <a:lnTo>
                  <a:pt x="566" y="358"/>
                </a:lnTo>
                <a:lnTo>
                  <a:pt x="568" y="355"/>
                </a:lnTo>
                <a:lnTo>
                  <a:pt x="570" y="352"/>
                </a:lnTo>
                <a:lnTo>
                  <a:pt x="572" y="349"/>
                </a:lnTo>
                <a:lnTo>
                  <a:pt x="574" y="345"/>
                </a:lnTo>
                <a:lnTo>
                  <a:pt x="576" y="341"/>
                </a:lnTo>
                <a:lnTo>
                  <a:pt x="578" y="336"/>
                </a:lnTo>
                <a:lnTo>
                  <a:pt x="580" y="330"/>
                </a:lnTo>
                <a:lnTo>
                  <a:pt x="582" y="322"/>
                </a:lnTo>
                <a:lnTo>
                  <a:pt x="584" y="313"/>
                </a:lnTo>
                <a:lnTo>
                  <a:pt x="586" y="301"/>
                </a:lnTo>
                <a:lnTo>
                  <a:pt x="587" y="293"/>
                </a:lnTo>
                <a:lnTo>
                  <a:pt x="588" y="284"/>
                </a:lnTo>
                <a:lnTo>
                  <a:pt x="589" y="272"/>
                </a:lnTo>
                <a:lnTo>
                  <a:pt x="590" y="259"/>
                </a:lnTo>
                <a:lnTo>
                  <a:pt x="591" y="250"/>
                </a:lnTo>
                <a:lnTo>
                  <a:pt x="591" y="241"/>
                </a:lnTo>
                <a:lnTo>
                  <a:pt x="592" y="230"/>
                </a:lnTo>
                <a:lnTo>
                  <a:pt x="592" y="218"/>
                </a:lnTo>
                <a:lnTo>
                  <a:pt x="592" y="211"/>
                </a:lnTo>
                <a:lnTo>
                  <a:pt x="593" y="203"/>
                </a:lnTo>
                <a:lnTo>
                  <a:pt x="593" y="195"/>
                </a:lnTo>
                <a:lnTo>
                  <a:pt x="593" y="186"/>
                </a:lnTo>
                <a:lnTo>
                  <a:pt x="593" y="176"/>
                </a:lnTo>
                <a:lnTo>
                  <a:pt x="594" y="165"/>
                </a:lnTo>
                <a:lnTo>
                  <a:pt x="594" y="152"/>
                </a:lnTo>
                <a:lnTo>
                  <a:pt x="594" y="138"/>
                </a:lnTo>
                <a:lnTo>
                  <a:pt x="594" y="131"/>
                </a:lnTo>
                <a:lnTo>
                  <a:pt x="594" y="123"/>
                </a:lnTo>
                <a:lnTo>
                  <a:pt x="594" y="114"/>
                </a:lnTo>
                <a:lnTo>
                  <a:pt x="595" y="105"/>
                </a:lnTo>
                <a:lnTo>
                  <a:pt x="595" y="95"/>
                </a:lnTo>
                <a:lnTo>
                  <a:pt x="595" y="85"/>
                </a:lnTo>
                <a:lnTo>
                  <a:pt x="595" y="73"/>
                </a:lnTo>
                <a:lnTo>
                  <a:pt x="595" y="61"/>
                </a:lnTo>
                <a:lnTo>
                  <a:pt x="595" y="48"/>
                </a:lnTo>
                <a:lnTo>
                  <a:pt x="595" y="41"/>
                </a:lnTo>
                <a:lnTo>
                  <a:pt x="595" y="33"/>
                </a:lnTo>
                <a:lnTo>
                  <a:pt x="595" y="25"/>
                </a:lnTo>
                <a:lnTo>
                  <a:pt x="595" y="17"/>
                </a:lnTo>
                <a:lnTo>
                  <a:pt x="595" y="9"/>
                </a:lnTo>
                <a:lnTo>
                  <a:pt x="596" y="0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E6EB2A9-4153-9CDC-9B84-522A296E2D71}"/>
              </a:ext>
            </a:extLst>
          </p:cNvPr>
          <p:cNvGrpSpPr/>
          <p:nvPr/>
        </p:nvGrpSpPr>
        <p:grpSpPr>
          <a:xfrm>
            <a:off x="6755565" y="4686648"/>
            <a:ext cx="4192361" cy="2131157"/>
            <a:chOff x="6591935" y="4503768"/>
            <a:chExt cx="4192361" cy="2131157"/>
          </a:xfrm>
        </p:grpSpPr>
        <p:sp>
          <p:nvSpPr>
            <p:cNvPr id="100" name="Freeform 93">
              <a:extLst>
                <a:ext uri="{FF2B5EF4-FFF2-40B4-BE49-F238E27FC236}">
                  <a16:creationId xmlns:a16="http://schemas.microsoft.com/office/drawing/2014/main" id="{6BC98145-D2BE-EA54-E752-6F8442303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6268" y="4503768"/>
              <a:ext cx="4178028" cy="1905399"/>
            </a:xfrm>
            <a:custGeom>
              <a:avLst/>
              <a:gdLst>
                <a:gd name="T0" fmla="*/ 4 w 583"/>
                <a:gd name="T1" fmla="*/ 174 h 211"/>
                <a:gd name="T2" fmla="*/ 9 w 583"/>
                <a:gd name="T3" fmla="*/ 144 h 211"/>
                <a:gd name="T4" fmla="*/ 14 w 583"/>
                <a:gd name="T5" fmla="*/ 125 h 211"/>
                <a:gd name="T6" fmla="*/ 19 w 583"/>
                <a:gd name="T7" fmla="*/ 111 h 211"/>
                <a:gd name="T8" fmla="*/ 24 w 583"/>
                <a:gd name="T9" fmla="*/ 100 h 211"/>
                <a:gd name="T10" fmla="*/ 31 w 583"/>
                <a:gd name="T11" fmla="*/ 90 h 211"/>
                <a:gd name="T12" fmla="*/ 38 w 583"/>
                <a:gd name="T13" fmla="*/ 80 h 211"/>
                <a:gd name="T14" fmla="*/ 47 w 583"/>
                <a:gd name="T15" fmla="*/ 73 h 211"/>
                <a:gd name="T16" fmla="*/ 58 w 583"/>
                <a:gd name="T17" fmla="*/ 65 h 211"/>
                <a:gd name="T18" fmla="*/ 69 w 583"/>
                <a:gd name="T19" fmla="*/ 59 h 211"/>
                <a:gd name="T20" fmla="*/ 80 w 583"/>
                <a:gd name="T21" fmla="*/ 54 h 211"/>
                <a:gd name="T22" fmla="*/ 92 w 583"/>
                <a:gd name="T23" fmla="*/ 50 h 211"/>
                <a:gd name="T24" fmla="*/ 103 w 583"/>
                <a:gd name="T25" fmla="*/ 47 h 211"/>
                <a:gd name="T26" fmla="*/ 114 w 583"/>
                <a:gd name="T27" fmla="*/ 44 h 211"/>
                <a:gd name="T28" fmla="*/ 125 w 583"/>
                <a:gd name="T29" fmla="*/ 41 h 211"/>
                <a:gd name="T30" fmla="*/ 137 w 583"/>
                <a:gd name="T31" fmla="*/ 39 h 211"/>
                <a:gd name="T32" fmla="*/ 148 w 583"/>
                <a:gd name="T33" fmla="*/ 37 h 211"/>
                <a:gd name="T34" fmla="*/ 159 w 583"/>
                <a:gd name="T35" fmla="*/ 35 h 211"/>
                <a:gd name="T36" fmla="*/ 170 w 583"/>
                <a:gd name="T37" fmla="*/ 34 h 211"/>
                <a:gd name="T38" fmla="*/ 182 w 583"/>
                <a:gd name="T39" fmla="*/ 32 h 211"/>
                <a:gd name="T40" fmla="*/ 193 w 583"/>
                <a:gd name="T41" fmla="*/ 31 h 211"/>
                <a:gd name="T42" fmla="*/ 204 w 583"/>
                <a:gd name="T43" fmla="*/ 29 h 211"/>
                <a:gd name="T44" fmla="*/ 215 w 583"/>
                <a:gd name="T45" fmla="*/ 28 h 211"/>
                <a:gd name="T46" fmla="*/ 227 w 583"/>
                <a:gd name="T47" fmla="*/ 27 h 211"/>
                <a:gd name="T48" fmla="*/ 238 w 583"/>
                <a:gd name="T49" fmla="*/ 25 h 211"/>
                <a:gd name="T50" fmla="*/ 249 w 583"/>
                <a:gd name="T51" fmla="*/ 24 h 211"/>
                <a:gd name="T52" fmla="*/ 260 w 583"/>
                <a:gd name="T53" fmla="*/ 23 h 211"/>
                <a:gd name="T54" fmla="*/ 272 w 583"/>
                <a:gd name="T55" fmla="*/ 22 h 211"/>
                <a:gd name="T56" fmla="*/ 283 w 583"/>
                <a:gd name="T57" fmla="*/ 21 h 211"/>
                <a:gd name="T58" fmla="*/ 294 w 583"/>
                <a:gd name="T59" fmla="*/ 20 h 211"/>
                <a:gd name="T60" fmla="*/ 305 w 583"/>
                <a:gd name="T61" fmla="*/ 19 h 211"/>
                <a:gd name="T62" fmla="*/ 317 w 583"/>
                <a:gd name="T63" fmla="*/ 18 h 211"/>
                <a:gd name="T64" fmla="*/ 328 w 583"/>
                <a:gd name="T65" fmla="*/ 17 h 211"/>
                <a:gd name="T66" fmla="*/ 339 w 583"/>
                <a:gd name="T67" fmla="*/ 16 h 211"/>
                <a:gd name="T68" fmla="*/ 350 w 583"/>
                <a:gd name="T69" fmla="*/ 16 h 211"/>
                <a:gd name="T70" fmla="*/ 362 w 583"/>
                <a:gd name="T71" fmla="*/ 15 h 211"/>
                <a:gd name="T72" fmla="*/ 373 w 583"/>
                <a:gd name="T73" fmla="*/ 14 h 211"/>
                <a:gd name="T74" fmla="*/ 384 w 583"/>
                <a:gd name="T75" fmla="*/ 13 h 211"/>
                <a:gd name="T76" fmla="*/ 395 w 583"/>
                <a:gd name="T77" fmla="*/ 12 h 211"/>
                <a:gd name="T78" fmla="*/ 407 w 583"/>
                <a:gd name="T79" fmla="*/ 12 h 211"/>
                <a:gd name="T80" fmla="*/ 418 w 583"/>
                <a:gd name="T81" fmla="*/ 11 h 211"/>
                <a:gd name="T82" fmla="*/ 429 w 583"/>
                <a:gd name="T83" fmla="*/ 10 h 211"/>
                <a:gd name="T84" fmla="*/ 440 w 583"/>
                <a:gd name="T85" fmla="*/ 9 h 211"/>
                <a:gd name="T86" fmla="*/ 452 w 583"/>
                <a:gd name="T87" fmla="*/ 8 h 211"/>
                <a:gd name="T88" fmla="*/ 463 w 583"/>
                <a:gd name="T89" fmla="*/ 8 h 211"/>
                <a:gd name="T90" fmla="*/ 474 w 583"/>
                <a:gd name="T91" fmla="*/ 7 h 211"/>
                <a:gd name="T92" fmla="*/ 485 w 583"/>
                <a:gd name="T93" fmla="*/ 6 h 211"/>
                <a:gd name="T94" fmla="*/ 497 w 583"/>
                <a:gd name="T95" fmla="*/ 5 h 211"/>
                <a:gd name="T96" fmla="*/ 508 w 583"/>
                <a:gd name="T97" fmla="*/ 5 h 211"/>
                <a:gd name="T98" fmla="*/ 519 w 583"/>
                <a:gd name="T99" fmla="*/ 4 h 211"/>
                <a:gd name="T100" fmla="*/ 530 w 583"/>
                <a:gd name="T101" fmla="*/ 3 h 211"/>
                <a:gd name="T102" fmla="*/ 542 w 583"/>
                <a:gd name="T103" fmla="*/ 3 h 211"/>
                <a:gd name="T104" fmla="*/ 553 w 583"/>
                <a:gd name="T105" fmla="*/ 2 h 211"/>
                <a:gd name="T106" fmla="*/ 564 w 583"/>
                <a:gd name="T107" fmla="*/ 1 h 211"/>
                <a:gd name="T108" fmla="*/ 575 w 583"/>
                <a:gd name="T109" fmla="*/ 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83" h="211">
                  <a:moveTo>
                    <a:pt x="0" y="211"/>
                  </a:moveTo>
                  <a:lnTo>
                    <a:pt x="1" y="200"/>
                  </a:lnTo>
                  <a:lnTo>
                    <a:pt x="2" y="190"/>
                  </a:lnTo>
                  <a:lnTo>
                    <a:pt x="3" y="182"/>
                  </a:lnTo>
                  <a:lnTo>
                    <a:pt x="4" y="174"/>
                  </a:lnTo>
                  <a:lnTo>
                    <a:pt x="5" y="167"/>
                  </a:lnTo>
                  <a:lnTo>
                    <a:pt x="6" y="160"/>
                  </a:lnTo>
                  <a:lnTo>
                    <a:pt x="7" y="155"/>
                  </a:lnTo>
                  <a:lnTo>
                    <a:pt x="8" y="149"/>
                  </a:lnTo>
                  <a:lnTo>
                    <a:pt x="9" y="144"/>
                  </a:lnTo>
                  <a:lnTo>
                    <a:pt x="10" y="140"/>
                  </a:lnTo>
                  <a:lnTo>
                    <a:pt x="11" y="136"/>
                  </a:lnTo>
                  <a:lnTo>
                    <a:pt x="12" y="132"/>
                  </a:lnTo>
                  <a:lnTo>
                    <a:pt x="13" y="128"/>
                  </a:lnTo>
                  <a:lnTo>
                    <a:pt x="14" y="125"/>
                  </a:lnTo>
                  <a:lnTo>
                    <a:pt x="15" y="122"/>
                  </a:lnTo>
                  <a:lnTo>
                    <a:pt x="16" y="119"/>
                  </a:lnTo>
                  <a:lnTo>
                    <a:pt x="17" y="116"/>
                  </a:lnTo>
                  <a:lnTo>
                    <a:pt x="18" y="113"/>
                  </a:lnTo>
                  <a:lnTo>
                    <a:pt x="19" y="111"/>
                  </a:lnTo>
                  <a:lnTo>
                    <a:pt x="20" y="108"/>
                  </a:lnTo>
                  <a:lnTo>
                    <a:pt x="21" y="106"/>
                  </a:lnTo>
                  <a:lnTo>
                    <a:pt x="22" y="104"/>
                  </a:lnTo>
                  <a:lnTo>
                    <a:pt x="23" y="102"/>
                  </a:lnTo>
                  <a:lnTo>
                    <a:pt x="24" y="100"/>
                  </a:lnTo>
                  <a:lnTo>
                    <a:pt x="25" y="98"/>
                  </a:lnTo>
                  <a:lnTo>
                    <a:pt x="26" y="97"/>
                  </a:lnTo>
                  <a:lnTo>
                    <a:pt x="28" y="94"/>
                  </a:lnTo>
                  <a:lnTo>
                    <a:pt x="29" y="92"/>
                  </a:lnTo>
                  <a:lnTo>
                    <a:pt x="31" y="90"/>
                  </a:lnTo>
                  <a:lnTo>
                    <a:pt x="32" y="88"/>
                  </a:lnTo>
                  <a:lnTo>
                    <a:pt x="34" y="86"/>
                  </a:lnTo>
                  <a:lnTo>
                    <a:pt x="35" y="84"/>
                  </a:lnTo>
                  <a:lnTo>
                    <a:pt x="37" y="82"/>
                  </a:lnTo>
                  <a:lnTo>
                    <a:pt x="38" y="80"/>
                  </a:lnTo>
                  <a:lnTo>
                    <a:pt x="40" y="79"/>
                  </a:lnTo>
                  <a:lnTo>
                    <a:pt x="41" y="77"/>
                  </a:lnTo>
                  <a:lnTo>
                    <a:pt x="43" y="76"/>
                  </a:lnTo>
                  <a:lnTo>
                    <a:pt x="44" y="75"/>
                  </a:lnTo>
                  <a:lnTo>
                    <a:pt x="47" y="73"/>
                  </a:lnTo>
                  <a:lnTo>
                    <a:pt x="49" y="71"/>
                  </a:lnTo>
                  <a:lnTo>
                    <a:pt x="51" y="69"/>
                  </a:lnTo>
                  <a:lnTo>
                    <a:pt x="53" y="68"/>
                  </a:lnTo>
                  <a:lnTo>
                    <a:pt x="56" y="66"/>
                  </a:lnTo>
                  <a:lnTo>
                    <a:pt x="58" y="65"/>
                  </a:lnTo>
                  <a:lnTo>
                    <a:pt x="60" y="63"/>
                  </a:lnTo>
                  <a:lnTo>
                    <a:pt x="62" y="62"/>
                  </a:lnTo>
                  <a:lnTo>
                    <a:pt x="65" y="61"/>
                  </a:lnTo>
                  <a:lnTo>
                    <a:pt x="67" y="60"/>
                  </a:lnTo>
                  <a:lnTo>
                    <a:pt x="69" y="59"/>
                  </a:lnTo>
                  <a:lnTo>
                    <a:pt x="71" y="58"/>
                  </a:lnTo>
                  <a:lnTo>
                    <a:pt x="74" y="57"/>
                  </a:lnTo>
                  <a:lnTo>
                    <a:pt x="76" y="56"/>
                  </a:lnTo>
                  <a:lnTo>
                    <a:pt x="78" y="55"/>
                  </a:lnTo>
                  <a:lnTo>
                    <a:pt x="80" y="54"/>
                  </a:lnTo>
                  <a:lnTo>
                    <a:pt x="83" y="53"/>
                  </a:lnTo>
                  <a:lnTo>
                    <a:pt x="85" y="52"/>
                  </a:lnTo>
                  <a:lnTo>
                    <a:pt x="87" y="52"/>
                  </a:lnTo>
                  <a:lnTo>
                    <a:pt x="89" y="51"/>
                  </a:lnTo>
                  <a:lnTo>
                    <a:pt x="92" y="50"/>
                  </a:lnTo>
                  <a:lnTo>
                    <a:pt x="94" y="49"/>
                  </a:lnTo>
                  <a:lnTo>
                    <a:pt x="96" y="49"/>
                  </a:lnTo>
                  <a:lnTo>
                    <a:pt x="98" y="48"/>
                  </a:lnTo>
                  <a:lnTo>
                    <a:pt x="101" y="47"/>
                  </a:lnTo>
                  <a:lnTo>
                    <a:pt x="103" y="47"/>
                  </a:lnTo>
                  <a:lnTo>
                    <a:pt x="105" y="46"/>
                  </a:lnTo>
                  <a:lnTo>
                    <a:pt x="107" y="46"/>
                  </a:lnTo>
                  <a:lnTo>
                    <a:pt x="110" y="45"/>
                  </a:lnTo>
                  <a:lnTo>
                    <a:pt x="112" y="44"/>
                  </a:lnTo>
                  <a:lnTo>
                    <a:pt x="114" y="44"/>
                  </a:lnTo>
                  <a:lnTo>
                    <a:pt x="116" y="43"/>
                  </a:lnTo>
                  <a:lnTo>
                    <a:pt x="119" y="43"/>
                  </a:lnTo>
                  <a:lnTo>
                    <a:pt x="121" y="42"/>
                  </a:lnTo>
                  <a:lnTo>
                    <a:pt x="123" y="42"/>
                  </a:lnTo>
                  <a:lnTo>
                    <a:pt x="125" y="41"/>
                  </a:lnTo>
                  <a:lnTo>
                    <a:pt x="128" y="41"/>
                  </a:lnTo>
                  <a:lnTo>
                    <a:pt x="130" y="40"/>
                  </a:lnTo>
                  <a:lnTo>
                    <a:pt x="132" y="40"/>
                  </a:lnTo>
                  <a:lnTo>
                    <a:pt x="134" y="40"/>
                  </a:lnTo>
                  <a:lnTo>
                    <a:pt x="137" y="39"/>
                  </a:lnTo>
                  <a:lnTo>
                    <a:pt x="139" y="39"/>
                  </a:lnTo>
                  <a:lnTo>
                    <a:pt x="141" y="38"/>
                  </a:lnTo>
                  <a:lnTo>
                    <a:pt x="143" y="38"/>
                  </a:lnTo>
                  <a:lnTo>
                    <a:pt x="146" y="38"/>
                  </a:lnTo>
                  <a:lnTo>
                    <a:pt x="148" y="37"/>
                  </a:lnTo>
                  <a:lnTo>
                    <a:pt x="150" y="37"/>
                  </a:lnTo>
                  <a:lnTo>
                    <a:pt x="152" y="36"/>
                  </a:lnTo>
                  <a:lnTo>
                    <a:pt x="155" y="36"/>
                  </a:lnTo>
                  <a:lnTo>
                    <a:pt x="157" y="36"/>
                  </a:lnTo>
                  <a:lnTo>
                    <a:pt x="159" y="35"/>
                  </a:lnTo>
                  <a:lnTo>
                    <a:pt x="161" y="35"/>
                  </a:lnTo>
                  <a:lnTo>
                    <a:pt x="164" y="35"/>
                  </a:lnTo>
                  <a:lnTo>
                    <a:pt x="166" y="34"/>
                  </a:lnTo>
                  <a:lnTo>
                    <a:pt x="168" y="34"/>
                  </a:lnTo>
                  <a:lnTo>
                    <a:pt x="170" y="34"/>
                  </a:lnTo>
                  <a:lnTo>
                    <a:pt x="173" y="33"/>
                  </a:lnTo>
                  <a:lnTo>
                    <a:pt x="175" y="33"/>
                  </a:lnTo>
                  <a:lnTo>
                    <a:pt x="177" y="33"/>
                  </a:lnTo>
                  <a:lnTo>
                    <a:pt x="179" y="32"/>
                  </a:lnTo>
                  <a:lnTo>
                    <a:pt x="182" y="32"/>
                  </a:lnTo>
                  <a:lnTo>
                    <a:pt x="184" y="32"/>
                  </a:lnTo>
                  <a:lnTo>
                    <a:pt x="186" y="31"/>
                  </a:lnTo>
                  <a:lnTo>
                    <a:pt x="188" y="31"/>
                  </a:lnTo>
                  <a:lnTo>
                    <a:pt x="191" y="31"/>
                  </a:lnTo>
                  <a:lnTo>
                    <a:pt x="193" y="31"/>
                  </a:lnTo>
                  <a:lnTo>
                    <a:pt x="195" y="30"/>
                  </a:lnTo>
                  <a:lnTo>
                    <a:pt x="197" y="30"/>
                  </a:lnTo>
                  <a:lnTo>
                    <a:pt x="200" y="30"/>
                  </a:lnTo>
                  <a:lnTo>
                    <a:pt x="202" y="29"/>
                  </a:lnTo>
                  <a:lnTo>
                    <a:pt x="204" y="29"/>
                  </a:lnTo>
                  <a:lnTo>
                    <a:pt x="206" y="29"/>
                  </a:lnTo>
                  <a:lnTo>
                    <a:pt x="209" y="29"/>
                  </a:lnTo>
                  <a:lnTo>
                    <a:pt x="211" y="28"/>
                  </a:lnTo>
                  <a:lnTo>
                    <a:pt x="213" y="28"/>
                  </a:lnTo>
                  <a:lnTo>
                    <a:pt x="215" y="28"/>
                  </a:lnTo>
                  <a:lnTo>
                    <a:pt x="218" y="28"/>
                  </a:lnTo>
                  <a:lnTo>
                    <a:pt x="220" y="27"/>
                  </a:lnTo>
                  <a:lnTo>
                    <a:pt x="222" y="27"/>
                  </a:lnTo>
                  <a:lnTo>
                    <a:pt x="224" y="27"/>
                  </a:lnTo>
                  <a:lnTo>
                    <a:pt x="227" y="27"/>
                  </a:lnTo>
                  <a:lnTo>
                    <a:pt x="229" y="26"/>
                  </a:lnTo>
                  <a:lnTo>
                    <a:pt x="231" y="26"/>
                  </a:lnTo>
                  <a:lnTo>
                    <a:pt x="233" y="26"/>
                  </a:lnTo>
                  <a:lnTo>
                    <a:pt x="236" y="26"/>
                  </a:lnTo>
                  <a:lnTo>
                    <a:pt x="238" y="25"/>
                  </a:lnTo>
                  <a:lnTo>
                    <a:pt x="240" y="25"/>
                  </a:lnTo>
                  <a:lnTo>
                    <a:pt x="242" y="25"/>
                  </a:lnTo>
                  <a:lnTo>
                    <a:pt x="245" y="25"/>
                  </a:lnTo>
                  <a:lnTo>
                    <a:pt x="247" y="25"/>
                  </a:lnTo>
                  <a:lnTo>
                    <a:pt x="249" y="24"/>
                  </a:lnTo>
                  <a:lnTo>
                    <a:pt x="251" y="24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58" y="23"/>
                  </a:lnTo>
                  <a:lnTo>
                    <a:pt x="260" y="23"/>
                  </a:lnTo>
                  <a:lnTo>
                    <a:pt x="263" y="23"/>
                  </a:lnTo>
                  <a:lnTo>
                    <a:pt x="265" y="23"/>
                  </a:lnTo>
                  <a:lnTo>
                    <a:pt x="267" y="23"/>
                  </a:lnTo>
                  <a:lnTo>
                    <a:pt x="269" y="22"/>
                  </a:lnTo>
                  <a:lnTo>
                    <a:pt x="272" y="22"/>
                  </a:lnTo>
                  <a:lnTo>
                    <a:pt x="274" y="22"/>
                  </a:lnTo>
                  <a:lnTo>
                    <a:pt x="276" y="22"/>
                  </a:lnTo>
                  <a:lnTo>
                    <a:pt x="278" y="22"/>
                  </a:lnTo>
                  <a:lnTo>
                    <a:pt x="281" y="21"/>
                  </a:lnTo>
                  <a:lnTo>
                    <a:pt x="283" y="21"/>
                  </a:lnTo>
                  <a:lnTo>
                    <a:pt x="285" y="21"/>
                  </a:lnTo>
                  <a:lnTo>
                    <a:pt x="287" y="21"/>
                  </a:lnTo>
                  <a:lnTo>
                    <a:pt x="290" y="21"/>
                  </a:lnTo>
                  <a:lnTo>
                    <a:pt x="292" y="20"/>
                  </a:lnTo>
                  <a:lnTo>
                    <a:pt x="294" y="20"/>
                  </a:lnTo>
                  <a:lnTo>
                    <a:pt x="296" y="20"/>
                  </a:lnTo>
                  <a:lnTo>
                    <a:pt x="299" y="20"/>
                  </a:lnTo>
                  <a:lnTo>
                    <a:pt x="301" y="20"/>
                  </a:lnTo>
                  <a:lnTo>
                    <a:pt x="303" y="19"/>
                  </a:lnTo>
                  <a:lnTo>
                    <a:pt x="305" y="19"/>
                  </a:lnTo>
                  <a:lnTo>
                    <a:pt x="308" y="19"/>
                  </a:lnTo>
                  <a:lnTo>
                    <a:pt x="310" y="19"/>
                  </a:lnTo>
                  <a:lnTo>
                    <a:pt x="312" y="19"/>
                  </a:lnTo>
                  <a:lnTo>
                    <a:pt x="314" y="18"/>
                  </a:lnTo>
                  <a:lnTo>
                    <a:pt x="317" y="18"/>
                  </a:lnTo>
                  <a:lnTo>
                    <a:pt x="319" y="18"/>
                  </a:lnTo>
                  <a:lnTo>
                    <a:pt x="321" y="18"/>
                  </a:lnTo>
                  <a:lnTo>
                    <a:pt x="323" y="18"/>
                  </a:lnTo>
                  <a:lnTo>
                    <a:pt x="326" y="18"/>
                  </a:lnTo>
                  <a:lnTo>
                    <a:pt x="328" y="17"/>
                  </a:lnTo>
                  <a:lnTo>
                    <a:pt x="330" y="17"/>
                  </a:lnTo>
                  <a:lnTo>
                    <a:pt x="332" y="17"/>
                  </a:lnTo>
                  <a:lnTo>
                    <a:pt x="335" y="17"/>
                  </a:lnTo>
                  <a:lnTo>
                    <a:pt x="337" y="17"/>
                  </a:lnTo>
                  <a:lnTo>
                    <a:pt x="339" y="16"/>
                  </a:lnTo>
                  <a:lnTo>
                    <a:pt x="341" y="16"/>
                  </a:lnTo>
                  <a:lnTo>
                    <a:pt x="344" y="16"/>
                  </a:lnTo>
                  <a:lnTo>
                    <a:pt x="346" y="16"/>
                  </a:lnTo>
                  <a:lnTo>
                    <a:pt x="348" y="16"/>
                  </a:lnTo>
                  <a:lnTo>
                    <a:pt x="350" y="16"/>
                  </a:lnTo>
                  <a:lnTo>
                    <a:pt x="353" y="15"/>
                  </a:lnTo>
                  <a:lnTo>
                    <a:pt x="355" y="15"/>
                  </a:lnTo>
                  <a:lnTo>
                    <a:pt x="357" y="15"/>
                  </a:lnTo>
                  <a:lnTo>
                    <a:pt x="359" y="15"/>
                  </a:lnTo>
                  <a:lnTo>
                    <a:pt x="362" y="15"/>
                  </a:lnTo>
                  <a:lnTo>
                    <a:pt x="364" y="15"/>
                  </a:lnTo>
                  <a:lnTo>
                    <a:pt x="366" y="14"/>
                  </a:lnTo>
                  <a:lnTo>
                    <a:pt x="368" y="14"/>
                  </a:lnTo>
                  <a:lnTo>
                    <a:pt x="371" y="14"/>
                  </a:lnTo>
                  <a:lnTo>
                    <a:pt x="373" y="14"/>
                  </a:lnTo>
                  <a:lnTo>
                    <a:pt x="375" y="14"/>
                  </a:lnTo>
                  <a:lnTo>
                    <a:pt x="377" y="14"/>
                  </a:lnTo>
                  <a:lnTo>
                    <a:pt x="380" y="13"/>
                  </a:lnTo>
                  <a:lnTo>
                    <a:pt x="382" y="13"/>
                  </a:lnTo>
                  <a:lnTo>
                    <a:pt x="384" y="13"/>
                  </a:lnTo>
                  <a:lnTo>
                    <a:pt x="386" y="13"/>
                  </a:lnTo>
                  <a:lnTo>
                    <a:pt x="389" y="13"/>
                  </a:lnTo>
                  <a:lnTo>
                    <a:pt x="391" y="13"/>
                  </a:lnTo>
                  <a:lnTo>
                    <a:pt x="393" y="12"/>
                  </a:lnTo>
                  <a:lnTo>
                    <a:pt x="395" y="12"/>
                  </a:lnTo>
                  <a:lnTo>
                    <a:pt x="398" y="12"/>
                  </a:lnTo>
                  <a:lnTo>
                    <a:pt x="400" y="12"/>
                  </a:lnTo>
                  <a:lnTo>
                    <a:pt x="402" y="12"/>
                  </a:lnTo>
                  <a:lnTo>
                    <a:pt x="404" y="12"/>
                  </a:lnTo>
                  <a:lnTo>
                    <a:pt x="407" y="12"/>
                  </a:lnTo>
                  <a:lnTo>
                    <a:pt x="409" y="11"/>
                  </a:lnTo>
                  <a:lnTo>
                    <a:pt x="411" y="11"/>
                  </a:lnTo>
                  <a:lnTo>
                    <a:pt x="413" y="11"/>
                  </a:lnTo>
                  <a:lnTo>
                    <a:pt x="416" y="11"/>
                  </a:lnTo>
                  <a:lnTo>
                    <a:pt x="418" y="11"/>
                  </a:lnTo>
                  <a:lnTo>
                    <a:pt x="420" y="11"/>
                  </a:lnTo>
                  <a:lnTo>
                    <a:pt x="422" y="10"/>
                  </a:lnTo>
                  <a:lnTo>
                    <a:pt x="425" y="10"/>
                  </a:lnTo>
                  <a:lnTo>
                    <a:pt x="427" y="10"/>
                  </a:lnTo>
                  <a:lnTo>
                    <a:pt x="429" y="10"/>
                  </a:lnTo>
                  <a:lnTo>
                    <a:pt x="431" y="10"/>
                  </a:lnTo>
                  <a:lnTo>
                    <a:pt x="434" y="10"/>
                  </a:lnTo>
                  <a:lnTo>
                    <a:pt x="436" y="9"/>
                  </a:lnTo>
                  <a:lnTo>
                    <a:pt x="438" y="9"/>
                  </a:lnTo>
                  <a:lnTo>
                    <a:pt x="440" y="9"/>
                  </a:lnTo>
                  <a:lnTo>
                    <a:pt x="443" y="9"/>
                  </a:lnTo>
                  <a:lnTo>
                    <a:pt x="445" y="9"/>
                  </a:lnTo>
                  <a:lnTo>
                    <a:pt x="447" y="9"/>
                  </a:lnTo>
                  <a:lnTo>
                    <a:pt x="449" y="9"/>
                  </a:lnTo>
                  <a:lnTo>
                    <a:pt x="452" y="8"/>
                  </a:lnTo>
                  <a:lnTo>
                    <a:pt x="454" y="8"/>
                  </a:lnTo>
                  <a:lnTo>
                    <a:pt x="456" y="8"/>
                  </a:lnTo>
                  <a:lnTo>
                    <a:pt x="458" y="8"/>
                  </a:lnTo>
                  <a:lnTo>
                    <a:pt x="461" y="8"/>
                  </a:lnTo>
                  <a:lnTo>
                    <a:pt x="463" y="8"/>
                  </a:lnTo>
                  <a:lnTo>
                    <a:pt x="465" y="8"/>
                  </a:lnTo>
                  <a:lnTo>
                    <a:pt x="467" y="7"/>
                  </a:lnTo>
                  <a:lnTo>
                    <a:pt x="470" y="7"/>
                  </a:lnTo>
                  <a:lnTo>
                    <a:pt x="472" y="7"/>
                  </a:lnTo>
                  <a:lnTo>
                    <a:pt x="474" y="7"/>
                  </a:lnTo>
                  <a:lnTo>
                    <a:pt x="476" y="7"/>
                  </a:lnTo>
                  <a:lnTo>
                    <a:pt x="479" y="7"/>
                  </a:lnTo>
                  <a:lnTo>
                    <a:pt x="481" y="6"/>
                  </a:lnTo>
                  <a:lnTo>
                    <a:pt x="483" y="6"/>
                  </a:lnTo>
                  <a:lnTo>
                    <a:pt x="485" y="6"/>
                  </a:lnTo>
                  <a:lnTo>
                    <a:pt x="488" y="6"/>
                  </a:lnTo>
                  <a:lnTo>
                    <a:pt x="490" y="6"/>
                  </a:lnTo>
                  <a:lnTo>
                    <a:pt x="492" y="6"/>
                  </a:lnTo>
                  <a:lnTo>
                    <a:pt x="494" y="6"/>
                  </a:lnTo>
                  <a:lnTo>
                    <a:pt x="497" y="5"/>
                  </a:lnTo>
                  <a:lnTo>
                    <a:pt x="499" y="5"/>
                  </a:lnTo>
                  <a:lnTo>
                    <a:pt x="501" y="5"/>
                  </a:lnTo>
                  <a:lnTo>
                    <a:pt x="503" y="5"/>
                  </a:lnTo>
                  <a:lnTo>
                    <a:pt x="506" y="5"/>
                  </a:lnTo>
                  <a:lnTo>
                    <a:pt x="508" y="5"/>
                  </a:lnTo>
                  <a:lnTo>
                    <a:pt x="510" y="5"/>
                  </a:lnTo>
                  <a:lnTo>
                    <a:pt x="512" y="4"/>
                  </a:lnTo>
                  <a:lnTo>
                    <a:pt x="515" y="4"/>
                  </a:lnTo>
                  <a:lnTo>
                    <a:pt x="517" y="4"/>
                  </a:lnTo>
                  <a:lnTo>
                    <a:pt x="519" y="4"/>
                  </a:lnTo>
                  <a:lnTo>
                    <a:pt x="521" y="4"/>
                  </a:lnTo>
                  <a:lnTo>
                    <a:pt x="524" y="4"/>
                  </a:lnTo>
                  <a:lnTo>
                    <a:pt x="526" y="4"/>
                  </a:lnTo>
                  <a:lnTo>
                    <a:pt x="528" y="3"/>
                  </a:lnTo>
                  <a:lnTo>
                    <a:pt x="530" y="3"/>
                  </a:lnTo>
                  <a:lnTo>
                    <a:pt x="533" y="3"/>
                  </a:lnTo>
                  <a:lnTo>
                    <a:pt x="535" y="3"/>
                  </a:lnTo>
                  <a:lnTo>
                    <a:pt x="537" y="3"/>
                  </a:lnTo>
                  <a:lnTo>
                    <a:pt x="539" y="3"/>
                  </a:lnTo>
                  <a:lnTo>
                    <a:pt x="542" y="3"/>
                  </a:lnTo>
                  <a:lnTo>
                    <a:pt x="544" y="2"/>
                  </a:lnTo>
                  <a:lnTo>
                    <a:pt x="546" y="2"/>
                  </a:lnTo>
                  <a:lnTo>
                    <a:pt x="548" y="2"/>
                  </a:lnTo>
                  <a:lnTo>
                    <a:pt x="551" y="2"/>
                  </a:lnTo>
                  <a:lnTo>
                    <a:pt x="553" y="2"/>
                  </a:lnTo>
                  <a:lnTo>
                    <a:pt x="555" y="2"/>
                  </a:lnTo>
                  <a:lnTo>
                    <a:pt x="557" y="2"/>
                  </a:lnTo>
                  <a:lnTo>
                    <a:pt x="560" y="2"/>
                  </a:lnTo>
                  <a:lnTo>
                    <a:pt x="562" y="1"/>
                  </a:lnTo>
                  <a:lnTo>
                    <a:pt x="564" y="1"/>
                  </a:lnTo>
                  <a:lnTo>
                    <a:pt x="566" y="1"/>
                  </a:lnTo>
                  <a:lnTo>
                    <a:pt x="569" y="1"/>
                  </a:lnTo>
                  <a:lnTo>
                    <a:pt x="571" y="1"/>
                  </a:lnTo>
                  <a:lnTo>
                    <a:pt x="573" y="1"/>
                  </a:lnTo>
                  <a:lnTo>
                    <a:pt x="575" y="1"/>
                  </a:lnTo>
                  <a:lnTo>
                    <a:pt x="578" y="0"/>
                  </a:lnTo>
                  <a:lnTo>
                    <a:pt x="580" y="0"/>
                  </a:lnTo>
                  <a:lnTo>
                    <a:pt x="582" y="0"/>
                  </a:lnTo>
                  <a:lnTo>
                    <a:pt x="583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92">
              <a:extLst>
                <a:ext uri="{FF2B5EF4-FFF2-40B4-BE49-F238E27FC236}">
                  <a16:creationId xmlns:a16="http://schemas.microsoft.com/office/drawing/2014/main" id="{A1C3B559-8474-8B9B-8E64-965FD687E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1935" y="6409167"/>
              <a:ext cx="14333" cy="225758"/>
            </a:xfrm>
            <a:custGeom>
              <a:avLst/>
              <a:gdLst>
                <a:gd name="T0" fmla="*/ 2 w 2"/>
                <a:gd name="T1" fmla="*/ 0 h 25"/>
                <a:gd name="T2" fmla="*/ 2 w 2"/>
                <a:gd name="T3" fmla="*/ 2 h 25"/>
                <a:gd name="T4" fmla="*/ 2 w 2"/>
                <a:gd name="T5" fmla="*/ 6 h 25"/>
                <a:gd name="T6" fmla="*/ 2 w 2"/>
                <a:gd name="T7" fmla="*/ 9 h 25"/>
                <a:gd name="T8" fmla="*/ 1 w 2"/>
                <a:gd name="T9" fmla="*/ 12 h 25"/>
                <a:gd name="T10" fmla="*/ 1 w 2"/>
                <a:gd name="T11" fmla="*/ 15 h 25"/>
                <a:gd name="T12" fmla="*/ 1 w 2"/>
                <a:gd name="T13" fmla="*/ 19 h 25"/>
                <a:gd name="T14" fmla="*/ 1 w 2"/>
                <a:gd name="T15" fmla="*/ 22 h 25"/>
                <a:gd name="T16" fmla="*/ 0 w 2"/>
                <a:gd name="T17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" h="25">
                  <a:moveTo>
                    <a:pt x="2" y="0"/>
                  </a:moveTo>
                  <a:lnTo>
                    <a:pt x="2" y="2"/>
                  </a:lnTo>
                  <a:lnTo>
                    <a:pt x="2" y="6"/>
                  </a:lnTo>
                  <a:lnTo>
                    <a:pt x="2" y="9"/>
                  </a:lnTo>
                  <a:lnTo>
                    <a:pt x="1" y="12"/>
                  </a:lnTo>
                  <a:lnTo>
                    <a:pt x="1" y="15"/>
                  </a:lnTo>
                  <a:lnTo>
                    <a:pt x="1" y="19"/>
                  </a:lnTo>
                  <a:lnTo>
                    <a:pt x="1" y="22"/>
                  </a:lnTo>
                  <a:lnTo>
                    <a:pt x="0" y="25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37487E1-5CB6-682C-FAE8-6526E5FE42D1}"/>
              </a:ext>
            </a:extLst>
          </p:cNvPr>
          <p:cNvGrpSpPr/>
          <p:nvPr/>
        </p:nvGrpSpPr>
        <p:grpSpPr>
          <a:xfrm>
            <a:off x="6117753" y="1216744"/>
            <a:ext cx="494484" cy="5637183"/>
            <a:chOff x="5954123" y="1033864"/>
            <a:chExt cx="494484" cy="5637183"/>
          </a:xfrm>
        </p:grpSpPr>
        <p:sp>
          <p:nvSpPr>
            <p:cNvPr id="99" name="Freeform 91">
              <a:extLst>
                <a:ext uri="{FF2B5EF4-FFF2-40B4-BE49-F238E27FC236}">
                  <a16:creationId xmlns:a16="http://schemas.microsoft.com/office/drawing/2014/main" id="{A1B067E3-230E-85A7-18DD-8222E9194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8456" y="1033864"/>
              <a:ext cx="480151" cy="5059242"/>
            </a:xfrm>
            <a:custGeom>
              <a:avLst/>
              <a:gdLst>
                <a:gd name="T0" fmla="*/ 0 w 67"/>
                <a:gd name="T1" fmla="*/ 552 h 560"/>
                <a:gd name="T2" fmla="*/ 0 w 67"/>
                <a:gd name="T3" fmla="*/ 537 h 560"/>
                <a:gd name="T4" fmla="*/ 1 w 67"/>
                <a:gd name="T5" fmla="*/ 525 h 560"/>
                <a:gd name="T6" fmla="*/ 1 w 67"/>
                <a:gd name="T7" fmla="*/ 514 h 560"/>
                <a:gd name="T8" fmla="*/ 2 w 67"/>
                <a:gd name="T9" fmla="*/ 505 h 560"/>
                <a:gd name="T10" fmla="*/ 2 w 67"/>
                <a:gd name="T11" fmla="*/ 496 h 560"/>
                <a:gd name="T12" fmla="*/ 3 w 67"/>
                <a:gd name="T13" fmla="*/ 489 h 560"/>
                <a:gd name="T14" fmla="*/ 3 w 67"/>
                <a:gd name="T15" fmla="*/ 482 h 560"/>
                <a:gd name="T16" fmla="*/ 4 w 67"/>
                <a:gd name="T17" fmla="*/ 476 h 560"/>
                <a:gd name="T18" fmla="*/ 4 w 67"/>
                <a:gd name="T19" fmla="*/ 471 h 560"/>
                <a:gd name="T20" fmla="*/ 5 w 67"/>
                <a:gd name="T21" fmla="*/ 466 h 560"/>
                <a:gd name="T22" fmla="*/ 5 w 67"/>
                <a:gd name="T23" fmla="*/ 461 h 560"/>
                <a:gd name="T24" fmla="*/ 6 w 67"/>
                <a:gd name="T25" fmla="*/ 457 h 560"/>
                <a:gd name="T26" fmla="*/ 7 w 67"/>
                <a:gd name="T27" fmla="*/ 452 h 560"/>
                <a:gd name="T28" fmla="*/ 7 w 67"/>
                <a:gd name="T29" fmla="*/ 447 h 560"/>
                <a:gd name="T30" fmla="*/ 8 w 67"/>
                <a:gd name="T31" fmla="*/ 442 h 560"/>
                <a:gd name="T32" fmla="*/ 9 w 67"/>
                <a:gd name="T33" fmla="*/ 438 h 560"/>
                <a:gd name="T34" fmla="*/ 10 w 67"/>
                <a:gd name="T35" fmla="*/ 432 h 560"/>
                <a:gd name="T36" fmla="*/ 11 w 67"/>
                <a:gd name="T37" fmla="*/ 427 h 560"/>
                <a:gd name="T38" fmla="*/ 12 w 67"/>
                <a:gd name="T39" fmla="*/ 423 h 560"/>
                <a:gd name="T40" fmla="*/ 13 w 67"/>
                <a:gd name="T41" fmla="*/ 418 h 560"/>
                <a:gd name="T42" fmla="*/ 15 w 67"/>
                <a:gd name="T43" fmla="*/ 414 h 560"/>
                <a:gd name="T44" fmla="*/ 16 w 67"/>
                <a:gd name="T45" fmla="*/ 409 h 560"/>
                <a:gd name="T46" fmla="*/ 18 w 67"/>
                <a:gd name="T47" fmla="*/ 404 h 560"/>
                <a:gd name="T48" fmla="*/ 20 w 67"/>
                <a:gd name="T49" fmla="*/ 400 h 560"/>
                <a:gd name="T50" fmla="*/ 21 w 67"/>
                <a:gd name="T51" fmla="*/ 395 h 560"/>
                <a:gd name="T52" fmla="*/ 23 w 67"/>
                <a:gd name="T53" fmla="*/ 392 h 560"/>
                <a:gd name="T54" fmla="*/ 25 w 67"/>
                <a:gd name="T55" fmla="*/ 388 h 560"/>
                <a:gd name="T56" fmla="*/ 26 w 67"/>
                <a:gd name="T57" fmla="*/ 384 h 560"/>
                <a:gd name="T58" fmla="*/ 28 w 67"/>
                <a:gd name="T59" fmla="*/ 380 h 560"/>
                <a:gd name="T60" fmla="*/ 30 w 67"/>
                <a:gd name="T61" fmla="*/ 376 h 560"/>
                <a:gd name="T62" fmla="*/ 32 w 67"/>
                <a:gd name="T63" fmla="*/ 373 h 560"/>
                <a:gd name="T64" fmla="*/ 33 w 67"/>
                <a:gd name="T65" fmla="*/ 369 h 560"/>
                <a:gd name="T66" fmla="*/ 35 w 67"/>
                <a:gd name="T67" fmla="*/ 365 h 560"/>
                <a:gd name="T68" fmla="*/ 37 w 67"/>
                <a:gd name="T69" fmla="*/ 360 h 560"/>
                <a:gd name="T70" fmla="*/ 38 w 67"/>
                <a:gd name="T71" fmla="*/ 356 h 560"/>
                <a:gd name="T72" fmla="*/ 40 w 67"/>
                <a:gd name="T73" fmla="*/ 351 h 560"/>
                <a:gd name="T74" fmla="*/ 42 w 67"/>
                <a:gd name="T75" fmla="*/ 346 h 560"/>
                <a:gd name="T76" fmla="*/ 43 w 67"/>
                <a:gd name="T77" fmla="*/ 341 h 560"/>
                <a:gd name="T78" fmla="*/ 45 w 67"/>
                <a:gd name="T79" fmla="*/ 335 h 560"/>
                <a:gd name="T80" fmla="*/ 47 w 67"/>
                <a:gd name="T81" fmla="*/ 328 h 560"/>
                <a:gd name="T82" fmla="*/ 48 w 67"/>
                <a:gd name="T83" fmla="*/ 321 h 560"/>
                <a:gd name="T84" fmla="*/ 50 w 67"/>
                <a:gd name="T85" fmla="*/ 312 h 560"/>
                <a:gd name="T86" fmla="*/ 52 w 67"/>
                <a:gd name="T87" fmla="*/ 303 h 560"/>
                <a:gd name="T88" fmla="*/ 53 w 67"/>
                <a:gd name="T89" fmla="*/ 292 h 560"/>
                <a:gd name="T90" fmla="*/ 55 w 67"/>
                <a:gd name="T91" fmla="*/ 280 h 560"/>
                <a:gd name="T92" fmla="*/ 57 w 67"/>
                <a:gd name="T93" fmla="*/ 265 h 560"/>
                <a:gd name="T94" fmla="*/ 59 w 67"/>
                <a:gd name="T95" fmla="*/ 246 h 560"/>
                <a:gd name="T96" fmla="*/ 60 w 67"/>
                <a:gd name="T97" fmla="*/ 224 h 560"/>
                <a:gd name="T98" fmla="*/ 61 w 67"/>
                <a:gd name="T99" fmla="*/ 203 h 560"/>
                <a:gd name="T100" fmla="*/ 62 w 67"/>
                <a:gd name="T101" fmla="*/ 187 h 560"/>
                <a:gd name="T102" fmla="*/ 63 w 67"/>
                <a:gd name="T103" fmla="*/ 168 h 560"/>
                <a:gd name="T104" fmla="*/ 64 w 67"/>
                <a:gd name="T105" fmla="*/ 146 h 560"/>
                <a:gd name="T106" fmla="*/ 65 w 67"/>
                <a:gd name="T107" fmla="*/ 120 h 560"/>
                <a:gd name="T108" fmla="*/ 65 w 67"/>
                <a:gd name="T109" fmla="*/ 105 h 560"/>
                <a:gd name="T110" fmla="*/ 66 w 67"/>
                <a:gd name="T111" fmla="*/ 88 h 560"/>
                <a:gd name="T112" fmla="*/ 66 w 67"/>
                <a:gd name="T113" fmla="*/ 70 h 560"/>
                <a:gd name="T114" fmla="*/ 67 w 67"/>
                <a:gd name="T115" fmla="*/ 49 h 560"/>
                <a:gd name="T116" fmla="*/ 67 w 67"/>
                <a:gd name="T117" fmla="*/ 26 h 560"/>
                <a:gd name="T118" fmla="*/ 67 w 67"/>
                <a:gd name="T119" fmla="*/ 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7" h="560">
                  <a:moveTo>
                    <a:pt x="0" y="560"/>
                  </a:moveTo>
                  <a:lnTo>
                    <a:pt x="0" y="552"/>
                  </a:lnTo>
                  <a:lnTo>
                    <a:pt x="0" y="544"/>
                  </a:lnTo>
                  <a:lnTo>
                    <a:pt x="0" y="537"/>
                  </a:lnTo>
                  <a:lnTo>
                    <a:pt x="1" y="531"/>
                  </a:lnTo>
                  <a:lnTo>
                    <a:pt x="1" y="525"/>
                  </a:lnTo>
                  <a:lnTo>
                    <a:pt x="1" y="519"/>
                  </a:lnTo>
                  <a:lnTo>
                    <a:pt x="1" y="514"/>
                  </a:lnTo>
                  <a:lnTo>
                    <a:pt x="2" y="509"/>
                  </a:lnTo>
                  <a:lnTo>
                    <a:pt x="2" y="505"/>
                  </a:lnTo>
                  <a:lnTo>
                    <a:pt x="2" y="500"/>
                  </a:lnTo>
                  <a:lnTo>
                    <a:pt x="2" y="496"/>
                  </a:lnTo>
                  <a:lnTo>
                    <a:pt x="3" y="492"/>
                  </a:lnTo>
                  <a:lnTo>
                    <a:pt x="3" y="489"/>
                  </a:lnTo>
                  <a:lnTo>
                    <a:pt x="3" y="485"/>
                  </a:lnTo>
                  <a:lnTo>
                    <a:pt x="3" y="482"/>
                  </a:lnTo>
                  <a:lnTo>
                    <a:pt x="4" y="479"/>
                  </a:lnTo>
                  <a:lnTo>
                    <a:pt x="4" y="476"/>
                  </a:lnTo>
                  <a:lnTo>
                    <a:pt x="4" y="474"/>
                  </a:lnTo>
                  <a:lnTo>
                    <a:pt x="4" y="471"/>
                  </a:lnTo>
                  <a:lnTo>
                    <a:pt x="5" y="468"/>
                  </a:lnTo>
                  <a:lnTo>
                    <a:pt x="5" y="466"/>
                  </a:lnTo>
                  <a:lnTo>
                    <a:pt x="5" y="464"/>
                  </a:lnTo>
                  <a:lnTo>
                    <a:pt x="5" y="461"/>
                  </a:lnTo>
                  <a:lnTo>
                    <a:pt x="6" y="459"/>
                  </a:lnTo>
                  <a:lnTo>
                    <a:pt x="6" y="457"/>
                  </a:lnTo>
                  <a:lnTo>
                    <a:pt x="6" y="454"/>
                  </a:lnTo>
                  <a:lnTo>
                    <a:pt x="7" y="452"/>
                  </a:lnTo>
                  <a:lnTo>
                    <a:pt x="7" y="449"/>
                  </a:lnTo>
                  <a:lnTo>
                    <a:pt x="7" y="447"/>
                  </a:lnTo>
                  <a:lnTo>
                    <a:pt x="8" y="444"/>
                  </a:lnTo>
                  <a:lnTo>
                    <a:pt x="8" y="442"/>
                  </a:lnTo>
                  <a:lnTo>
                    <a:pt x="8" y="440"/>
                  </a:lnTo>
                  <a:lnTo>
                    <a:pt x="9" y="438"/>
                  </a:lnTo>
                  <a:lnTo>
                    <a:pt x="9" y="435"/>
                  </a:lnTo>
                  <a:lnTo>
                    <a:pt x="10" y="432"/>
                  </a:lnTo>
                  <a:lnTo>
                    <a:pt x="10" y="430"/>
                  </a:lnTo>
                  <a:lnTo>
                    <a:pt x="11" y="427"/>
                  </a:lnTo>
                  <a:lnTo>
                    <a:pt x="12" y="425"/>
                  </a:lnTo>
                  <a:lnTo>
                    <a:pt x="12" y="423"/>
                  </a:lnTo>
                  <a:lnTo>
                    <a:pt x="13" y="420"/>
                  </a:lnTo>
                  <a:lnTo>
                    <a:pt x="13" y="418"/>
                  </a:lnTo>
                  <a:lnTo>
                    <a:pt x="14" y="417"/>
                  </a:lnTo>
                  <a:lnTo>
                    <a:pt x="15" y="414"/>
                  </a:lnTo>
                  <a:lnTo>
                    <a:pt x="16" y="411"/>
                  </a:lnTo>
                  <a:lnTo>
                    <a:pt x="16" y="409"/>
                  </a:lnTo>
                  <a:lnTo>
                    <a:pt x="17" y="406"/>
                  </a:lnTo>
                  <a:lnTo>
                    <a:pt x="18" y="404"/>
                  </a:lnTo>
                  <a:lnTo>
                    <a:pt x="19" y="402"/>
                  </a:lnTo>
                  <a:lnTo>
                    <a:pt x="20" y="400"/>
                  </a:lnTo>
                  <a:lnTo>
                    <a:pt x="21" y="398"/>
                  </a:lnTo>
                  <a:lnTo>
                    <a:pt x="21" y="395"/>
                  </a:lnTo>
                  <a:lnTo>
                    <a:pt x="22" y="393"/>
                  </a:lnTo>
                  <a:lnTo>
                    <a:pt x="23" y="392"/>
                  </a:lnTo>
                  <a:lnTo>
                    <a:pt x="24" y="390"/>
                  </a:lnTo>
                  <a:lnTo>
                    <a:pt x="25" y="388"/>
                  </a:lnTo>
                  <a:lnTo>
                    <a:pt x="26" y="386"/>
                  </a:lnTo>
                  <a:lnTo>
                    <a:pt x="26" y="384"/>
                  </a:lnTo>
                  <a:lnTo>
                    <a:pt x="27" y="382"/>
                  </a:lnTo>
                  <a:lnTo>
                    <a:pt x="28" y="380"/>
                  </a:lnTo>
                  <a:lnTo>
                    <a:pt x="29" y="378"/>
                  </a:lnTo>
                  <a:lnTo>
                    <a:pt x="30" y="376"/>
                  </a:lnTo>
                  <a:lnTo>
                    <a:pt x="31" y="375"/>
                  </a:lnTo>
                  <a:lnTo>
                    <a:pt x="32" y="373"/>
                  </a:lnTo>
                  <a:lnTo>
                    <a:pt x="32" y="371"/>
                  </a:lnTo>
                  <a:lnTo>
                    <a:pt x="33" y="369"/>
                  </a:lnTo>
                  <a:lnTo>
                    <a:pt x="34" y="367"/>
                  </a:lnTo>
                  <a:lnTo>
                    <a:pt x="35" y="365"/>
                  </a:lnTo>
                  <a:lnTo>
                    <a:pt x="36" y="363"/>
                  </a:lnTo>
                  <a:lnTo>
                    <a:pt x="37" y="360"/>
                  </a:lnTo>
                  <a:lnTo>
                    <a:pt x="37" y="358"/>
                  </a:lnTo>
                  <a:lnTo>
                    <a:pt x="38" y="356"/>
                  </a:lnTo>
                  <a:lnTo>
                    <a:pt x="39" y="354"/>
                  </a:lnTo>
                  <a:lnTo>
                    <a:pt x="40" y="351"/>
                  </a:lnTo>
                  <a:lnTo>
                    <a:pt x="41" y="349"/>
                  </a:lnTo>
                  <a:lnTo>
                    <a:pt x="42" y="346"/>
                  </a:lnTo>
                  <a:lnTo>
                    <a:pt x="43" y="343"/>
                  </a:lnTo>
                  <a:lnTo>
                    <a:pt x="43" y="341"/>
                  </a:lnTo>
                  <a:lnTo>
                    <a:pt x="44" y="338"/>
                  </a:lnTo>
                  <a:lnTo>
                    <a:pt x="45" y="335"/>
                  </a:lnTo>
                  <a:lnTo>
                    <a:pt x="46" y="331"/>
                  </a:lnTo>
                  <a:lnTo>
                    <a:pt x="47" y="328"/>
                  </a:lnTo>
                  <a:lnTo>
                    <a:pt x="48" y="324"/>
                  </a:lnTo>
                  <a:lnTo>
                    <a:pt x="48" y="321"/>
                  </a:lnTo>
                  <a:lnTo>
                    <a:pt x="49" y="317"/>
                  </a:lnTo>
                  <a:lnTo>
                    <a:pt x="50" y="312"/>
                  </a:lnTo>
                  <a:lnTo>
                    <a:pt x="51" y="308"/>
                  </a:lnTo>
                  <a:lnTo>
                    <a:pt x="52" y="303"/>
                  </a:lnTo>
                  <a:lnTo>
                    <a:pt x="53" y="298"/>
                  </a:lnTo>
                  <a:lnTo>
                    <a:pt x="53" y="292"/>
                  </a:lnTo>
                  <a:lnTo>
                    <a:pt x="54" y="286"/>
                  </a:lnTo>
                  <a:lnTo>
                    <a:pt x="55" y="280"/>
                  </a:lnTo>
                  <a:lnTo>
                    <a:pt x="56" y="272"/>
                  </a:lnTo>
                  <a:lnTo>
                    <a:pt x="57" y="265"/>
                  </a:lnTo>
                  <a:lnTo>
                    <a:pt x="58" y="256"/>
                  </a:lnTo>
                  <a:lnTo>
                    <a:pt x="59" y="246"/>
                  </a:lnTo>
                  <a:lnTo>
                    <a:pt x="59" y="236"/>
                  </a:lnTo>
                  <a:lnTo>
                    <a:pt x="60" y="224"/>
                  </a:lnTo>
                  <a:lnTo>
                    <a:pt x="61" y="210"/>
                  </a:lnTo>
                  <a:lnTo>
                    <a:pt x="61" y="203"/>
                  </a:lnTo>
                  <a:lnTo>
                    <a:pt x="62" y="195"/>
                  </a:lnTo>
                  <a:lnTo>
                    <a:pt x="62" y="187"/>
                  </a:lnTo>
                  <a:lnTo>
                    <a:pt x="63" y="178"/>
                  </a:lnTo>
                  <a:lnTo>
                    <a:pt x="63" y="168"/>
                  </a:lnTo>
                  <a:lnTo>
                    <a:pt x="64" y="157"/>
                  </a:lnTo>
                  <a:lnTo>
                    <a:pt x="64" y="146"/>
                  </a:lnTo>
                  <a:lnTo>
                    <a:pt x="64" y="133"/>
                  </a:lnTo>
                  <a:lnTo>
                    <a:pt x="65" y="120"/>
                  </a:lnTo>
                  <a:lnTo>
                    <a:pt x="65" y="112"/>
                  </a:lnTo>
                  <a:lnTo>
                    <a:pt x="65" y="105"/>
                  </a:lnTo>
                  <a:lnTo>
                    <a:pt x="65" y="96"/>
                  </a:lnTo>
                  <a:lnTo>
                    <a:pt x="66" y="88"/>
                  </a:lnTo>
                  <a:lnTo>
                    <a:pt x="66" y="79"/>
                  </a:lnTo>
                  <a:lnTo>
                    <a:pt x="66" y="70"/>
                  </a:lnTo>
                  <a:lnTo>
                    <a:pt x="66" y="60"/>
                  </a:lnTo>
                  <a:lnTo>
                    <a:pt x="67" y="49"/>
                  </a:lnTo>
                  <a:lnTo>
                    <a:pt x="67" y="38"/>
                  </a:lnTo>
                  <a:lnTo>
                    <a:pt x="67" y="26"/>
                  </a:lnTo>
                  <a:lnTo>
                    <a:pt x="67" y="14"/>
                  </a:lnTo>
                  <a:lnTo>
                    <a:pt x="67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90">
              <a:extLst>
                <a:ext uri="{FF2B5EF4-FFF2-40B4-BE49-F238E27FC236}">
                  <a16:creationId xmlns:a16="http://schemas.microsoft.com/office/drawing/2014/main" id="{5ED49062-47EB-364F-4F64-3B6E0CB40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4123" y="6093106"/>
              <a:ext cx="14333" cy="577941"/>
            </a:xfrm>
            <a:custGeom>
              <a:avLst/>
              <a:gdLst>
                <a:gd name="T0" fmla="*/ 2 w 2"/>
                <a:gd name="T1" fmla="*/ 0 h 64"/>
                <a:gd name="T2" fmla="*/ 1 w 2"/>
                <a:gd name="T3" fmla="*/ 9 h 64"/>
                <a:gd name="T4" fmla="*/ 1 w 2"/>
                <a:gd name="T5" fmla="*/ 20 h 64"/>
                <a:gd name="T6" fmla="*/ 1 w 2"/>
                <a:gd name="T7" fmla="*/ 31 h 64"/>
                <a:gd name="T8" fmla="*/ 1 w 2"/>
                <a:gd name="T9" fmla="*/ 43 h 64"/>
                <a:gd name="T10" fmla="*/ 0 w 2"/>
                <a:gd name="T11" fmla="*/ 57 h 64"/>
                <a:gd name="T12" fmla="*/ 0 w 2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64">
                  <a:moveTo>
                    <a:pt x="2" y="0"/>
                  </a:moveTo>
                  <a:lnTo>
                    <a:pt x="1" y="9"/>
                  </a:lnTo>
                  <a:lnTo>
                    <a:pt x="1" y="20"/>
                  </a:lnTo>
                  <a:lnTo>
                    <a:pt x="1" y="31"/>
                  </a:lnTo>
                  <a:lnTo>
                    <a:pt x="1" y="43"/>
                  </a:lnTo>
                  <a:lnTo>
                    <a:pt x="0" y="57"/>
                  </a:lnTo>
                  <a:lnTo>
                    <a:pt x="0" y="64"/>
                  </a:lnTo>
                </a:path>
              </a:pathLst>
            </a:custGeom>
            <a:noFill/>
            <a:ln w="2857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651BAC19-13F6-5580-2F2C-8415E2BF7CCA}"/>
              </a:ext>
            </a:extLst>
          </p:cNvPr>
          <p:cNvCxnSpPr>
            <a:cxnSpLocks/>
          </p:cNvCxnSpPr>
          <p:nvPr/>
        </p:nvCxnSpPr>
        <p:spPr>
          <a:xfrm flipH="1" flipV="1">
            <a:off x="6088016" y="927774"/>
            <a:ext cx="1" cy="6023132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4868A4DD-B791-4052-1673-348A0C2FF2D1}"/>
              </a:ext>
            </a:extLst>
          </p:cNvPr>
          <p:cNvCxnSpPr>
            <a:cxnSpLocks/>
          </p:cNvCxnSpPr>
          <p:nvPr/>
        </p:nvCxnSpPr>
        <p:spPr>
          <a:xfrm flipH="1" flipV="1">
            <a:off x="6687815" y="1116985"/>
            <a:ext cx="8513" cy="5891216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E1D3C156-B482-B09B-E2BF-98BAE9706D5E}"/>
              </a:ext>
            </a:extLst>
          </p:cNvPr>
          <p:cNvCxnSpPr>
            <a:cxnSpLocks/>
          </p:cNvCxnSpPr>
          <p:nvPr/>
        </p:nvCxnSpPr>
        <p:spPr>
          <a:xfrm flipH="1">
            <a:off x="1789230" y="4584087"/>
            <a:ext cx="9173030" cy="654536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3" name="Object 112">
            <a:extLst>
              <a:ext uri="{FF2B5EF4-FFF2-40B4-BE49-F238E27FC236}">
                <a16:creationId xmlns:a16="http://schemas.microsoft.com/office/drawing/2014/main" id="{9906D308-27A8-A8A7-7F48-94613A80DB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6687032"/>
              </p:ext>
            </p:extLst>
          </p:nvPr>
        </p:nvGraphicFramePr>
        <p:xfrm>
          <a:off x="290089" y="75971"/>
          <a:ext cx="427990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12800" imgH="419040" progId="Equation.DSMT4">
                  <p:embed/>
                </p:oleObj>
              </mc:Choice>
              <mc:Fallback>
                <p:oleObj name="Equation" r:id="rId2" imgW="1612800" imgH="419040" progId="Equation.DSMT4">
                  <p:embed/>
                  <p:pic>
                    <p:nvPicPr>
                      <p:cNvPr id="113" name="Object 112">
                        <a:extLst>
                          <a:ext uri="{FF2B5EF4-FFF2-40B4-BE49-F238E27FC236}">
                            <a16:creationId xmlns:a16="http://schemas.microsoft.com/office/drawing/2014/main" id="{9906D308-27A8-A8A7-7F48-94613A80DBB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0089" y="75971"/>
                        <a:ext cx="4279900" cy="1111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844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BFED3-312E-DC94-E02E-F48730053C7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5325" y="253314"/>
            <a:ext cx="11808941" cy="57459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Q: Which of the following rational functions will cross over it’s slanted asymptote?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E5785454-8E8E-3C6E-638F-52A76E1813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5823238"/>
              </p:ext>
            </p:extLst>
          </p:nvPr>
        </p:nvGraphicFramePr>
        <p:xfrm>
          <a:off x="284745" y="970306"/>
          <a:ext cx="2240373" cy="8214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3000" imgH="419040" progId="Equation.DSMT4">
                  <p:embed/>
                </p:oleObj>
              </mc:Choice>
              <mc:Fallback>
                <p:oleObj name="Equation" r:id="rId2" imgW="1143000" imgH="419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E5785454-8E8E-3C6E-638F-52A76E1813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4745" y="970306"/>
                        <a:ext cx="2240373" cy="8214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0118230-8D57-B474-A27A-F77C1DB387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333825"/>
              </p:ext>
            </p:extLst>
          </p:nvPr>
        </p:nvGraphicFramePr>
        <p:xfrm>
          <a:off x="284745" y="2317106"/>
          <a:ext cx="2564070" cy="821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07880" imgH="419040" progId="Equation.DSMT4">
                  <p:embed/>
                </p:oleObj>
              </mc:Choice>
              <mc:Fallback>
                <p:oleObj name="Equation" r:id="rId4" imgW="1307880" imgH="419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20118230-8D57-B474-A27A-F77C1DB387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4745" y="2317106"/>
                        <a:ext cx="2564070" cy="821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6D356DC-99ED-1CA2-9102-0162D55319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215391"/>
              </p:ext>
            </p:extLst>
          </p:nvPr>
        </p:nvGraphicFramePr>
        <p:xfrm>
          <a:off x="284745" y="3660791"/>
          <a:ext cx="2638596" cy="821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46040" imgH="419040" progId="Equation.DSMT4">
                  <p:embed/>
                </p:oleObj>
              </mc:Choice>
              <mc:Fallback>
                <p:oleObj name="Equation" r:id="rId6" imgW="1346040" imgH="419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6D356DC-99ED-1CA2-9102-0162D55319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4745" y="3660791"/>
                        <a:ext cx="2638596" cy="821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00AEAE30-90A3-B49C-7EE7-ABBE34009E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268699"/>
              </p:ext>
            </p:extLst>
          </p:nvPr>
        </p:nvGraphicFramePr>
        <p:xfrm>
          <a:off x="284745" y="5004476"/>
          <a:ext cx="2489543" cy="821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9720" imgH="419040" progId="Equation.DSMT4">
                  <p:embed/>
                </p:oleObj>
              </mc:Choice>
              <mc:Fallback>
                <p:oleObj name="Equation" r:id="rId8" imgW="1269720" imgH="419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00AEAE30-90A3-B49C-7EE7-ABBE34009E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4745" y="5004476"/>
                        <a:ext cx="2489543" cy="821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718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66823-9BE6-D626-163C-ACD92F726C3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62463" y="302741"/>
            <a:ext cx="11314671" cy="115535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Q: Given the rational function below, the quotient and remainder are also given.  Indicate if the statements are True or False: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44C63AF-C5BB-8D77-1ACC-30651FC0AF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4269802"/>
              </p:ext>
            </p:extLst>
          </p:nvPr>
        </p:nvGraphicFramePr>
        <p:xfrm>
          <a:off x="514866" y="1291581"/>
          <a:ext cx="3321914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95280" imgH="419040" progId="Equation.DSMT4">
                  <p:embed/>
                </p:oleObj>
              </mc:Choice>
              <mc:Fallback>
                <p:oleObj name="Equation" r:id="rId2" imgW="1295280" imgH="419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44C63AF-C5BB-8D77-1ACC-30651FC0AF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14866" y="1291581"/>
                        <a:ext cx="3321914" cy="1074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414D76E-D4B6-54E9-11E8-3BFEB39020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013974"/>
              </p:ext>
            </p:extLst>
          </p:nvPr>
        </p:nvGraphicFramePr>
        <p:xfrm>
          <a:off x="4689518" y="1458097"/>
          <a:ext cx="22479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76240" imgH="203040" progId="Equation.DSMT4">
                  <p:embed/>
                </p:oleObj>
              </mc:Choice>
              <mc:Fallback>
                <p:oleObj name="Equation" r:id="rId4" imgW="876240" imgH="203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414D76E-D4B6-54E9-11E8-3BFEB39020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89518" y="1458097"/>
                        <a:ext cx="2247900" cy="52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AD28B703-95F4-BBCB-0E1F-107888BD47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488179"/>
              </p:ext>
            </p:extLst>
          </p:nvPr>
        </p:nvGraphicFramePr>
        <p:xfrm>
          <a:off x="7562764" y="1458097"/>
          <a:ext cx="3714750" cy="455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47560" imgH="177480" progId="Equation.DSMT4">
                  <p:embed/>
                </p:oleObj>
              </mc:Choice>
              <mc:Fallback>
                <p:oleObj name="Equation" r:id="rId6" imgW="1447560" imgH="177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AD28B703-95F4-BBCB-0E1F-107888BD47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62764" y="1458097"/>
                        <a:ext cx="3714750" cy="455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20E543F-7593-5F22-DD80-FD8804FDCED9}"/>
              </a:ext>
            </a:extLst>
          </p:cNvPr>
          <p:cNvSpPr txBox="1">
            <a:spLocks/>
          </p:cNvSpPr>
          <p:nvPr/>
        </p:nvSpPr>
        <p:spPr>
          <a:xfrm>
            <a:off x="234690" y="2616840"/>
            <a:ext cx="10107914" cy="6515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a) The R.F. will have vertical asymptotes at x = 1 and x = -1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38E551A-8C07-DEA8-18D0-DFA5014A3FB5}"/>
              </a:ext>
            </a:extLst>
          </p:cNvPr>
          <p:cNvSpPr txBox="1">
            <a:spLocks/>
          </p:cNvSpPr>
          <p:nvPr/>
        </p:nvSpPr>
        <p:spPr>
          <a:xfrm>
            <a:off x="234690" y="3355158"/>
            <a:ext cx="10107914" cy="6515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b) The R.F. will NOT cross over the slanted asymptote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B6EEA8BB-EE4E-CFEB-2899-B9623F1AD25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4690" y="4093476"/>
                <a:ext cx="11042824" cy="65152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600"/>
                  </a:spcBef>
                  <a:buClr>
                    <a:schemeClr val="accent1"/>
                  </a:buClr>
                  <a:buSzPct val="70000"/>
                  <a:buFont typeface="Wingdings"/>
                  <a:buChar char=""/>
                  <a:defRPr kumimoji="0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80000"/>
                  <a:buFont typeface="Wingdings 2"/>
                  <a:buChar char=""/>
                  <a:defRPr kumimoji="0"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1887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463040" indent="-182880" algn="l" rtl="0" eaLnBrk="1" latinLnBrk="0" hangingPunct="1">
                  <a:spcBef>
                    <a:spcPct val="20000"/>
                  </a:spcBef>
                  <a:buClr>
                    <a:schemeClr val="accent2">
                      <a:tint val="60000"/>
                    </a:schemeClr>
                  </a:buClr>
                  <a:buSzPct val="68000"/>
                  <a:buFont typeface="Wingdings 2"/>
                  <a:buChar char=""/>
                  <a:defRPr kumimoji="0"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737360" indent="-182880" algn="l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Char char="•"/>
                  <a:defRPr kumimoji="0" sz="16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201168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tint val="60000"/>
                    </a:schemeClr>
                  </a:buClr>
                  <a:buSzPct val="60000"/>
                  <a:buFont typeface="Wingdings"/>
                  <a:buChar char="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2286000" indent="-182880" algn="l" rtl="0" eaLnBrk="1" latinLnBrk="0" hangingPunct="1">
                  <a:spcBef>
                    <a:spcPct val="20000"/>
                  </a:spcBef>
                  <a:buClr>
                    <a:schemeClr val="accent2"/>
                  </a:buClr>
                  <a:buChar char="•"/>
                  <a:defRPr kumimoji="0" sz="1400" kern="1200" cap="small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560320" indent="-182880" algn="l" rtl="0" eaLnBrk="1" latinLnBrk="0" hangingPunct="1">
                  <a:spcBef>
                    <a:spcPct val="20000"/>
                  </a:spcBef>
                  <a:buClr>
                    <a:schemeClr val="accent1">
                      <a:shade val="75000"/>
                    </a:schemeClr>
                  </a:buClr>
                  <a:buChar char="•"/>
                  <a:defRPr kumimoji="0" sz="14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Wingdings"/>
                  <a:buNone/>
                </a:pPr>
                <a:r>
                  <a:rPr lang="en-US" dirty="0"/>
                  <a:t>c) The R.F. will cross over the slanted asymptote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+2 </m:t>
                    </m:r>
                  </m:oMath>
                </a14:m>
                <a:r>
                  <a:rPr lang="en-US" dirty="0"/>
                  <a:t>  at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5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B6EEA8BB-EE4E-CFEB-2899-B9623F1AD2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690" y="4093476"/>
                <a:ext cx="11042824" cy="651520"/>
              </a:xfrm>
              <a:prstGeom prst="rect">
                <a:avLst/>
              </a:prstGeom>
              <a:blipFill>
                <a:blip r:embed="rId8"/>
                <a:stretch>
                  <a:fillRect l="-828" t="-75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B7CD130-9389-19D1-7BB7-0A8CFC1331CA}"/>
              </a:ext>
            </a:extLst>
          </p:cNvPr>
          <p:cNvSpPr txBox="1">
            <a:spLocks/>
          </p:cNvSpPr>
          <p:nvPr/>
        </p:nvSpPr>
        <p:spPr>
          <a:xfrm>
            <a:off x="263522" y="4851359"/>
            <a:ext cx="11042824" cy="65152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d) The slanted asymptote is a linear function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FC63688-E342-3203-7C1B-F0B992965DFB}"/>
              </a:ext>
            </a:extLst>
          </p:cNvPr>
          <p:cNvSpPr txBox="1">
            <a:spLocks/>
          </p:cNvSpPr>
          <p:nvPr/>
        </p:nvSpPr>
        <p:spPr>
          <a:xfrm>
            <a:off x="279996" y="5646312"/>
            <a:ext cx="10717518" cy="101530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e) To the right of the vertical asymptote, the graph is always above the slanted asymptote</a:t>
            </a:r>
          </a:p>
        </p:txBody>
      </p:sp>
    </p:spTree>
    <p:extLst>
      <p:ext uri="{BB962C8B-B14F-4D97-AF65-F5344CB8AC3E}">
        <p14:creationId xmlns:p14="http://schemas.microsoft.com/office/powerpoint/2010/main" val="25394741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F583F-4913-4E6C-9345-017109226D3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63867" y="228600"/>
            <a:ext cx="10845115" cy="145773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Ex: Given the asymptotes of the graph, indicate how the function would look like: 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9E6677C8-C3D2-A67C-58FF-F65B0FABA5D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9600" y="1691092"/>
            <a:ext cx="9779000" cy="6864350"/>
            <a:chOff x="760" y="-4"/>
            <a:chExt cx="6160" cy="4324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1BE9AAFD-90E1-F2BD-B4F1-38C9A5E50E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60" y="0"/>
              <a:ext cx="61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DF88C5F1-1351-642A-AF79-5E07C2A38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" y="4"/>
              <a:ext cx="4099" cy="287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1FA62C00-987A-F13B-6318-A44C12AFF7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0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C9F533E4-03A4-5CAC-27D3-A843FC1B39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3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967E781B-48B0-0EB3-F810-F1341895FA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6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61ADED53-FB9E-8A9B-C3B8-65CA860396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0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A65650DB-928E-FA80-5CC6-B9CC4727B9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2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7D21555A-1392-ACB1-BA69-33AAFDD8A6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6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4254F215-62D9-11A5-240A-9C04969ADE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89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67FD6649-5C33-845C-404A-F5A82255D3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2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B5333AFC-DB7A-9FDA-22A0-3CEAAAE29A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41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1AFCC302-28C0-4ED4-13F2-554AF75C7B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45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D1BCEAEC-E323-1801-1455-DEA1DF7912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7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7">
              <a:extLst>
                <a:ext uri="{FF2B5EF4-FFF2-40B4-BE49-F238E27FC236}">
                  <a16:creationId xmlns:a16="http://schemas.microsoft.com/office/drawing/2014/main" id="{CF1D7EAB-4129-3D41-F594-31FB524191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1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8">
              <a:extLst>
                <a:ext uri="{FF2B5EF4-FFF2-40B4-BE49-F238E27FC236}">
                  <a16:creationId xmlns:a16="http://schemas.microsoft.com/office/drawing/2014/main" id="{BE1DBEB5-C54F-F9C5-69EB-6A90CB952F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4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9">
              <a:extLst>
                <a:ext uri="{FF2B5EF4-FFF2-40B4-BE49-F238E27FC236}">
                  <a16:creationId xmlns:a16="http://schemas.microsoft.com/office/drawing/2014/main" id="{52466AC9-68A2-BD83-6BE7-DD2B614174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7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0">
              <a:extLst>
                <a:ext uri="{FF2B5EF4-FFF2-40B4-BE49-F238E27FC236}">
                  <a16:creationId xmlns:a16="http://schemas.microsoft.com/office/drawing/2014/main" id="{2328EB25-A142-940A-8C41-135B430C64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66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1">
              <a:extLst>
                <a:ext uri="{FF2B5EF4-FFF2-40B4-BE49-F238E27FC236}">
                  <a16:creationId xmlns:a16="http://schemas.microsoft.com/office/drawing/2014/main" id="{3E9D4E2F-0FE9-377E-CAC9-F941A252BA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0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2">
              <a:extLst>
                <a:ext uri="{FF2B5EF4-FFF2-40B4-BE49-F238E27FC236}">
                  <a16:creationId xmlns:a16="http://schemas.microsoft.com/office/drawing/2014/main" id="{4C391C55-94B3-EE8C-550E-AE14FA5386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2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3">
              <a:extLst>
                <a:ext uri="{FF2B5EF4-FFF2-40B4-BE49-F238E27FC236}">
                  <a16:creationId xmlns:a16="http://schemas.microsoft.com/office/drawing/2014/main" id="{9D6AB66E-7FDE-B343-4CBB-92F11EE6EE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6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4">
              <a:extLst>
                <a:ext uri="{FF2B5EF4-FFF2-40B4-BE49-F238E27FC236}">
                  <a16:creationId xmlns:a16="http://schemas.microsoft.com/office/drawing/2014/main" id="{65774153-7B79-4D41-9E6E-EB31FA65F5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78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5">
              <a:extLst>
                <a:ext uri="{FF2B5EF4-FFF2-40B4-BE49-F238E27FC236}">
                  <a16:creationId xmlns:a16="http://schemas.microsoft.com/office/drawing/2014/main" id="{AB4636C9-514E-1390-4947-4F65A57805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82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6">
              <a:extLst>
                <a:ext uri="{FF2B5EF4-FFF2-40B4-BE49-F238E27FC236}">
                  <a16:creationId xmlns:a16="http://schemas.microsoft.com/office/drawing/2014/main" id="{872D3F17-9FD7-411A-82EB-2D0A514587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5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7">
              <a:extLst>
                <a:ext uri="{FF2B5EF4-FFF2-40B4-BE49-F238E27FC236}">
                  <a16:creationId xmlns:a16="http://schemas.microsoft.com/office/drawing/2014/main" id="{6C359250-BB95-F592-2BAA-98807AB52E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8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8">
              <a:extLst>
                <a:ext uri="{FF2B5EF4-FFF2-40B4-BE49-F238E27FC236}">
                  <a16:creationId xmlns:a16="http://schemas.microsoft.com/office/drawing/2014/main" id="{DBA316E4-9576-88E2-EB96-8155036F0C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7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9">
              <a:extLst>
                <a:ext uri="{FF2B5EF4-FFF2-40B4-BE49-F238E27FC236}">
                  <a16:creationId xmlns:a16="http://schemas.microsoft.com/office/drawing/2014/main" id="{1487C78D-1669-C415-9B6D-736B1C76F5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91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30">
              <a:extLst>
                <a:ext uri="{FF2B5EF4-FFF2-40B4-BE49-F238E27FC236}">
                  <a16:creationId xmlns:a16="http://schemas.microsoft.com/office/drawing/2014/main" id="{FEBB9F77-9C18-4051-D37E-12A0E1B34C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3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31">
              <a:extLst>
                <a:ext uri="{FF2B5EF4-FFF2-40B4-BE49-F238E27FC236}">
                  <a16:creationId xmlns:a16="http://schemas.microsoft.com/office/drawing/2014/main" id="{826EDCFF-5D8A-DBB9-3FF8-2BEB17FD70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7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2">
              <a:extLst>
                <a:ext uri="{FF2B5EF4-FFF2-40B4-BE49-F238E27FC236}">
                  <a16:creationId xmlns:a16="http://schemas.microsoft.com/office/drawing/2014/main" id="{C8E5FEA6-4718-E188-5736-A10000FD69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00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3">
              <a:extLst>
                <a:ext uri="{FF2B5EF4-FFF2-40B4-BE49-F238E27FC236}">
                  <a16:creationId xmlns:a16="http://schemas.microsoft.com/office/drawing/2014/main" id="{49A6A986-D4DF-24BE-A5B5-618DB9EF5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03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4">
              <a:extLst>
                <a:ext uri="{FF2B5EF4-FFF2-40B4-BE49-F238E27FC236}">
                  <a16:creationId xmlns:a16="http://schemas.microsoft.com/office/drawing/2014/main" id="{A6F9AEB4-738C-7741-E248-F9A517B32D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2822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5">
              <a:extLst>
                <a:ext uri="{FF2B5EF4-FFF2-40B4-BE49-F238E27FC236}">
                  <a16:creationId xmlns:a16="http://schemas.microsoft.com/office/drawing/2014/main" id="{B562C204-0F87-9F9E-BC82-B46B99FC8B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2826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6">
              <a:extLst>
                <a:ext uri="{FF2B5EF4-FFF2-40B4-BE49-F238E27FC236}">
                  <a16:creationId xmlns:a16="http://schemas.microsoft.com/office/drawing/2014/main" id="{9667D085-B052-B134-05D4-A07B1B4567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2584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7">
              <a:extLst>
                <a:ext uri="{FF2B5EF4-FFF2-40B4-BE49-F238E27FC236}">
                  <a16:creationId xmlns:a16="http://schemas.microsoft.com/office/drawing/2014/main" id="{CD5380AF-0C2F-1C08-EA52-21855D82A6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2588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8">
              <a:extLst>
                <a:ext uri="{FF2B5EF4-FFF2-40B4-BE49-F238E27FC236}">
                  <a16:creationId xmlns:a16="http://schemas.microsoft.com/office/drawing/2014/main" id="{42E2E573-C975-CA88-F139-5569161FD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2342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39">
              <a:extLst>
                <a:ext uri="{FF2B5EF4-FFF2-40B4-BE49-F238E27FC236}">
                  <a16:creationId xmlns:a16="http://schemas.microsoft.com/office/drawing/2014/main" id="{A294550F-BA7B-5930-2D92-2CBF29BA56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2346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40">
              <a:extLst>
                <a:ext uri="{FF2B5EF4-FFF2-40B4-BE49-F238E27FC236}">
                  <a16:creationId xmlns:a16="http://schemas.microsoft.com/office/drawing/2014/main" id="{6674532E-F472-5A94-F87F-130C52D280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1866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41">
              <a:extLst>
                <a:ext uri="{FF2B5EF4-FFF2-40B4-BE49-F238E27FC236}">
                  <a16:creationId xmlns:a16="http://schemas.microsoft.com/office/drawing/2014/main" id="{4C72F264-5BFB-982C-9D9C-3D9795614D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1870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42">
              <a:extLst>
                <a:ext uri="{FF2B5EF4-FFF2-40B4-BE49-F238E27FC236}">
                  <a16:creationId xmlns:a16="http://schemas.microsoft.com/office/drawing/2014/main" id="{011146D8-6BF7-2A12-78B8-F8FB8E776D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1628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3">
              <a:extLst>
                <a:ext uri="{FF2B5EF4-FFF2-40B4-BE49-F238E27FC236}">
                  <a16:creationId xmlns:a16="http://schemas.microsoft.com/office/drawing/2014/main" id="{E33F89E6-7D63-66D9-69F9-0ED8C5D3CD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1631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4">
              <a:extLst>
                <a:ext uri="{FF2B5EF4-FFF2-40B4-BE49-F238E27FC236}">
                  <a16:creationId xmlns:a16="http://schemas.microsoft.com/office/drawing/2014/main" id="{8F648FDE-2A1A-C0CE-CF8A-C4A8AFF708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1390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5">
              <a:extLst>
                <a:ext uri="{FF2B5EF4-FFF2-40B4-BE49-F238E27FC236}">
                  <a16:creationId xmlns:a16="http://schemas.microsoft.com/office/drawing/2014/main" id="{FCA4E4AD-8FAB-BD31-4150-383D8A3072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1393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46">
              <a:extLst>
                <a:ext uri="{FF2B5EF4-FFF2-40B4-BE49-F238E27FC236}">
                  <a16:creationId xmlns:a16="http://schemas.microsoft.com/office/drawing/2014/main" id="{18A29171-A5E8-1E56-CB00-A61DDF875A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1151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47">
              <a:extLst>
                <a:ext uri="{FF2B5EF4-FFF2-40B4-BE49-F238E27FC236}">
                  <a16:creationId xmlns:a16="http://schemas.microsoft.com/office/drawing/2014/main" id="{CC3770A4-1164-20D9-6C2B-70C2F9C109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1155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8">
              <a:extLst>
                <a:ext uri="{FF2B5EF4-FFF2-40B4-BE49-F238E27FC236}">
                  <a16:creationId xmlns:a16="http://schemas.microsoft.com/office/drawing/2014/main" id="{7ACA16A6-F0AC-96B6-5C34-36AEE8B673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910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49">
              <a:extLst>
                <a:ext uri="{FF2B5EF4-FFF2-40B4-BE49-F238E27FC236}">
                  <a16:creationId xmlns:a16="http://schemas.microsoft.com/office/drawing/2014/main" id="{F77385B7-C22A-3C93-918D-A8829C624E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913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50">
              <a:extLst>
                <a:ext uri="{FF2B5EF4-FFF2-40B4-BE49-F238E27FC236}">
                  <a16:creationId xmlns:a16="http://schemas.microsoft.com/office/drawing/2014/main" id="{B88041CD-860E-A84A-DEC7-3C60CA7C10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671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51">
              <a:extLst>
                <a:ext uri="{FF2B5EF4-FFF2-40B4-BE49-F238E27FC236}">
                  <a16:creationId xmlns:a16="http://schemas.microsoft.com/office/drawing/2014/main" id="{6CDFA6AF-C226-B624-4F9F-F8CF3E1AFC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675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52">
              <a:extLst>
                <a:ext uri="{FF2B5EF4-FFF2-40B4-BE49-F238E27FC236}">
                  <a16:creationId xmlns:a16="http://schemas.microsoft.com/office/drawing/2014/main" id="{110A8276-DD93-AF8B-7A8B-698BE99B0D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433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53">
              <a:extLst>
                <a:ext uri="{FF2B5EF4-FFF2-40B4-BE49-F238E27FC236}">
                  <a16:creationId xmlns:a16="http://schemas.microsoft.com/office/drawing/2014/main" id="{8158E2BD-5987-A7AF-7CCF-FC83BB7C3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437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54">
              <a:extLst>
                <a:ext uri="{FF2B5EF4-FFF2-40B4-BE49-F238E27FC236}">
                  <a16:creationId xmlns:a16="http://schemas.microsoft.com/office/drawing/2014/main" id="{481E99EF-70D1-8B56-2BF0-D49EEC8D39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195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55">
              <a:extLst>
                <a:ext uri="{FF2B5EF4-FFF2-40B4-BE49-F238E27FC236}">
                  <a16:creationId xmlns:a16="http://schemas.microsoft.com/office/drawing/2014/main" id="{407F50AB-760E-E3A8-4C3C-0185C88C0E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199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56">
              <a:extLst>
                <a:ext uri="{FF2B5EF4-FFF2-40B4-BE49-F238E27FC236}">
                  <a16:creationId xmlns:a16="http://schemas.microsoft.com/office/drawing/2014/main" id="{39575EFC-8643-9526-18E9-F350E750A7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2101"/>
              <a:ext cx="4096" cy="0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57">
              <a:extLst>
                <a:ext uri="{FF2B5EF4-FFF2-40B4-BE49-F238E27FC236}">
                  <a16:creationId xmlns:a16="http://schemas.microsoft.com/office/drawing/2014/main" id="{5DA283F3-AD0F-3FE1-0F13-E9E3467B7D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2104"/>
              <a:ext cx="4096" cy="0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58">
              <a:extLst>
                <a:ext uri="{FF2B5EF4-FFF2-40B4-BE49-F238E27FC236}">
                  <a16:creationId xmlns:a16="http://schemas.microsoft.com/office/drawing/2014/main" id="{DEC7BDC1-2516-5D3A-92AF-4C1F0F65D4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2108"/>
              <a:ext cx="4096" cy="0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59">
              <a:extLst>
                <a:ext uri="{FF2B5EF4-FFF2-40B4-BE49-F238E27FC236}">
                  <a16:creationId xmlns:a16="http://schemas.microsoft.com/office/drawing/2014/main" id="{32799966-4556-F6D1-8138-4F31A7AD6B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2111"/>
              <a:ext cx="4096" cy="0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60">
              <a:extLst>
                <a:ext uri="{FF2B5EF4-FFF2-40B4-BE49-F238E27FC236}">
                  <a16:creationId xmlns:a16="http://schemas.microsoft.com/office/drawing/2014/main" id="{0B7BA53F-C9C9-B068-18B6-FA2BEB495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5" y="1935"/>
              <a:ext cx="94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1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Freeform 61">
              <a:extLst>
                <a:ext uri="{FF2B5EF4-FFF2-40B4-BE49-F238E27FC236}">
                  <a16:creationId xmlns:a16="http://schemas.microsoft.com/office/drawing/2014/main" id="{6C96A571-A76E-BD1A-828E-6027F9CC2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9" y="2061"/>
              <a:ext cx="47" cy="94"/>
            </a:xfrm>
            <a:custGeom>
              <a:avLst/>
              <a:gdLst>
                <a:gd name="T0" fmla="*/ 0 w 47"/>
                <a:gd name="T1" fmla="*/ 0 h 94"/>
                <a:gd name="T2" fmla="*/ 47 w 47"/>
                <a:gd name="T3" fmla="*/ 47 h 94"/>
                <a:gd name="T4" fmla="*/ 0 w 47"/>
                <a:gd name="T5" fmla="*/ 94 h 94"/>
                <a:gd name="T6" fmla="*/ 0 w 47"/>
                <a:gd name="T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94">
                  <a:moveTo>
                    <a:pt x="0" y="0"/>
                  </a:moveTo>
                  <a:lnTo>
                    <a:pt x="47" y="47"/>
                  </a:lnTo>
                  <a:lnTo>
                    <a:pt x="0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62">
              <a:extLst>
                <a:ext uri="{FF2B5EF4-FFF2-40B4-BE49-F238E27FC236}">
                  <a16:creationId xmlns:a16="http://schemas.microsoft.com/office/drawing/2014/main" id="{0ADF296B-181C-1C1F-00B4-1C01E77464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06" y="4"/>
              <a:ext cx="0" cy="2869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63">
              <a:extLst>
                <a:ext uri="{FF2B5EF4-FFF2-40B4-BE49-F238E27FC236}">
                  <a16:creationId xmlns:a16="http://schemas.microsoft.com/office/drawing/2014/main" id="{0313E65F-96F1-8B8F-CDFB-2F3B0B7E72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0" y="4"/>
              <a:ext cx="0" cy="2869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64">
              <a:extLst>
                <a:ext uri="{FF2B5EF4-FFF2-40B4-BE49-F238E27FC236}">
                  <a16:creationId xmlns:a16="http://schemas.microsoft.com/office/drawing/2014/main" id="{53C4FDBA-C7A6-5E0F-AEFB-2633427793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3" y="4"/>
              <a:ext cx="0" cy="2869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65">
              <a:extLst>
                <a:ext uri="{FF2B5EF4-FFF2-40B4-BE49-F238E27FC236}">
                  <a16:creationId xmlns:a16="http://schemas.microsoft.com/office/drawing/2014/main" id="{3E925169-028A-AEAD-E8F2-5020AD086F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7" y="4"/>
              <a:ext cx="0" cy="2869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FEC82140-A034-4608-AF56-20590D545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-4"/>
              <a:ext cx="94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1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Times New Roman" panose="02020603050405020304" pitchFamily="18" charset="0"/>
                </a:rPr>
                <a:t>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Freeform 67">
              <a:extLst>
                <a:ext uri="{FF2B5EF4-FFF2-40B4-BE49-F238E27FC236}">
                  <a16:creationId xmlns:a16="http://schemas.microsoft.com/office/drawing/2014/main" id="{D2B6E716-180D-62B6-DB02-FC73D2F6C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6" y="7"/>
              <a:ext cx="94" cy="47"/>
            </a:xfrm>
            <a:custGeom>
              <a:avLst/>
              <a:gdLst>
                <a:gd name="T0" fmla="*/ 0 w 94"/>
                <a:gd name="T1" fmla="*/ 47 h 47"/>
                <a:gd name="T2" fmla="*/ 47 w 94"/>
                <a:gd name="T3" fmla="*/ 0 h 47"/>
                <a:gd name="T4" fmla="*/ 94 w 94"/>
                <a:gd name="T5" fmla="*/ 47 h 47"/>
                <a:gd name="T6" fmla="*/ 0 w 94"/>
                <a:gd name="T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47">
                  <a:moveTo>
                    <a:pt x="0" y="47"/>
                  </a:moveTo>
                  <a:lnTo>
                    <a:pt x="47" y="0"/>
                  </a:lnTo>
                  <a:lnTo>
                    <a:pt x="94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68">
              <a:extLst>
                <a:ext uri="{FF2B5EF4-FFF2-40B4-BE49-F238E27FC236}">
                  <a16:creationId xmlns:a16="http://schemas.microsoft.com/office/drawing/2014/main" id="{141C39A4-B58A-260E-07CE-EE90F06B5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" y="4"/>
              <a:ext cx="4099" cy="2873"/>
            </a:xfrm>
            <a:prstGeom prst="rect">
              <a:avLst/>
            </a:prstGeom>
            <a:noFill/>
            <a:ln w="11113">
              <a:solidFill>
                <a:srgbClr val="8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69">
              <a:extLst>
                <a:ext uri="{FF2B5EF4-FFF2-40B4-BE49-F238E27FC236}">
                  <a16:creationId xmlns:a16="http://schemas.microsoft.com/office/drawing/2014/main" id="{21E23AB9-039D-AC9F-B820-B78D4C5D0A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0" y="2082"/>
              <a:ext cx="0" cy="55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70">
              <a:extLst>
                <a:ext uri="{FF2B5EF4-FFF2-40B4-BE49-F238E27FC236}">
                  <a16:creationId xmlns:a16="http://schemas.microsoft.com/office/drawing/2014/main" id="{D268653F-05EB-BFFF-5F2D-9C548ACA3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2" y="2137"/>
              <a:ext cx="17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-6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Line 71">
              <a:extLst>
                <a:ext uri="{FF2B5EF4-FFF2-40B4-BE49-F238E27FC236}">
                  <a16:creationId xmlns:a16="http://schemas.microsoft.com/office/drawing/2014/main" id="{34CC3E6E-B7FB-BE62-F93D-36A8079B25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2" y="2082"/>
              <a:ext cx="0" cy="55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72">
              <a:extLst>
                <a:ext uri="{FF2B5EF4-FFF2-40B4-BE49-F238E27FC236}">
                  <a16:creationId xmlns:a16="http://schemas.microsoft.com/office/drawing/2014/main" id="{E134E76C-0869-1399-5C73-1C3962F34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4" y="2137"/>
              <a:ext cx="17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-4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Line 73">
              <a:extLst>
                <a:ext uri="{FF2B5EF4-FFF2-40B4-BE49-F238E27FC236}">
                  <a16:creationId xmlns:a16="http://schemas.microsoft.com/office/drawing/2014/main" id="{18CBEAA3-6CE4-428D-0746-12771C1B30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1" y="2082"/>
              <a:ext cx="0" cy="55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74">
              <a:extLst>
                <a:ext uri="{FF2B5EF4-FFF2-40B4-BE49-F238E27FC236}">
                  <a16:creationId xmlns:a16="http://schemas.microsoft.com/office/drawing/2014/main" id="{D0C82A89-C94E-E202-432D-80ED4B47D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3" y="2137"/>
              <a:ext cx="17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-2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75">
              <a:extLst>
                <a:ext uri="{FF2B5EF4-FFF2-40B4-BE49-F238E27FC236}">
                  <a16:creationId xmlns:a16="http://schemas.microsoft.com/office/drawing/2014/main" id="{FD774108-8505-F5D7-DB71-58D39C83F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2137"/>
              <a:ext cx="116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Line 76">
              <a:extLst>
                <a:ext uri="{FF2B5EF4-FFF2-40B4-BE49-F238E27FC236}">
                  <a16:creationId xmlns:a16="http://schemas.microsoft.com/office/drawing/2014/main" id="{699E465D-8F98-4F26-E00A-A5C7C6350E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6" y="2082"/>
              <a:ext cx="0" cy="55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7">
              <a:extLst>
                <a:ext uri="{FF2B5EF4-FFF2-40B4-BE49-F238E27FC236}">
                  <a16:creationId xmlns:a16="http://schemas.microsoft.com/office/drawing/2014/main" id="{BE5ACDA0-6F95-0629-1518-2CC9E654D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9" y="2137"/>
              <a:ext cx="116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Line 78">
              <a:extLst>
                <a:ext uri="{FF2B5EF4-FFF2-40B4-BE49-F238E27FC236}">
                  <a16:creationId xmlns:a16="http://schemas.microsoft.com/office/drawing/2014/main" id="{F8189E67-4876-8673-9F04-174883B2D6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8" y="2082"/>
              <a:ext cx="0" cy="55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79">
              <a:extLst>
                <a:ext uri="{FF2B5EF4-FFF2-40B4-BE49-F238E27FC236}">
                  <a16:creationId xmlns:a16="http://schemas.microsoft.com/office/drawing/2014/main" id="{F17CA710-BED8-4E72-E62D-30D358D8B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2" y="2137"/>
              <a:ext cx="116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Line 80">
              <a:extLst>
                <a:ext uri="{FF2B5EF4-FFF2-40B4-BE49-F238E27FC236}">
                  <a16:creationId xmlns:a16="http://schemas.microsoft.com/office/drawing/2014/main" id="{0471416A-FCCA-E4F7-5B4A-0F9609878D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7" y="2082"/>
              <a:ext cx="0" cy="55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81">
              <a:extLst>
                <a:ext uri="{FF2B5EF4-FFF2-40B4-BE49-F238E27FC236}">
                  <a16:creationId xmlns:a16="http://schemas.microsoft.com/office/drawing/2014/main" id="{634362B1-DE69-BCEB-7FF3-4BC3794C6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1" y="2137"/>
              <a:ext cx="116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82">
              <a:extLst>
                <a:ext uri="{FF2B5EF4-FFF2-40B4-BE49-F238E27FC236}">
                  <a16:creationId xmlns:a16="http://schemas.microsoft.com/office/drawing/2014/main" id="{D86C5439-822C-D2A9-DCB6-4D45BD097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1" y="2530"/>
              <a:ext cx="231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-20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Line 83">
              <a:extLst>
                <a:ext uri="{FF2B5EF4-FFF2-40B4-BE49-F238E27FC236}">
                  <a16:creationId xmlns:a16="http://schemas.microsoft.com/office/drawing/2014/main" id="{450D51B6-4657-F6D7-7789-EB965A3B10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8" y="2588"/>
              <a:ext cx="54" cy="0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84">
              <a:extLst>
                <a:ext uri="{FF2B5EF4-FFF2-40B4-BE49-F238E27FC236}">
                  <a16:creationId xmlns:a16="http://schemas.microsoft.com/office/drawing/2014/main" id="{D5A1155F-E59F-6972-FD32-3194AF88B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9" y="1574"/>
              <a:ext cx="17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Line 85">
              <a:extLst>
                <a:ext uri="{FF2B5EF4-FFF2-40B4-BE49-F238E27FC236}">
                  <a16:creationId xmlns:a16="http://schemas.microsoft.com/office/drawing/2014/main" id="{D9932623-BBD0-3523-0ABB-5F7682F0C5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8" y="1631"/>
              <a:ext cx="54" cy="0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86">
              <a:extLst>
                <a:ext uri="{FF2B5EF4-FFF2-40B4-BE49-F238E27FC236}">
                  <a16:creationId xmlns:a16="http://schemas.microsoft.com/office/drawing/2014/main" id="{2052CCB0-3BA7-6220-70F1-46F009E75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9" y="1097"/>
              <a:ext cx="17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40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Line 87">
              <a:extLst>
                <a:ext uri="{FF2B5EF4-FFF2-40B4-BE49-F238E27FC236}">
                  <a16:creationId xmlns:a16="http://schemas.microsoft.com/office/drawing/2014/main" id="{D38B20AF-E904-2985-1D6B-6F95B20F78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8" y="1155"/>
              <a:ext cx="54" cy="0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88">
              <a:extLst>
                <a:ext uri="{FF2B5EF4-FFF2-40B4-BE49-F238E27FC236}">
                  <a16:creationId xmlns:a16="http://schemas.microsoft.com/office/drawing/2014/main" id="{A3C71998-1371-89F6-0077-534031CC6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9" y="617"/>
              <a:ext cx="17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Line 89">
              <a:extLst>
                <a:ext uri="{FF2B5EF4-FFF2-40B4-BE49-F238E27FC236}">
                  <a16:creationId xmlns:a16="http://schemas.microsoft.com/office/drawing/2014/main" id="{FE18304E-BD11-6E4E-3EF9-CAA5487915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8" y="675"/>
              <a:ext cx="54" cy="0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90">
              <a:extLst>
                <a:ext uri="{FF2B5EF4-FFF2-40B4-BE49-F238E27FC236}">
                  <a16:creationId xmlns:a16="http://schemas.microsoft.com/office/drawing/2014/main" id="{357F3F92-7E9C-E927-4391-620F4CC89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9" y="141"/>
              <a:ext cx="17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Line 91">
              <a:extLst>
                <a:ext uri="{FF2B5EF4-FFF2-40B4-BE49-F238E27FC236}">
                  <a16:creationId xmlns:a16="http://schemas.microsoft.com/office/drawing/2014/main" id="{03FDB06E-93DA-87CE-5C44-7C45340F26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8" y="199"/>
              <a:ext cx="54" cy="0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2">
              <a:extLst>
                <a:ext uri="{FF2B5EF4-FFF2-40B4-BE49-F238E27FC236}">
                  <a16:creationId xmlns:a16="http://schemas.microsoft.com/office/drawing/2014/main" id="{E39E27D0-DA43-ACE0-4097-9E8B61C7D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" y="4"/>
              <a:ext cx="14" cy="39"/>
            </a:xfrm>
            <a:custGeom>
              <a:avLst/>
              <a:gdLst>
                <a:gd name="T0" fmla="*/ 4 w 4"/>
                <a:gd name="T1" fmla="*/ 11 h 11"/>
                <a:gd name="T2" fmla="*/ 4 w 4"/>
                <a:gd name="T3" fmla="*/ 9 h 11"/>
                <a:gd name="T4" fmla="*/ 3 w 4"/>
                <a:gd name="T5" fmla="*/ 8 h 11"/>
                <a:gd name="T6" fmla="*/ 2 w 4"/>
                <a:gd name="T7" fmla="*/ 6 h 11"/>
                <a:gd name="T8" fmla="*/ 2 w 4"/>
                <a:gd name="T9" fmla="*/ 5 h 11"/>
                <a:gd name="T10" fmla="*/ 1 w 4"/>
                <a:gd name="T11" fmla="*/ 3 h 11"/>
                <a:gd name="T12" fmla="*/ 0 w 4"/>
                <a:gd name="T13" fmla="*/ 1 h 11"/>
                <a:gd name="T14" fmla="*/ 0 w 4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1">
                  <a:moveTo>
                    <a:pt x="4" y="11"/>
                  </a:moveTo>
                  <a:lnTo>
                    <a:pt x="4" y="9"/>
                  </a:lnTo>
                  <a:lnTo>
                    <a:pt x="3" y="8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4">
              <a:extLst>
                <a:ext uri="{FF2B5EF4-FFF2-40B4-BE49-F238E27FC236}">
                  <a16:creationId xmlns:a16="http://schemas.microsoft.com/office/drawing/2014/main" id="{571982A4-79A9-E65A-DE58-AE8851D81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2866"/>
              <a:ext cx="4" cy="7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1 w 1"/>
                <a:gd name="T5" fmla="*/ 1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96">
              <a:extLst>
                <a:ext uri="{FF2B5EF4-FFF2-40B4-BE49-F238E27FC236}">
                  <a16:creationId xmlns:a16="http://schemas.microsoft.com/office/drawing/2014/main" id="{75F4F90E-9C0B-09B2-7A62-2AA5944DB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" y="4"/>
              <a:ext cx="4099" cy="2873"/>
            </a:xfrm>
            <a:prstGeom prst="rect">
              <a:avLst/>
            </a:prstGeom>
            <a:noFill/>
            <a:ln w="11113">
              <a:solidFill>
                <a:srgbClr val="8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5898A70-80F8-8716-2EFA-7750457BF08C}"/>
              </a:ext>
            </a:extLst>
          </p:cNvPr>
          <p:cNvCxnSpPr/>
          <p:nvPr/>
        </p:nvCxnSpPr>
        <p:spPr>
          <a:xfrm rot="16200000" flipV="1">
            <a:off x="1707248" y="3848013"/>
            <a:ext cx="5159375" cy="9525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6FD51EC-0511-D7CC-D91F-3196677104E6}"/>
              </a:ext>
            </a:extLst>
          </p:cNvPr>
          <p:cNvCxnSpPr/>
          <p:nvPr/>
        </p:nvCxnSpPr>
        <p:spPr>
          <a:xfrm rot="16200000" flipV="1">
            <a:off x="-303214" y="3799254"/>
            <a:ext cx="5159375" cy="9525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40673A31-2C07-E79A-10A0-7713E587A5D6}"/>
              </a:ext>
            </a:extLst>
          </p:cNvPr>
          <p:cNvCxnSpPr>
            <a:cxnSpLocks/>
          </p:cNvCxnSpPr>
          <p:nvPr/>
        </p:nvCxnSpPr>
        <p:spPr>
          <a:xfrm flipV="1">
            <a:off x="119490" y="1927630"/>
            <a:ext cx="7319535" cy="3767137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3632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D62EE-8DEC-456E-BAE2-D123BDBAF6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247" y="78341"/>
            <a:ext cx="11271163" cy="490066"/>
          </a:xfrm>
        </p:spPr>
        <p:txBody>
          <a:bodyPr>
            <a:normAutofit fontScale="90000"/>
          </a:bodyPr>
          <a:lstStyle/>
          <a:p>
            <a:r>
              <a:rPr lang="en-CA" dirty="0"/>
              <a:t>What is Taught in This lesson?  Graphing Rational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3F3DA-EAD3-417C-935D-09E37A6C281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1589" y="568407"/>
            <a:ext cx="10876627" cy="1708465"/>
          </a:xfrm>
        </p:spPr>
        <p:txBody>
          <a:bodyPr>
            <a:normAutofit/>
          </a:bodyPr>
          <a:lstStyle/>
          <a:p>
            <a:r>
              <a:rPr lang="en-US" sz="2000" dirty="0"/>
              <a:t>The purpose of this lesson is to learn how to graph rational functions</a:t>
            </a:r>
          </a:p>
          <a:p>
            <a:r>
              <a:rPr lang="en-CA" sz="2100" dirty="0"/>
              <a:t>A rational function is a function with a polynomial dividing another polynomial</a:t>
            </a:r>
          </a:p>
          <a:p>
            <a:r>
              <a:rPr lang="en-CA" sz="2100" dirty="0" err="1"/>
              <a:t>ie</a:t>
            </a:r>
            <a:r>
              <a:rPr lang="en-CA" sz="2100" dirty="0"/>
              <a:t>: The following are all variations of rational functions: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30574C2-86E2-4285-BDBC-039B921257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8318615"/>
              </p:ext>
            </p:extLst>
          </p:nvPr>
        </p:nvGraphicFramePr>
        <p:xfrm>
          <a:off x="567815" y="2060332"/>
          <a:ext cx="1778157" cy="782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52200" imgH="419040" progId="Equation.DSMT4">
                  <p:embed/>
                </p:oleObj>
              </mc:Choice>
              <mc:Fallback>
                <p:oleObj name="Equation" r:id="rId2" imgW="952200" imgH="419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30574C2-86E2-4285-BDBC-039B921257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67815" y="2060332"/>
                        <a:ext cx="1778157" cy="7823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FF47ABD-FB60-4F13-89A5-A5DB5DD06074}"/>
              </a:ext>
            </a:extLst>
          </p:cNvPr>
          <p:cNvSpPr txBox="1"/>
          <p:nvPr/>
        </p:nvSpPr>
        <p:spPr>
          <a:xfrm>
            <a:off x="359403" y="3082947"/>
            <a:ext cx="2114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Quadratic over another quadratic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62A42EA-21E1-47F3-B486-ED61551846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069581"/>
              </p:ext>
            </p:extLst>
          </p:nvPr>
        </p:nvGraphicFramePr>
        <p:xfrm>
          <a:off x="418100" y="4179544"/>
          <a:ext cx="18954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5920" imgH="419040" progId="Equation.DSMT4">
                  <p:embed/>
                </p:oleObj>
              </mc:Choice>
              <mc:Fallback>
                <p:oleObj name="Equation" r:id="rId4" imgW="1015920" imgH="419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62A42EA-21E1-47F3-B486-ED61551846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8100" y="4179544"/>
                        <a:ext cx="1895475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FD2DEE39-6054-4EC8-8D2A-668302C483D9}"/>
              </a:ext>
            </a:extLst>
          </p:cNvPr>
          <p:cNvSpPr txBox="1"/>
          <p:nvPr/>
        </p:nvSpPr>
        <p:spPr>
          <a:xfrm>
            <a:off x="356433" y="5240210"/>
            <a:ext cx="1913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Quintic function over a cubic function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9146BCD-E80D-42F0-805A-DD0B87ABD0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6178045"/>
              </p:ext>
            </p:extLst>
          </p:nvPr>
        </p:nvGraphicFramePr>
        <p:xfrm>
          <a:off x="6116831" y="3976768"/>
          <a:ext cx="170497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14400" imgH="393480" progId="Equation.DSMT4">
                  <p:embed/>
                </p:oleObj>
              </mc:Choice>
              <mc:Fallback>
                <p:oleObj name="Equation" r:id="rId6" imgW="914400" imgH="3934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9146BCD-E80D-42F0-805A-DD0B87ABD05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116831" y="3976768"/>
                        <a:ext cx="1704975" cy="733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78023C0-C8EF-4EB4-83EB-8237F153814D}"/>
              </a:ext>
            </a:extLst>
          </p:cNvPr>
          <p:cNvSpPr txBox="1"/>
          <p:nvPr/>
        </p:nvSpPr>
        <p:spPr>
          <a:xfrm>
            <a:off x="5649824" y="4912904"/>
            <a:ext cx="18857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Constant value over a quartic function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605C84-DB87-4EB9-931B-DDF8E41615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31908" y="2104211"/>
            <a:ext cx="3234769" cy="1771844"/>
          </a:xfrm>
          <a:prstGeom prst="rect">
            <a:avLst/>
          </a:prstGeom>
        </p:spPr>
      </p:pic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F557EAA-630B-43A5-AFA4-5E1207E1DF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1039085"/>
              </p:ext>
            </p:extLst>
          </p:nvPr>
        </p:nvGraphicFramePr>
        <p:xfrm>
          <a:off x="5766887" y="2084357"/>
          <a:ext cx="1895475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15920" imgH="419040" progId="Equation.DSMT4">
                  <p:embed/>
                </p:oleObj>
              </mc:Choice>
              <mc:Fallback>
                <p:oleObj name="Equation" r:id="rId9" imgW="1015920" imgH="4190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F557EAA-630B-43A5-AFA4-5E1207E1DF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766887" y="2084357"/>
                        <a:ext cx="1895475" cy="781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9A809E98-5033-4CBC-A0C0-9AA32445E96D}"/>
              </a:ext>
            </a:extLst>
          </p:cNvPr>
          <p:cNvSpPr txBox="1"/>
          <p:nvPr/>
        </p:nvSpPr>
        <p:spPr>
          <a:xfrm>
            <a:off x="5480737" y="3064570"/>
            <a:ext cx="3112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rgbClr val="FF0000"/>
                </a:solidFill>
              </a:rPr>
              <a:t>Cubic function over a linear function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580B1E3-76E7-4E39-8B04-CD53744EE28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84684" y="2014206"/>
            <a:ext cx="3151095" cy="216506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1A9F787-34A5-4C4A-BAA9-4E72C7092E4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95275" y="4338763"/>
            <a:ext cx="3053696" cy="22529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6AE9F3A-F1BC-48BB-8BA1-44FBBDE347A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08415" y="4603169"/>
            <a:ext cx="3863434" cy="1696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1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F583F-4913-4E6C-9345-017109226D3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63867" y="228600"/>
            <a:ext cx="10845115" cy="145773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Ex: Given the asymptotes of the graph, indicate how the function would look like: 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9E6677C8-C3D2-A67C-58FF-F65B0FABA5D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9600" y="1691092"/>
            <a:ext cx="9779000" cy="6864350"/>
            <a:chOff x="760" y="-4"/>
            <a:chExt cx="6160" cy="4324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1BE9AAFD-90E1-F2BD-B4F1-38C9A5E50E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60" y="0"/>
              <a:ext cx="61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DF88C5F1-1351-642A-AF79-5E07C2A38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" y="4"/>
              <a:ext cx="4099" cy="287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1FA62C00-987A-F13B-6318-A44C12AFF7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0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C9F533E4-03A4-5CAC-27D3-A843FC1B39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3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967E781B-48B0-0EB3-F810-F1341895FA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6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61ADED53-FB9E-8A9B-C3B8-65CA860396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0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A65650DB-928E-FA80-5CC6-B9CC4727B9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2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7D21555A-1392-ACB1-BA69-33AAFDD8A6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6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4254F215-62D9-11A5-240A-9C04969ADE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89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67FD6649-5C33-845C-404A-F5A82255D3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2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B5333AFC-DB7A-9FDA-22A0-3CEAAAE29A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41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1AFCC302-28C0-4ED4-13F2-554AF75C7B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45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D1BCEAEC-E323-1801-1455-DEA1DF7912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7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7">
              <a:extLst>
                <a:ext uri="{FF2B5EF4-FFF2-40B4-BE49-F238E27FC236}">
                  <a16:creationId xmlns:a16="http://schemas.microsoft.com/office/drawing/2014/main" id="{CF1D7EAB-4129-3D41-F594-31FB524191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1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8">
              <a:extLst>
                <a:ext uri="{FF2B5EF4-FFF2-40B4-BE49-F238E27FC236}">
                  <a16:creationId xmlns:a16="http://schemas.microsoft.com/office/drawing/2014/main" id="{BE1DBEB5-C54F-F9C5-69EB-6A90CB952F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4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9">
              <a:extLst>
                <a:ext uri="{FF2B5EF4-FFF2-40B4-BE49-F238E27FC236}">
                  <a16:creationId xmlns:a16="http://schemas.microsoft.com/office/drawing/2014/main" id="{52466AC9-68A2-BD83-6BE7-DD2B614174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7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0">
              <a:extLst>
                <a:ext uri="{FF2B5EF4-FFF2-40B4-BE49-F238E27FC236}">
                  <a16:creationId xmlns:a16="http://schemas.microsoft.com/office/drawing/2014/main" id="{2328EB25-A142-940A-8C41-135B430C64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66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1">
              <a:extLst>
                <a:ext uri="{FF2B5EF4-FFF2-40B4-BE49-F238E27FC236}">
                  <a16:creationId xmlns:a16="http://schemas.microsoft.com/office/drawing/2014/main" id="{3E9D4E2F-0FE9-377E-CAC9-F941A252BA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0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2">
              <a:extLst>
                <a:ext uri="{FF2B5EF4-FFF2-40B4-BE49-F238E27FC236}">
                  <a16:creationId xmlns:a16="http://schemas.microsoft.com/office/drawing/2014/main" id="{4C391C55-94B3-EE8C-550E-AE14FA5386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2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3">
              <a:extLst>
                <a:ext uri="{FF2B5EF4-FFF2-40B4-BE49-F238E27FC236}">
                  <a16:creationId xmlns:a16="http://schemas.microsoft.com/office/drawing/2014/main" id="{9D6AB66E-7FDE-B343-4CBB-92F11EE6EE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6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4">
              <a:extLst>
                <a:ext uri="{FF2B5EF4-FFF2-40B4-BE49-F238E27FC236}">
                  <a16:creationId xmlns:a16="http://schemas.microsoft.com/office/drawing/2014/main" id="{65774153-7B79-4D41-9E6E-EB31FA65F5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78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5">
              <a:extLst>
                <a:ext uri="{FF2B5EF4-FFF2-40B4-BE49-F238E27FC236}">
                  <a16:creationId xmlns:a16="http://schemas.microsoft.com/office/drawing/2014/main" id="{AB4636C9-514E-1390-4947-4F65A57805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82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6">
              <a:extLst>
                <a:ext uri="{FF2B5EF4-FFF2-40B4-BE49-F238E27FC236}">
                  <a16:creationId xmlns:a16="http://schemas.microsoft.com/office/drawing/2014/main" id="{872D3F17-9FD7-411A-82EB-2D0A514587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5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7">
              <a:extLst>
                <a:ext uri="{FF2B5EF4-FFF2-40B4-BE49-F238E27FC236}">
                  <a16:creationId xmlns:a16="http://schemas.microsoft.com/office/drawing/2014/main" id="{6C359250-BB95-F592-2BAA-98807AB52E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8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8">
              <a:extLst>
                <a:ext uri="{FF2B5EF4-FFF2-40B4-BE49-F238E27FC236}">
                  <a16:creationId xmlns:a16="http://schemas.microsoft.com/office/drawing/2014/main" id="{DBA316E4-9576-88E2-EB96-8155036F0C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7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9">
              <a:extLst>
                <a:ext uri="{FF2B5EF4-FFF2-40B4-BE49-F238E27FC236}">
                  <a16:creationId xmlns:a16="http://schemas.microsoft.com/office/drawing/2014/main" id="{1487C78D-1669-C415-9B6D-736B1C76F5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91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30">
              <a:extLst>
                <a:ext uri="{FF2B5EF4-FFF2-40B4-BE49-F238E27FC236}">
                  <a16:creationId xmlns:a16="http://schemas.microsoft.com/office/drawing/2014/main" id="{FEBB9F77-9C18-4051-D37E-12A0E1B34C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3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31">
              <a:extLst>
                <a:ext uri="{FF2B5EF4-FFF2-40B4-BE49-F238E27FC236}">
                  <a16:creationId xmlns:a16="http://schemas.microsoft.com/office/drawing/2014/main" id="{826EDCFF-5D8A-DBB9-3FF8-2BEB17FD70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7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2">
              <a:extLst>
                <a:ext uri="{FF2B5EF4-FFF2-40B4-BE49-F238E27FC236}">
                  <a16:creationId xmlns:a16="http://schemas.microsoft.com/office/drawing/2014/main" id="{C8E5FEA6-4718-E188-5736-A10000FD69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00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3">
              <a:extLst>
                <a:ext uri="{FF2B5EF4-FFF2-40B4-BE49-F238E27FC236}">
                  <a16:creationId xmlns:a16="http://schemas.microsoft.com/office/drawing/2014/main" id="{49A6A986-D4DF-24BE-A5B5-618DB9EF5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03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4">
              <a:extLst>
                <a:ext uri="{FF2B5EF4-FFF2-40B4-BE49-F238E27FC236}">
                  <a16:creationId xmlns:a16="http://schemas.microsoft.com/office/drawing/2014/main" id="{A6F9AEB4-738C-7741-E248-F9A517B32D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2822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5">
              <a:extLst>
                <a:ext uri="{FF2B5EF4-FFF2-40B4-BE49-F238E27FC236}">
                  <a16:creationId xmlns:a16="http://schemas.microsoft.com/office/drawing/2014/main" id="{B562C204-0F87-9F9E-BC82-B46B99FC8B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2826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6">
              <a:extLst>
                <a:ext uri="{FF2B5EF4-FFF2-40B4-BE49-F238E27FC236}">
                  <a16:creationId xmlns:a16="http://schemas.microsoft.com/office/drawing/2014/main" id="{9667D085-B052-B134-05D4-A07B1B4567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2584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7">
              <a:extLst>
                <a:ext uri="{FF2B5EF4-FFF2-40B4-BE49-F238E27FC236}">
                  <a16:creationId xmlns:a16="http://schemas.microsoft.com/office/drawing/2014/main" id="{CD5380AF-0C2F-1C08-EA52-21855D82A6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2588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8">
              <a:extLst>
                <a:ext uri="{FF2B5EF4-FFF2-40B4-BE49-F238E27FC236}">
                  <a16:creationId xmlns:a16="http://schemas.microsoft.com/office/drawing/2014/main" id="{42E2E573-C975-CA88-F139-5569161FD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2342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39">
              <a:extLst>
                <a:ext uri="{FF2B5EF4-FFF2-40B4-BE49-F238E27FC236}">
                  <a16:creationId xmlns:a16="http://schemas.microsoft.com/office/drawing/2014/main" id="{A294550F-BA7B-5930-2D92-2CBF29BA56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2346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40">
              <a:extLst>
                <a:ext uri="{FF2B5EF4-FFF2-40B4-BE49-F238E27FC236}">
                  <a16:creationId xmlns:a16="http://schemas.microsoft.com/office/drawing/2014/main" id="{6674532E-F472-5A94-F87F-130C52D280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1866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41">
              <a:extLst>
                <a:ext uri="{FF2B5EF4-FFF2-40B4-BE49-F238E27FC236}">
                  <a16:creationId xmlns:a16="http://schemas.microsoft.com/office/drawing/2014/main" id="{4C72F264-5BFB-982C-9D9C-3D9795614D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1870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42">
              <a:extLst>
                <a:ext uri="{FF2B5EF4-FFF2-40B4-BE49-F238E27FC236}">
                  <a16:creationId xmlns:a16="http://schemas.microsoft.com/office/drawing/2014/main" id="{011146D8-6BF7-2A12-78B8-F8FB8E776D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1628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3">
              <a:extLst>
                <a:ext uri="{FF2B5EF4-FFF2-40B4-BE49-F238E27FC236}">
                  <a16:creationId xmlns:a16="http://schemas.microsoft.com/office/drawing/2014/main" id="{E33F89E6-7D63-66D9-69F9-0ED8C5D3CD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1631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4">
              <a:extLst>
                <a:ext uri="{FF2B5EF4-FFF2-40B4-BE49-F238E27FC236}">
                  <a16:creationId xmlns:a16="http://schemas.microsoft.com/office/drawing/2014/main" id="{8F648FDE-2A1A-C0CE-CF8A-C4A8AFF708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1390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5">
              <a:extLst>
                <a:ext uri="{FF2B5EF4-FFF2-40B4-BE49-F238E27FC236}">
                  <a16:creationId xmlns:a16="http://schemas.microsoft.com/office/drawing/2014/main" id="{FCA4E4AD-8FAB-BD31-4150-383D8A3072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1393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46">
              <a:extLst>
                <a:ext uri="{FF2B5EF4-FFF2-40B4-BE49-F238E27FC236}">
                  <a16:creationId xmlns:a16="http://schemas.microsoft.com/office/drawing/2014/main" id="{18A29171-A5E8-1E56-CB00-A61DDF875A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1151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47">
              <a:extLst>
                <a:ext uri="{FF2B5EF4-FFF2-40B4-BE49-F238E27FC236}">
                  <a16:creationId xmlns:a16="http://schemas.microsoft.com/office/drawing/2014/main" id="{CC3770A4-1164-20D9-6C2B-70C2F9C109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1155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8">
              <a:extLst>
                <a:ext uri="{FF2B5EF4-FFF2-40B4-BE49-F238E27FC236}">
                  <a16:creationId xmlns:a16="http://schemas.microsoft.com/office/drawing/2014/main" id="{7ACA16A6-F0AC-96B6-5C34-36AEE8B673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910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49">
              <a:extLst>
                <a:ext uri="{FF2B5EF4-FFF2-40B4-BE49-F238E27FC236}">
                  <a16:creationId xmlns:a16="http://schemas.microsoft.com/office/drawing/2014/main" id="{F77385B7-C22A-3C93-918D-A8829C624E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913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50">
              <a:extLst>
                <a:ext uri="{FF2B5EF4-FFF2-40B4-BE49-F238E27FC236}">
                  <a16:creationId xmlns:a16="http://schemas.microsoft.com/office/drawing/2014/main" id="{B88041CD-860E-A84A-DEC7-3C60CA7C10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671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51">
              <a:extLst>
                <a:ext uri="{FF2B5EF4-FFF2-40B4-BE49-F238E27FC236}">
                  <a16:creationId xmlns:a16="http://schemas.microsoft.com/office/drawing/2014/main" id="{6CDFA6AF-C226-B624-4F9F-F8CF3E1AFC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675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52">
              <a:extLst>
                <a:ext uri="{FF2B5EF4-FFF2-40B4-BE49-F238E27FC236}">
                  <a16:creationId xmlns:a16="http://schemas.microsoft.com/office/drawing/2014/main" id="{110A8276-DD93-AF8B-7A8B-698BE99B0D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433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53">
              <a:extLst>
                <a:ext uri="{FF2B5EF4-FFF2-40B4-BE49-F238E27FC236}">
                  <a16:creationId xmlns:a16="http://schemas.microsoft.com/office/drawing/2014/main" id="{8158E2BD-5987-A7AF-7CCF-FC83BB7C3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437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54">
              <a:extLst>
                <a:ext uri="{FF2B5EF4-FFF2-40B4-BE49-F238E27FC236}">
                  <a16:creationId xmlns:a16="http://schemas.microsoft.com/office/drawing/2014/main" id="{481E99EF-70D1-8B56-2BF0-D49EEC8D39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195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55">
              <a:extLst>
                <a:ext uri="{FF2B5EF4-FFF2-40B4-BE49-F238E27FC236}">
                  <a16:creationId xmlns:a16="http://schemas.microsoft.com/office/drawing/2014/main" id="{407F50AB-760E-E3A8-4C3C-0185C88C0E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199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56">
              <a:extLst>
                <a:ext uri="{FF2B5EF4-FFF2-40B4-BE49-F238E27FC236}">
                  <a16:creationId xmlns:a16="http://schemas.microsoft.com/office/drawing/2014/main" id="{39575EFC-8643-9526-18E9-F350E750A7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2101"/>
              <a:ext cx="4096" cy="0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57">
              <a:extLst>
                <a:ext uri="{FF2B5EF4-FFF2-40B4-BE49-F238E27FC236}">
                  <a16:creationId xmlns:a16="http://schemas.microsoft.com/office/drawing/2014/main" id="{5DA283F3-AD0F-3FE1-0F13-E9E3467B7D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2104"/>
              <a:ext cx="4096" cy="0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58">
              <a:extLst>
                <a:ext uri="{FF2B5EF4-FFF2-40B4-BE49-F238E27FC236}">
                  <a16:creationId xmlns:a16="http://schemas.microsoft.com/office/drawing/2014/main" id="{DEC7BDC1-2516-5D3A-92AF-4C1F0F65D4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2108"/>
              <a:ext cx="4096" cy="0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59">
              <a:extLst>
                <a:ext uri="{FF2B5EF4-FFF2-40B4-BE49-F238E27FC236}">
                  <a16:creationId xmlns:a16="http://schemas.microsoft.com/office/drawing/2014/main" id="{32799966-4556-F6D1-8138-4F31A7AD6B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2111"/>
              <a:ext cx="4096" cy="0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60">
              <a:extLst>
                <a:ext uri="{FF2B5EF4-FFF2-40B4-BE49-F238E27FC236}">
                  <a16:creationId xmlns:a16="http://schemas.microsoft.com/office/drawing/2014/main" id="{0B7BA53F-C9C9-B068-18B6-FA2BEB495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5" y="1935"/>
              <a:ext cx="94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1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Freeform 61">
              <a:extLst>
                <a:ext uri="{FF2B5EF4-FFF2-40B4-BE49-F238E27FC236}">
                  <a16:creationId xmlns:a16="http://schemas.microsoft.com/office/drawing/2014/main" id="{6C96A571-A76E-BD1A-828E-6027F9CC2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9" y="2061"/>
              <a:ext cx="47" cy="94"/>
            </a:xfrm>
            <a:custGeom>
              <a:avLst/>
              <a:gdLst>
                <a:gd name="T0" fmla="*/ 0 w 47"/>
                <a:gd name="T1" fmla="*/ 0 h 94"/>
                <a:gd name="T2" fmla="*/ 47 w 47"/>
                <a:gd name="T3" fmla="*/ 47 h 94"/>
                <a:gd name="T4" fmla="*/ 0 w 47"/>
                <a:gd name="T5" fmla="*/ 94 h 94"/>
                <a:gd name="T6" fmla="*/ 0 w 47"/>
                <a:gd name="T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94">
                  <a:moveTo>
                    <a:pt x="0" y="0"/>
                  </a:moveTo>
                  <a:lnTo>
                    <a:pt x="47" y="47"/>
                  </a:lnTo>
                  <a:lnTo>
                    <a:pt x="0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62">
              <a:extLst>
                <a:ext uri="{FF2B5EF4-FFF2-40B4-BE49-F238E27FC236}">
                  <a16:creationId xmlns:a16="http://schemas.microsoft.com/office/drawing/2014/main" id="{0ADF296B-181C-1C1F-00B4-1C01E77464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06" y="4"/>
              <a:ext cx="0" cy="2869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63">
              <a:extLst>
                <a:ext uri="{FF2B5EF4-FFF2-40B4-BE49-F238E27FC236}">
                  <a16:creationId xmlns:a16="http://schemas.microsoft.com/office/drawing/2014/main" id="{0313E65F-96F1-8B8F-CDFB-2F3B0B7E72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0" y="4"/>
              <a:ext cx="0" cy="2869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64">
              <a:extLst>
                <a:ext uri="{FF2B5EF4-FFF2-40B4-BE49-F238E27FC236}">
                  <a16:creationId xmlns:a16="http://schemas.microsoft.com/office/drawing/2014/main" id="{53C4FDBA-C7A6-5E0F-AEFB-2633427793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3" y="4"/>
              <a:ext cx="0" cy="2869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65">
              <a:extLst>
                <a:ext uri="{FF2B5EF4-FFF2-40B4-BE49-F238E27FC236}">
                  <a16:creationId xmlns:a16="http://schemas.microsoft.com/office/drawing/2014/main" id="{3E925169-028A-AEAD-E8F2-5020AD086F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7" y="4"/>
              <a:ext cx="0" cy="2869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FEC82140-A034-4608-AF56-20590D545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-4"/>
              <a:ext cx="94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1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Times New Roman" panose="02020603050405020304" pitchFamily="18" charset="0"/>
                </a:rPr>
                <a:t>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Freeform 67">
              <a:extLst>
                <a:ext uri="{FF2B5EF4-FFF2-40B4-BE49-F238E27FC236}">
                  <a16:creationId xmlns:a16="http://schemas.microsoft.com/office/drawing/2014/main" id="{D2B6E716-180D-62B6-DB02-FC73D2F6C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6" y="7"/>
              <a:ext cx="94" cy="47"/>
            </a:xfrm>
            <a:custGeom>
              <a:avLst/>
              <a:gdLst>
                <a:gd name="T0" fmla="*/ 0 w 94"/>
                <a:gd name="T1" fmla="*/ 47 h 47"/>
                <a:gd name="T2" fmla="*/ 47 w 94"/>
                <a:gd name="T3" fmla="*/ 0 h 47"/>
                <a:gd name="T4" fmla="*/ 94 w 94"/>
                <a:gd name="T5" fmla="*/ 47 h 47"/>
                <a:gd name="T6" fmla="*/ 0 w 94"/>
                <a:gd name="T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47">
                  <a:moveTo>
                    <a:pt x="0" y="47"/>
                  </a:moveTo>
                  <a:lnTo>
                    <a:pt x="47" y="0"/>
                  </a:lnTo>
                  <a:lnTo>
                    <a:pt x="94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68">
              <a:extLst>
                <a:ext uri="{FF2B5EF4-FFF2-40B4-BE49-F238E27FC236}">
                  <a16:creationId xmlns:a16="http://schemas.microsoft.com/office/drawing/2014/main" id="{141C39A4-B58A-260E-07CE-EE90F06B5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" y="4"/>
              <a:ext cx="4099" cy="2873"/>
            </a:xfrm>
            <a:prstGeom prst="rect">
              <a:avLst/>
            </a:prstGeom>
            <a:noFill/>
            <a:ln w="11113">
              <a:solidFill>
                <a:srgbClr val="8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69">
              <a:extLst>
                <a:ext uri="{FF2B5EF4-FFF2-40B4-BE49-F238E27FC236}">
                  <a16:creationId xmlns:a16="http://schemas.microsoft.com/office/drawing/2014/main" id="{21E23AB9-039D-AC9F-B820-B78D4C5D0A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0" y="2082"/>
              <a:ext cx="0" cy="55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70">
              <a:extLst>
                <a:ext uri="{FF2B5EF4-FFF2-40B4-BE49-F238E27FC236}">
                  <a16:creationId xmlns:a16="http://schemas.microsoft.com/office/drawing/2014/main" id="{D268653F-05EB-BFFF-5F2D-9C548ACA3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2" y="2137"/>
              <a:ext cx="17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-6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Line 71">
              <a:extLst>
                <a:ext uri="{FF2B5EF4-FFF2-40B4-BE49-F238E27FC236}">
                  <a16:creationId xmlns:a16="http://schemas.microsoft.com/office/drawing/2014/main" id="{34CC3E6E-B7FB-BE62-F93D-36A8079B25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2" y="2082"/>
              <a:ext cx="0" cy="55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72">
              <a:extLst>
                <a:ext uri="{FF2B5EF4-FFF2-40B4-BE49-F238E27FC236}">
                  <a16:creationId xmlns:a16="http://schemas.microsoft.com/office/drawing/2014/main" id="{E134E76C-0869-1399-5C73-1C3962F34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4" y="2137"/>
              <a:ext cx="17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-4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Line 73">
              <a:extLst>
                <a:ext uri="{FF2B5EF4-FFF2-40B4-BE49-F238E27FC236}">
                  <a16:creationId xmlns:a16="http://schemas.microsoft.com/office/drawing/2014/main" id="{18CBEAA3-6CE4-428D-0746-12771C1B30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1" y="2082"/>
              <a:ext cx="0" cy="55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74">
              <a:extLst>
                <a:ext uri="{FF2B5EF4-FFF2-40B4-BE49-F238E27FC236}">
                  <a16:creationId xmlns:a16="http://schemas.microsoft.com/office/drawing/2014/main" id="{D0C82A89-C94E-E202-432D-80ED4B47D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3" y="2137"/>
              <a:ext cx="17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-2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75">
              <a:extLst>
                <a:ext uri="{FF2B5EF4-FFF2-40B4-BE49-F238E27FC236}">
                  <a16:creationId xmlns:a16="http://schemas.microsoft.com/office/drawing/2014/main" id="{FD774108-8505-F5D7-DB71-58D39C83F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2137"/>
              <a:ext cx="116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Line 76">
              <a:extLst>
                <a:ext uri="{FF2B5EF4-FFF2-40B4-BE49-F238E27FC236}">
                  <a16:creationId xmlns:a16="http://schemas.microsoft.com/office/drawing/2014/main" id="{699E465D-8F98-4F26-E00A-A5C7C6350E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6" y="2082"/>
              <a:ext cx="0" cy="55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7">
              <a:extLst>
                <a:ext uri="{FF2B5EF4-FFF2-40B4-BE49-F238E27FC236}">
                  <a16:creationId xmlns:a16="http://schemas.microsoft.com/office/drawing/2014/main" id="{BE5ACDA0-6F95-0629-1518-2CC9E654D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9" y="2137"/>
              <a:ext cx="116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Line 78">
              <a:extLst>
                <a:ext uri="{FF2B5EF4-FFF2-40B4-BE49-F238E27FC236}">
                  <a16:creationId xmlns:a16="http://schemas.microsoft.com/office/drawing/2014/main" id="{F8189E67-4876-8673-9F04-174883B2D6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8" y="2082"/>
              <a:ext cx="0" cy="55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79">
              <a:extLst>
                <a:ext uri="{FF2B5EF4-FFF2-40B4-BE49-F238E27FC236}">
                  <a16:creationId xmlns:a16="http://schemas.microsoft.com/office/drawing/2014/main" id="{F17CA710-BED8-4E72-E62D-30D358D8B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2" y="2137"/>
              <a:ext cx="116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Line 80">
              <a:extLst>
                <a:ext uri="{FF2B5EF4-FFF2-40B4-BE49-F238E27FC236}">
                  <a16:creationId xmlns:a16="http://schemas.microsoft.com/office/drawing/2014/main" id="{0471416A-FCCA-E4F7-5B4A-0F9609878D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7" y="2082"/>
              <a:ext cx="0" cy="55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81">
              <a:extLst>
                <a:ext uri="{FF2B5EF4-FFF2-40B4-BE49-F238E27FC236}">
                  <a16:creationId xmlns:a16="http://schemas.microsoft.com/office/drawing/2014/main" id="{634362B1-DE69-BCEB-7FF3-4BC3794C6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1" y="2137"/>
              <a:ext cx="116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82">
              <a:extLst>
                <a:ext uri="{FF2B5EF4-FFF2-40B4-BE49-F238E27FC236}">
                  <a16:creationId xmlns:a16="http://schemas.microsoft.com/office/drawing/2014/main" id="{D86C5439-822C-D2A9-DCB6-4D45BD097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1" y="2530"/>
              <a:ext cx="231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-20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Line 83">
              <a:extLst>
                <a:ext uri="{FF2B5EF4-FFF2-40B4-BE49-F238E27FC236}">
                  <a16:creationId xmlns:a16="http://schemas.microsoft.com/office/drawing/2014/main" id="{450D51B6-4657-F6D7-7789-EB965A3B10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8" y="2588"/>
              <a:ext cx="54" cy="0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84">
              <a:extLst>
                <a:ext uri="{FF2B5EF4-FFF2-40B4-BE49-F238E27FC236}">
                  <a16:creationId xmlns:a16="http://schemas.microsoft.com/office/drawing/2014/main" id="{D5A1155F-E59F-6972-FD32-3194AF88B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9" y="1574"/>
              <a:ext cx="17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Line 85">
              <a:extLst>
                <a:ext uri="{FF2B5EF4-FFF2-40B4-BE49-F238E27FC236}">
                  <a16:creationId xmlns:a16="http://schemas.microsoft.com/office/drawing/2014/main" id="{D9932623-BBD0-3523-0ABB-5F7682F0C5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8" y="1631"/>
              <a:ext cx="54" cy="0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86">
              <a:extLst>
                <a:ext uri="{FF2B5EF4-FFF2-40B4-BE49-F238E27FC236}">
                  <a16:creationId xmlns:a16="http://schemas.microsoft.com/office/drawing/2014/main" id="{2052CCB0-3BA7-6220-70F1-46F009E75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9" y="1097"/>
              <a:ext cx="17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40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Line 87">
              <a:extLst>
                <a:ext uri="{FF2B5EF4-FFF2-40B4-BE49-F238E27FC236}">
                  <a16:creationId xmlns:a16="http://schemas.microsoft.com/office/drawing/2014/main" id="{D38B20AF-E904-2985-1D6B-6F95B20F78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8" y="1155"/>
              <a:ext cx="54" cy="0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88">
              <a:extLst>
                <a:ext uri="{FF2B5EF4-FFF2-40B4-BE49-F238E27FC236}">
                  <a16:creationId xmlns:a16="http://schemas.microsoft.com/office/drawing/2014/main" id="{A3C71998-1371-89F6-0077-534031CC6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9" y="617"/>
              <a:ext cx="17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Line 89">
              <a:extLst>
                <a:ext uri="{FF2B5EF4-FFF2-40B4-BE49-F238E27FC236}">
                  <a16:creationId xmlns:a16="http://schemas.microsoft.com/office/drawing/2014/main" id="{FE18304E-BD11-6E4E-3EF9-CAA5487915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8" y="675"/>
              <a:ext cx="54" cy="0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90">
              <a:extLst>
                <a:ext uri="{FF2B5EF4-FFF2-40B4-BE49-F238E27FC236}">
                  <a16:creationId xmlns:a16="http://schemas.microsoft.com/office/drawing/2014/main" id="{357F3F92-7E9C-E927-4391-620F4CC89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9" y="141"/>
              <a:ext cx="17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Line 91">
              <a:extLst>
                <a:ext uri="{FF2B5EF4-FFF2-40B4-BE49-F238E27FC236}">
                  <a16:creationId xmlns:a16="http://schemas.microsoft.com/office/drawing/2014/main" id="{03FDB06E-93DA-87CE-5C44-7C45340F26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8" y="199"/>
              <a:ext cx="54" cy="0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2">
              <a:extLst>
                <a:ext uri="{FF2B5EF4-FFF2-40B4-BE49-F238E27FC236}">
                  <a16:creationId xmlns:a16="http://schemas.microsoft.com/office/drawing/2014/main" id="{E39E27D0-DA43-ACE0-4097-9E8B61C7D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" y="4"/>
              <a:ext cx="14" cy="39"/>
            </a:xfrm>
            <a:custGeom>
              <a:avLst/>
              <a:gdLst>
                <a:gd name="T0" fmla="*/ 4 w 4"/>
                <a:gd name="T1" fmla="*/ 11 h 11"/>
                <a:gd name="T2" fmla="*/ 4 w 4"/>
                <a:gd name="T3" fmla="*/ 9 h 11"/>
                <a:gd name="T4" fmla="*/ 3 w 4"/>
                <a:gd name="T5" fmla="*/ 8 h 11"/>
                <a:gd name="T6" fmla="*/ 2 w 4"/>
                <a:gd name="T7" fmla="*/ 6 h 11"/>
                <a:gd name="T8" fmla="*/ 2 w 4"/>
                <a:gd name="T9" fmla="*/ 5 h 11"/>
                <a:gd name="T10" fmla="*/ 1 w 4"/>
                <a:gd name="T11" fmla="*/ 3 h 11"/>
                <a:gd name="T12" fmla="*/ 0 w 4"/>
                <a:gd name="T13" fmla="*/ 1 h 11"/>
                <a:gd name="T14" fmla="*/ 0 w 4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1">
                  <a:moveTo>
                    <a:pt x="4" y="11"/>
                  </a:moveTo>
                  <a:lnTo>
                    <a:pt x="4" y="9"/>
                  </a:lnTo>
                  <a:lnTo>
                    <a:pt x="3" y="8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4">
              <a:extLst>
                <a:ext uri="{FF2B5EF4-FFF2-40B4-BE49-F238E27FC236}">
                  <a16:creationId xmlns:a16="http://schemas.microsoft.com/office/drawing/2014/main" id="{571982A4-79A9-E65A-DE58-AE8851D81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2866"/>
              <a:ext cx="4" cy="7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1 w 1"/>
                <a:gd name="T5" fmla="*/ 1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96">
              <a:extLst>
                <a:ext uri="{FF2B5EF4-FFF2-40B4-BE49-F238E27FC236}">
                  <a16:creationId xmlns:a16="http://schemas.microsoft.com/office/drawing/2014/main" id="{75F4F90E-9C0B-09B2-7A62-2AA5944DB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" y="4"/>
              <a:ext cx="4099" cy="2873"/>
            </a:xfrm>
            <a:prstGeom prst="rect">
              <a:avLst/>
            </a:prstGeom>
            <a:noFill/>
            <a:ln w="11113">
              <a:solidFill>
                <a:srgbClr val="8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5898A70-80F8-8716-2EFA-7750457BF08C}"/>
              </a:ext>
            </a:extLst>
          </p:cNvPr>
          <p:cNvCxnSpPr/>
          <p:nvPr/>
        </p:nvCxnSpPr>
        <p:spPr>
          <a:xfrm rot="16200000" flipV="1">
            <a:off x="1708149" y="4017557"/>
            <a:ext cx="5159375" cy="9525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84">
            <a:extLst>
              <a:ext uri="{FF2B5EF4-FFF2-40B4-BE49-F238E27FC236}">
                <a16:creationId xmlns:a16="http://schemas.microsoft.com/office/drawing/2014/main" id="{34D74C2C-4267-2A3F-2F02-B57B5F2C49C0}"/>
              </a:ext>
            </a:extLst>
          </p:cNvPr>
          <p:cNvSpPr>
            <a:spLocks/>
          </p:cNvSpPr>
          <p:nvPr/>
        </p:nvSpPr>
        <p:spPr bwMode="auto">
          <a:xfrm flipV="1">
            <a:off x="501926" y="2511563"/>
            <a:ext cx="5708203" cy="4049980"/>
          </a:xfrm>
          <a:custGeom>
            <a:avLst/>
            <a:gdLst>
              <a:gd name="T0" fmla="*/ 8 w 555"/>
              <a:gd name="T1" fmla="*/ 44 h 545"/>
              <a:gd name="T2" fmla="*/ 18 w 555"/>
              <a:gd name="T3" fmla="*/ 79 h 545"/>
              <a:gd name="T4" fmla="*/ 27 w 555"/>
              <a:gd name="T5" fmla="*/ 112 h 545"/>
              <a:gd name="T6" fmla="*/ 36 w 555"/>
              <a:gd name="T7" fmla="*/ 144 h 545"/>
              <a:gd name="T8" fmla="*/ 46 w 555"/>
              <a:gd name="T9" fmla="*/ 175 h 545"/>
              <a:gd name="T10" fmla="*/ 55 w 555"/>
              <a:gd name="T11" fmla="*/ 204 h 545"/>
              <a:gd name="T12" fmla="*/ 64 w 555"/>
              <a:gd name="T13" fmla="*/ 232 h 545"/>
              <a:gd name="T14" fmla="*/ 74 w 555"/>
              <a:gd name="T15" fmla="*/ 259 h 545"/>
              <a:gd name="T16" fmla="*/ 83 w 555"/>
              <a:gd name="T17" fmla="*/ 285 h 545"/>
              <a:gd name="T18" fmla="*/ 92 w 555"/>
              <a:gd name="T19" fmla="*/ 310 h 545"/>
              <a:gd name="T20" fmla="*/ 102 w 555"/>
              <a:gd name="T21" fmla="*/ 333 h 545"/>
              <a:gd name="T22" fmla="*/ 111 w 555"/>
              <a:gd name="T23" fmla="*/ 355 h 545"/>
              <a:gd name="T24" fmla="*/ 120 w 555"/>
              <a:gd name="T25" fmla="*/ 376 h 545"/>
              <a:gd name="T26" fmla="*/ 130 w 555"/>
              <a:gd name="T27" fmla="*/ 396 h 545"/>
              <a:gd name="T28" fmla="*/ 139 w 555"/>
              <a:gd name="T29" fmla="*/ 414 h 545"/>
              <a:gd name="T30" fmla="*/ 148 w 555"/>
              <a:gd name="T31" fmla="*/ 432 h 545"/>
              <a:gd name="T32" fmla="*/ 158 w 555"/>
              <a:gd name="T33" fmla="*/ 448 h 545"/>
              <a:gd name="T34" fmla="*/ 167 w 555"/>
              <a:gd name="T35" fmla="*/ 462 h 545"/>
              <a:gd name="T36" fmla="*/ 176 w 555"/>
              <a:gd name="T37" fmla="*/ 476 h 545"/>
              <a:gd name="T38" fmla="*/ 186 w 555"/>
              <a:gd name="T39" fmla="*/ 489 h 545"/>
              <a:gd name="T40" fmla="*/ 195 w 555"/>
              <a:gd name="T41" fmla="*/ 500 h 545"/>
              <a:gd name="T42" fmla="*/ 204 w 555"/>
              <a:gd name="T43" fmla="*/ 510 h 545"/>
              <a:gd name="T44" fmla="*/ 214 w 555"/>
              <a:gd name="T45" fmla="*/ 518 h 545"/>
              <a:gd name="T46" fmla="*/ 223 w 555"/>
              <a:gd name="T47" fmla="*/ 526 h 545"/>
              <a:gd name="T48" fmla="*/ 232 w 555"/>
              <a:gd name="T49" fmla="*/ 532 h 545"/>
              <a:gd name="T50" fmla="*/ 242 w 555"/>
              <a:gd name="T51" fmla="*/ 537 h 545"/>
              <a:gd name="T52" fmla="*/ 251 w 555"/>
              <a:gd name="T53" fmla="*/ 541 h 545"/>
              <a:gd name="T54" fmla="*/ 260 w 555"/>
              <a:gd name="T55" fmla="*/ 544 h 545"/>
              <a:gd name="T56" fmla="*/ 270 w 555"/>
              <a:gd name="T57" fmla="*/ 545 h 545"/>
              <a:gd name="T58" fmla="*/ 279 w 555"/>
              <a:gd name="T59" fmla="*/ 545 h 545"/>
              <a:gd name="T60" fmla="*/ 288 w 555"/>
              <a:gd name="T61" fmla="*/ 544 h 545"/>
              <a:gd name="T62" fmla="*/ 298 w 555"/>
              <a:gd name="T63" fmla="*/ 542 h 545"/>
              <a:gd name="T64" fmla="*/ 307 w 555"/>
              <a:gd name="T65" fmla="*/ 539 h 545"/>
              <a:gd name="T66" fmla="*/ 316 w 555"/>
              <a:gd name="T67" fmla="*/ 534 h 545"/>
              <a:gd name="T68" fmla="*/ 326 w 555"/>
              <a:gd name="T69" fmla="*/ 528 h 545"/>
              <a:gd name="T70" fmla="*/ 335 w 555"/>
              <a:gd name="T71" fmla="*/ 521 h 545"/>
              <a:gd name="T72" fmla="*/ 344 w 555"/>
              <a:gd name="T73" fmla="*/ 513 h 545"/>
              <a:gd name="T74" fmla="*/ 354 w 555"/>
              <a:gd name="T75" fmla="*/ 503 h 545"/>
              <a:gd name="T76" fmla="*/ 363 w 555"/>
              <a:gd name="T77" fmla="*/ 492 h 545"/>
              <a:gd name="T78" fmla="*/ 372 w 555"/>
              <a:gd name="T79" fmla="*/ 480 h 545"/>
              <a:gd name="T80" fmla="*/ 382 w 555"/>
              <a:gd name="T81" fmla="*/ 467 h 545"/>
              <a:gd name="T82" fmla="*/ 391 w 555"/>
              <a:gd name="T83" fmla="*/ 453 h 545"/>
              <a:gd name="T84" fmla="*/ 400 w 555"/>
              <a:gd name="T85" fmla="*/ 437 h 545"/>
              <a:gd name="T86" fmla="*/ 410 w 555"/>
              <a:gd name="T87" fmla="*/ 420 h 545"/>
              <a:gd name="T88" fmla="*/ 419 w 555"/>
              <a:gd name="T89" fmla="*/ 402 h 545"/>
              <a:gd name="T90" fmla="*/ 428 w 555"/>
              <a:gd name="T91" fmla="*/ 383 h 545"/>
              <a:gd name="T92" fmla="*/ 438 w 555"/>
              <a:gd name="T93" fmla="*/ 362 h 545"/>
              <a:gd name="T94" fmla="*/ 447 w 555"/>
              <a:gd name="T95" fmla="*/ 340 h 545"/>
              <a:gd name="T96" fmla="*/ 456 w 555"/>
              <a:gd name="T97" fmla="*/ 317 h 545"/>
              <a:gd name="T98" fmla="*/ 466 w 555"/>
              <a:gd name="T99" fmla="*/ 293 h 545"/>
              <a:gd name="T100" fmla="*/ 475 w 555"/>
              <a:gd name="T101" fmla="*/ 268 h 545"/>
              <a:gd name="T102" fmla="*/ 484 w 555"/>
              <a:gd name="T103" fmla="*/ 241 h 545"/>
              <a:gd name="T104" fmla="*/ 494 w 555"/>
              <a:gd name="T105" fmla="*/ 213 h 545"/>
              <a:gd name="T106" fmla="*/ 503 w 555"/>
              <a:gd name="T107" fmla="*/ 184 h 545"/>
              <a:gd name="T108" fmla="*/ 512 w 555"/>
              <a:gd name="T109" fmla="*/ 154 h 545"/>
              <a:gd name="T110" fmla="*/ 522 w 555"/>
              <a:gd name="T111" fmla="*/ 122 h 545"/>
              <a:gd name="T112" fmla="*/ 531 w 555"/>
              <a:gd name="T113" fmla="*/ 90 h 545"/>
              <a:gd name="T114" fmla="*/ 540 w 555"/>
              <a:gd name="T115" fmla="*/ 56 h 545"/>
              <a:gd name="T116" fmla="*/ 550 w 555"/>
              <a:gd name="T117" fmla="*/ 21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55" h="545">
                <a:moveTo>
                  <a:pt x="0" y="12"/>
                </a:moveTo>
                <a:lnTo>
                  <a:pt x="0" y="14"/>
                </a:lnTo>
                <a:lnTo>
                  <a:pt x="1" y="17"/>
                </a:lnTo>
                <a:lnTo>
                  <a:pt x="2" y="19"/>
                </a:lnTo>
                <a:lnTo>
                  <a:pt x="2" y="22"/>
                </a:lnTo>
                <a:lnTo>
                  <a:pt x="3" y="24"/>
                </a:lnTo>
                <a:lnTo>
                  <a:pt x="4" y="27"/>
                </a:lnTo>
                <a:lnTo>
                  <a:pt x="4" y="29"/>
                </a:lnTo>
                <a:lnTo>
                  <a:pt x="5" y="32"/>
                </a:lnTo>
                <a:lnTo>
                  <a:pt x="6" y="34"/>
                </a:lnTo>
                <a:lnTo>
                  <a:pt x="6" y="37"/>
                </a:lnTo>
                <a:lnTo>
                  <a:pt x="7" y="39"/>
                </a:lnTo>
                <a:lnTo>
                  <a:pt x="8" y="42"/>
                </a:lnTo>
                <a:lnTo>
                  <a:pt x="8" y="44"/>
                </a:lnTo>
                <a:lnTo>
                  <a:pt x="9" y="47"/>
                </a:lnTo>
                <a:lnTo>
                  <a:pt x="10" y="49"/>
                </a:lnTo>
                <a:lnTo>
                  <a:pt x="10" y="52"/>
                </a:lnTo>
                <a:lnTo>
                  <a:pt x="11" y="54"/>
                </a:lnTo>
                <a:lnTo>
                  <a:pt x="12" y="57"/>
                </a:lnTo>
                <a:lnTo>
                  <a:pt x="12" y="59"/>
                </a:lnTo>
                <a:lnTo>
                  <a:pt x="13" y="62"/>
                </a:lnTo>
                <a:lnTo>
                  <a:pt x="14" y="64"/>
                </a:lnTo>
                <a:lnTo>
                  <a:pt x="14" y="67"/>
                </a:lnTo>
                <a:lnTo>
                  <a:pt x="15" y="69"/>
                </a:lnTo>
                <a:lnTo>
                  <a:pt x="16" y="72"/>
                </a:lnTo>
                <a:lnTo>
                  <a:pt x="16" y="74"/>
                </a:lnTo>
                <a:lnTo>
                  <a:pt x="17" y="76"/>
                </a:lnTo>
                <a:lnTo>
                  <a:pt x="18" y="79"/>
                </a:lnTo>
                <a:lnTo>
                  <a:pt x="18" y="81"/>
                </a:lnTo>
                <a:lnTo>
                  <a:pt x="19" y="84"/>
                </a:lnTo>
                <a:lnTo>
                  <a:pt x="20" y="86"/>
                </a:lnTo>
                <a:lnTo>
                  <a:pt x="20" y="88"/>
                </a:lnTo>
                <a:lnTo>
                  <a:pt x="21" y="91"/>
                </a:lnTo>
                <a:lnTo>
                  <a:pt x="22" y="93"/>
                </a:lnTo>
                <a:lnTo>
                  <a:pt x="22" y="96"/>
                </a:lnTo>
                <a:lnTo>
                  <a:pt x="23" y="98"/>
                </a:lnTo>
                <a:lnTo>
                  <a:pt x="24" y="100"/>
                </a:lnTo>
                <a:lnTo>
                  <a:pt x="24" y="103"/>
                </a:lnTo>
                <a:lnTo>
                  <a:pt x="25" y="105"/>
                </a:lnTo>
                <a:lnTo>
                  <a:pt x="26" y="107"/>
                </a:lnTo>
                <a:lnTo>
                  <a:pt x="26" y="110"/>
                </a:lnTo>
                <a:lnTo>
                  <a:pt x="27" y="112"/>
                </a:lnTo>
                <a:lnTo>
                  <a:pt x="28" y="114"/>
                </a:lnTo>
                <a:lnTo>
                  <a:pt x="28" y="117"/>
                </a:lnTo>
                <a:lnTo>
                  <a:pt x="29" y="119"/>
                </a:lnTo>
                <a:lnTo>
                  <a:pt x="30" y="121"/>
                </a:lnTo>
                <a:lnTo>
                  <a:pt x="30" y="123"/>
                </a:lnTo>
                <a:lnTo>
                  <a:pt x="31" y="126"/>
                </a:lnTo>
                <a:lnTo>
                  <a:pt x="32" y="128"/>
                </a:lnTo>
                <a:lnTo>
                  <a:pt x="32" y="130"/>
                </a:lnTo>
                <a:lnTo>
                  <a:pt x="33" y="133"/>
                </a:lnTo>
                <a:lnTo>
                  <a:pt x="34" y="135"/>
                </a:lnTo>
                <a:lnTo>
                  <a:pt x="34" y="137"/>
                </a:lnTo>
                <a:lnTo>
                  <a:pt x="35" y="139"/>
                </a:lnTo>
                <a:lnTo>
                  <a:pt x="36" y="142"/>
                </a:lnTo>
                <a:lnTo>
                  <a:pt x="36" y="144"/>
                </a:lnTo>
                <a:lnTo>
                  <a:pt x="37" y="146"/>
                </a:lnTo>
                <a:lnTo>
                  <a:pt x="38" y="148"/>
                </a:lnTo>
                <a:lnTo>
                  <a:pt x="38" y="151"/>
                </a:lnTo>
                <a:lnTo>
                  <a:pt x="39" y="153"/>
                </a:lnTo>
                <a:lnTo>
                  <a:pt x="40" y="155"/>
                </a:lnTo>
                <a:lnTo>
                  <a:pt x="40" y="157"/>
                </a:lnTo>
                <a:lnTo>
                  <a:pt x="41" y="159"/>
                </a:lnTo>
                <a:lnTo>
                  <a:pt x="42" y="162"/>
                </a:lnTo>
                <a:lnTo>
                  <a:pt x="42" y="164"/>
                </a:lnTo>
                <a:lnTo>
                  <a:pt x="43" y="166"/>
                </a:lnTo>
                <a:lnTo>
                  <a:pt x="44" y="168"/>
                </a:lnTo>
                <a:lnTo>
                  <a:pt x="44" y="170"/>
                </a:lnTo>
                <a:lnTo>
                  <a:pt x="45" y="172"/>
                </a:lnTo>
                <a:lnTo>
                  <a:pt x="46" y="175"/>
                </a:lnTo>
                <a:lnTo>
                  <a:pt x="46" y="177"/>
                </a:lnTo>
                <a:lnTo>
                  <a:pt x="47" y="179"/>
                </a:lnTo>
                <a:lnTo>
                  <a:pt x="48" y="181"/>
                </a:lnTo>
                <a:lnTo>
                  <a:pt x="48" y="183"/>
                </a:lnTo>
                <a:lnTo>
                  <a:pt x="49" y="185"/>
                </a:lnTo>
                <a:lnTo>
                  <a:pt x="50" y="187"/>
                </a:lnTo>
                <a:lnTo>
                  <a:pt x="50" y="189"/>
                </a:lnTo>
                <a:lnTo>
                  <a:pt x="51" y="192"/>
                </a:lnTo>
                <a:lnTo>
                  <a:pt x="52" y="194"/>
                </a:lnTo>
                <a:lnTo>
                  <a:pt x="52" y="196"/>
                </a:lnTo>
                <a:lnTo>
                  <a:pt x="53" y="198"/>
                </a:lnTo>
                <a:lnTo>
                  <a:pt x="54" y="200"/>
                </a:lnTo>
                <a:lnTo>
                  <a:pt x="54" y="202"/>
                </a:lnTo>
                <a:lnTo>
                  <a:pt x="55" y="204"/>
                </a:lnTo>
                <a:lnTo>
                  <a:pt x="56" y="206"/>
                </a:lnTo>
                <a:lnTo>
                  <a:pt x="56" y="208"/>
                </a:lnTo>
                <a:lnTo>
                  <a:pt x="57" y="210"/>
                </a:lnTo>
                <a:lnTo>
                  <a:pt x="58" y="212"/>
                </a:lnTo>
                <a:lnTo>
                  <a:pt x="58" y="214"/>
                </a:lnTo>
                <a:lnTo>
                  <a:pt x="59" y="216"/>
                </a:lnTo>
                <a:lnTo>
                  <a:pt x="60" y="218"/>
                </a:lnTo>
                <a:lnTo>
                  <a:pt x="60" y="220"/>
                </a:lnTo>
                <a:lnTo>
                  <a:pt x="61" y="222"/>
                </a:lnTo>
                <a:lnTo>
                  <a:pt x="62" y="224"/>
                </a:lnTo>
                <a:lnTo>
                  <a:pt x="62" y="226"/>
                </a:lnTo>
                <a:lnTo>
                  <a:pt x="63" y="228"/>
                </a:lnTo>
                <a:lnTo>
                  <a:pt x="64" y="230"/>
                </a:lnTo>
                <a:lnTo>
                  <a:pt x="64" y="232"/>
                </a:lnTo>
                <a:lnTo>
                  <a:pt x="65" y="234"/>
                </a:lnTo>
                <a:lnTo>
                  <a:pt x="66" y="236"/>
                </a:lnTo>
                <a:lnTo>
                  <a:pt x="66" y="238"/>
                </a:lnTo>
                <a:lnTo>
                  <a:pt x="67" y="240"/>
                </a:lnTo>
                <a:lnTo>
                  <a:pt x="68" y="242"/>
                </a:lnTo>
                <a:lnTo>
                  <a:pt x="68" y="244"/>
                </a:lnTo>
                <a:lnTo>
                  <a:pt x="69" y="246"/>
                </a:lnTo>
                <a:lnTo>
                  <a:pt x="70" y="248"/>
                </a:lnTo>
                <a:lnTo>
                  <a:pt x="70" y="250"/>
                </a:lnTo>
                <a:lnTo>
                  <a:pt x="71" y="252"/>
                </a:lnTo>
                <a:lnTo>
                  <a:pt x="72" y="254"/>
                </a:lnTo>
                <a:lnTo>
                  <a:pt x="72" y="256"/>
                </a:lnTo>
                <a:lnTo>
                  <a:pt x="73" y="257"/>
                </a:lnTo>
                <a:lnTo>
                  <a:pt x="74" y="259"/>
                </a:lnTo>
                <a:lnTo>
                  <a:pt x="74" y="261"/>
                </a:lnTo>
                <a:lnTo>
                  <a:pt x="75" y="263"/>
                </a:lnTo>
                <a:lnTo>
                  <a:pt x="76" y="265"/>
                </a:lnTo>
                <a:lnTo>
                  <a:pt x="76" y="267"/>
                </a:lnTo>
                <a:lnTo>
                  <a:pt x="77" y="269"/>
                </a:lnTo>
                <a:lnTo>
                  <a:pt x="78" y="271"/>
                </a:lnTo>
                <a:lnTo>
                  <a:pt x="78" y="272"/>
                </a:lnTo>
                <a:lnTo>
                  <a:pt x="79" y="274"/>
                </a:lnTo>
                <a:lnTo>
                  <a:pt x="80" y="276"/>
                </a:lnTo>
                <a:lnTo>
                  <a:pt x="80" y="278"/>
                </a:lnTo>
                <a:lnTo>
                  <a:pt x="81" y="280"/>
                </a:lnTo>
                <a:lnTo>
                  <a:pt x="82" y="281"/>
                </a:lnTo>
                <a:lnTo>
                  <a:pt x="82" y="283"/>
                </a:lnTo>
                <a:lnTo>
                  <a:pt x="83" y="285"/>
                </a:lnTo>
                <a:lnTo>
                  <a:pt x="84" y="287"/>
                </a:lnTo>
                <a:lnTo>
                  <a:pt x="84" y="289"/>
                </a:lnTo>
                <a:lnTo>
                  <a:pt x="85" y="290"/>
                </a:lnTo>
                <a:lnTo>
                  <a:pt x="86" y="292"/>
                </a:lnTo>
                <a:lnTo>
                  <a:pt x="86" y="294"/>
                </a:lnTo>
                <a:lnTo>
                  <a:pt x="87" y="296"/>
                </a:lnTo>
                <a:lnTo>
                  <a:pt x="88" y="298"/>
                </a:lnTo>
                <a:lnTo>
                  <a:pt x="88" y="299"/>
                </a:lnTo>
                <a:lnTo>
                  <a:pt x="89" y="301"/>
                </a:lnTo>
                <a:lnTo>
                  <a:pt x="90" y="303"/>
                </a:lnTo>
                <a:lnTo>
                  <a:pt x="90" y="305"/>
                </a:lnTo>
                <a:lnTo>
                  <a:pt x="91" y="306"/>
                </a:lnTo>
                <a:lnTo>
                  <a:pt x="92" y="308"/>
                </a:lnTo>
                <a:lnTo>
                  <a:pt x="92" y="310"/>
                </a:lnTo>
                <a:lnTo>
                  <a:pt x="93" y="311"/>
                </a:lnTo>
                <a:lnTo>
                  <a:pt x="94" y="313"/>
                </a:lnTo>
                <a:lnTo>
                  <a:pt x="94" y="315"/>
                </a:lnTo>
                <a:lnTo>
                  <a:pt x="95" y="316"/>
                </a:lnTo>
                <a:lnTo>
                  <a:pt x="96" y="318"/>
                </a:lnTo>
                <a:lnTo>
                  <a:pt x="96" y="320"/>
                </a:lnTo>
                <a:lnTo>
                  <a:pt x="97" y="322"/>
                </a:lnTo>
                <a:lnTo>
                  <a:pt x="98" y="323"/>
                </a:lnTo>
                <a:lnTo>
                  <a:pt x="98" y="325"/>
                </a:lnTo>
                <a:lnTo>
                  <a:pt x="99" y="327"/>
                </a:lnTo>
                <a:lnTo>
                  <a:pt x="100" y="328"/>
                </a:lnTo>
                <a:lnTo>
                  <a:pt x="100" y="330"/>
                </a:lnTo>
                <a:lnTo>
                  <a:pt x="101" y="331"/>
                </a:lnTo>
                <a:lnTo>
                  <a:pt x="102" y="333"/>
                </a:lnTo>
                <a:lnTo>
                  <a:pt x="102" y="335"/>
                </a:lnTo>
                <a:lnTo>
                  <a:pt x="103" y="336"/>
                </a:lnTo>
                <a:lnTo>
                  <a:pt x="104" y="338"/>
                </a:lnTo>
                <a:lnTo>
                  <a:pt x="104" y="340"/>
                </a:lnTo>
                <a:lnTo>
                  <a:pt x="105" y="341"/>
                </a:lnTo>
                <a:lnTo>
                  <a:pt x="106" y="343"/>
                </a:lnTo>
                <a:lnTo>
                  <a:pt x="106" y="344"/>
                </a:lnTo>
                <a:lnTo>
                  <a:pt x="107" y="346"/>
                </a:lnTo>
                <a:lnTo>
                  <a:pt x="108" y="347"/>
                </a:lnTo>
                <a:lnTo>
                  <a:pt x="108" y="349"/>
                </a:lnTo>
                <a:lnTo>
                  <a:pt x="109" y="351"/>
                </a:lnTo>
                <a:lnTo>
                  <a:pt x="110" y="352"/>
                </a:lnTo>
                <a:lnTo>
                  <a:pt x="110" y="354"/>
                </a:lnTo>
                <a:lnTo>
                  <a:pt x="111" y="355"/>
                </a:lnTo>
                <a:lnTo>
                  <a:pt x="112" y="357"/>
                </a:lnTo>
                <a:lnTo>
                  <a:pt x="112" y="358"/>
                </a:lnTo>
                <a:lnTo>
                  <a:pt x="113" y="360"/>
                </a:lnTo>
                <a:lnTo>
                  <a:pt x="114" y="361"/>
                </a:lnTo>
                <a:lnTo>
                  <a:pt x="114" y="363"/>
                </a:lnTo>
                <a:lnTo>
                  <a:pt x="115" y="364"/>
                </a:lnTo>
                <a:lnTo>
                  <a:pt x="116" y="366"/>
                </a:lnTo>
                <a:lnTo>
                  <a:pt x="116" y="367"/>
                </a:lnTo>
                <a:lnTo>
                  <a:pt x="117" y="369"/>
                </a:lnTo>
                <a:lnTo>
                  <a:pt x="118" y="370"/>
                </a:lnTo>
                <a:lnTo>
                  <a:pt x="118" y="372"/>
                </a:lnTo>
                <a:lnTo>
                  <a:pt x="119" y="373"/>
                </a:lnTo>
                <a:lnTo>
                  <a:pt x="120" y="375"/>
                </a:lnTo>
                <a:lnTo>
                  <a:pt x="120" y="376"/>
                </a:lnTo>
                <a:lnTo>
                  <a:pt x="121" y="378"/>
                </a:lnTo>
                <a:lnTo>
                  <a:pt x="122" y="379"/>
                </a:lnTo>
                <a:lnTo>
                  <a:pt x="122" y="380"/>
                </a:lnTo>
                <a:lnTo>
                  <a:pt x="123" y="382"/>
                </a:lnTo>
                <a:lnTo>
                  <a:pt x="124" y="383"/>
                </a:lnTo>
                <a:lnTo>
                  <a:pt x="124" y="385"/>
                </a:lnTo>
                <a:lnTo>
                  <a:pt x="125" y="386"/>
                </a:lnTo>
                <a:lnTo>
                  <a:pt x="126" y="388"/>
                </a:lnTo>
                <a:lnTo>
                  <a:pt x="126" y="389"/>
                </a:lnTo>
                <a:lnTo>
                  <a:pt x="127" y="390"/>
                </a:lnTo>
                <a:lnTo>
                  <a:pt x="128" y="392"/>
                </a:lnTo>
                <a:lnTo>
                  <a:pt x="128" y="393"/>
                </a:lnTo>
                <a:lnTo>
                  <a:pt x="129" y="394"/>
                </a:lnTo>
                <a:lnTo>
                  <a:pt x="130" y="396"/>
                </a:lnTo>
                <a:lnTo>
                  <a:pt x="130" y="397"/>
                </a:lnTo>
                <a:lnTo>
                  <a:pt x="131" y="399"/>
                </a:lnTo>
                <a:lnTo>
                  <a:pt x="132" y="400"/>
                </a:lnTo>
                <a:lnTo>
                  <a:pt x="132" y="401"/>
                </a:lnTo>
                <a:lnTo>
                  <a:pt x="133" y="403"/>
                </a:lnTo>
                <a:lnTo>
                  <a:pt x="134" y="404"/>
                </a:lnTo>
                <a:lnTo>
                  <a:pt x="134" y="405"/>
                </a:lnTo>
                <a:lnTo>
                  <a:pt x="135" y="407"/>
                </a:lnTo>
                <a:lnTo>
                  <a:pt x="136" y="408"/>
                </a:lnTo>
                <a:lnTo>
                  <a:pt x="136" y="409"/>
                </a:lnTo>
                <a:lnTo>
                  <a:pt x="137" y="410"/>
                </a:lnTo>
                <a:lnTo>
                  <a:pt x="138" y="412"/>
                </a:lnTo>
                <a:lnTo>
                  <a:pt x="138" y="413"/>
                </a:lnTo>
                <a:lnTo>
                  <a:pt x="139" y="414"/>
                </a:lnTo>
                <a:lnTo>
                  <a:pt x="140" y="416"/>
                </a:lnTo>
                <a:lnTo>
                  <a:pt x="140" y="417"/>
                </a:lnTo>
                <a:lnTo>
                  <a:pt x="141" y="418"/>
                </a:lnTo>
                <a:lnTo>
                  <a:pt x="142" y="419"/>
                </a:lnTo>
                <a:lnTo>
                  <a:pt x="142" y="421"/>
                </a:lnTo>
                <a:lnTo>
                  <a:pt x="143" y="422"/>
                </a:lnTo>
                <a:lnTo>
                  <a:pt x="144" y="423"/>
                </a:lnTo>
                <a:lnTo>
                  <a:pt x="144" y="424"/>
                </a:lnTo>
                <a:lnTo>
                  <a:pt x="145" y="426"/>
                </a:lnTo>
                <a:lnTo>
                  <a:pt x="146" y="427"/>
                </a:lnTo>
                <a:lnTo>
                  <a:pt x="146" y="428"/>
                </a:lnTo>
                <a:lnTo>
                  <a:pt x="147" y="429"/>
                </a:lnTo>
                <a:lnTo>
                  <a:pt x="148" y="430"/>
                </a:lnTo>
                <a:lnTo>
                  <a:pt x="148" y="432"/>
                </a:lnTo>
                <a:lnTo>
                  <a:pt x="149" y="433"/>
                </a:lnTo>
                <a:lnTo>
                  <a:pt x="150" y="434"/>
                </a:lnTo>
                <a:lnTo>
                  <a:pt x="150" y="435"/>
                </a:lnTo>
                <a:lnTo>
                  <a:pt x="151" y="436"/>
                </a:lnTo>
                <a:lnTo>
                  <a:pt x="152" y="437"/>
                </a:lnTo>
                <a:lnTo>
                  <a:pt x="152" y="439"/>
                </a:lnTo>
                <a:lnTo>
                  <a:pt x="153" y="440"/>
                </a:lnTo>
                <a:lnTo>
                  <a:pt x="154" y="441"/>
                </a:lnTo>
                <a:lnTo>
                  <a:pt x="154" y="442"/>
                </a:lnTo>
                <a:lnTo>
                  <a:pt x="155" y="443"/>
                </a:lnTo>
                <a:lnTo>
                  <a:pt x="156" y="444"/>
                </a:lnTo>
                <a:lnTo>
                  <a:pt x="156" y="445"/>
                </a:lnTo>
                <a:lnTo>
                  <a:pt x="157" y="447"/>
                </a:lnTo>
                <a:lnTo>
                  <a:pt x="158" y="448"/>
                </a:lnTo>
                <a:lnTo>
                  <a:pt x="158" y="449"/>
                </a:lnTo>
                <a:lnTo>
                  <a:pt x="159" y="450"/>
                </a:lnTo>
                <a:lnTo>
                  <a:pt x="160" y="451"/>
                </a:lnTo>
                <a:lnTo>
                  <a:pt x="160" y="452"/>
                </a:lnTo>
                <a:lnTo>
                  <a:pt x="161" y="453"/>
                </a:lnTo>
                <a:lnTo>
                  <a:pt x="162" y="454"/>
                </a:lnTo>
                <a:lnTo>
                  <a:pt x="162" y="455"/>
                </a:lnTo>
                <a:lnTo>
                  <a:pt x="163" y="456"/>
                </a:lnTo>
                <a:lnTo>
                  <a:pt x="164" y="457"/>
                </a:lnTo>
                <a:lnTo>
                  <a:pt x="164" y="458"/>
                </a:lnTo>
                <a:lnTo>
                  <a:pt x="165" y="459"/>
                </a:lnTo>
                <a:lnTo>
                  <a:pt x="166" y="460"/>
                </a:lnTo>
                <a:lnTo>
                  <a:pt x="166" y="461"/>
                </a:lnTo>
                <a:lnTo>
                  <a:pt x="167" y="462"/>
                </a:lnTo>
                <a:lnTo>
                  <a:pt x="168" y="464"/>
                </a:lnTo>
                <a:lnTo>
                  <a:pt x="168" y="465"/>
                </a:lnTo>
                <a:lnTo>
                  <a:pt x="169" y="466"/>
                </a:lnTo>
                <a:lnTo>
                  <a:pt x="170" y="467"/>
                </a:lnTo>
                <a:lnTo>
                  <a:pt x="170" y="467"/>
                </a:lnTo>
                <a:lnTo>
                  <a:pt x="171" y="468"/>
                </a:lnTo>
                <a:lnTo>
                  <a:pt x="172" y="469"/>
                </a:lnTo>
                <a:lnTo>
                  <a:pt x="172" y="470"/>
                </a:lnTo>
                <a:lnTo>
                  <a:pt x="173" y="471"/>
                </a:lnTo>
                <a:lnTo>
                  <a:pt x="174" y="472"/>
                </a:lnTo>
                <a:lnTo>
                  <a:pt x="174" y="473"/>
                </a:lnTo>
                <a:lnTo>
                  <a:pt x="175" y="474"/>
                </a:lnTo>
                <a:lnTo>
                  <a:pt x="176" y="475"/>
                </a:lnTo>
                <a:lnTo>
                  <a:pt x="176" y="476"/>
                </a:lnTo>
                <a:lnTo>
                  <a:pt x="177" y="477"/>
                </a:lnTo>
                <a:lnTo>
                  <a:pt x="178" y="478"/>
                </a:lnTo>
                <a:lnTo>
                  <a:pt x="178" y="479"/>
                </a:lnTo>
                <a:lnTo>
                  <a:pt x="179" y="480"/>
                </a:lnTo>
                <a:lnTo>
                  <a:pt x="180" y="481"/>
                </a:lnTo>
                <a:lnTo>
                  <a:pt x="180" y="482"/>
                </a:lnTo>
                <a:lnTo>
                  <a:pt x="181" y="482"/>
                </a:lnTo>
                <a:lnTo>
                  <a:pt x="182" y="483"/>
                </a:lnTo>
                <a:lnTo>
                  <a:pt x="182" y="484"/>
                </a:lnTo>
                <a:lnTo>
                  <a:pt x="183" y="485"/>
                </a:lnTo>
                <a:lnTo>
                  <a:pt x="184" y="486"/>
                </a:lnTo>
                <a:lnTo>
                  <a:pt x="184" y="487"/>
                </a:lnTo>
                <a:lnTo>
                  <a:pt x="185" y="488"/>
                </a:lnTo>
                <a:lnTo>
                  <a:pt x="186" y="489"/>
                </a:lnTo>
                <a:lnTo>
                  <a:pt x="186" y="489"/>
                </a:lnTo>
                <a:lnTo>
                  <a:pt x="187" y="490"/>
                </a:lnTo>
                <a:lnTo>
                  <a:pt x="188" y="491"/>
                </a:lnTo>
                <a:lnTo>
                  <a:pt x="188" y="492"/>
                </a:lnTo>
                <a:lnTo>
                  <a:pt x="189" y="493"/>
                </a:lnTo>
                <a:lnTo>
                  <a:pt x="190" y="493"/>
                </a:lnTo>
                <a:lnTo>
                  <a:pt x="190" y="494"/>
                </a:lnTo>
                <a:lnTo>
                  <a:pt x="191" y="495"/>
                </a:lnTo>
                <a:lnTo>
                  <a:pt x="192" y="496"/>
                </a:lnTo>
                <a:lnTo>
                  <a:pt x="192" y="497"/>
                </a:lnTo>
                <a:lnTo>
                  <a:pt x="193" y="497"/>
                </a:lnTo>
                <a:lnTo>
                  <a:pt x="194" y="498"/>
                </a:lnTo>
                <a:lnTo>
                  <a:pt x="194" y="499"/>
                </a:lnTo>
                <a:lnTo>
                  <a:pt x="195" y="500"/>
                </a:lnTo>
                <a:lnTo>
                  <a:pt x="196" y="500"/>
                </a:lnTo>
                <a:lnTo>
                  <a:pt x="196" y="501"/>
                </a:lnTo>
                <a:lnTo>
                  <a:pt x="197" y="502"/>
                </a:lnTo>
                <a:lnTo>
                  <a:pt x="198" y="503"/>
                </a:lnTo>
                <a:lnTo>
                  <a:pt x="198" y="503"/>
                </a:lnTo>
                <a:lnTo>
                  <a:pt x="199" y="504"/>
                </a:lnTo>
                <a:lnTo>
                  <a:pt x="200" y="505"/>
                </a:lnTo>
                <a:lnTo>
                  <a:pt x="200" y="506"/>
                </a:lnTo>
                <a:lnTo>
                  <a:pt x="201" y="506"/>
                </a:lnTo>
                <a:lnTo>
                  <a:pt x="202" y="507"/>
                </a:lnTo>
                <a:lnTo>
                  <a:pt x="202" y="508"/>
                </a:lnTo>
                <a:lnTo>
                  <a:pt x="203" y="508"/>
                </a:lnTo>
                <a:lnTo>
                  <a:pt x="204" y="509"/>
                </a:lnTo>
                <a:lnTo>
                  <a:pt x="204" y="510"/>
                </a:lnTo>
                <a:lnTo>
                  <a:pt x="205" y="510"/>
                </a:lnTo>
                <a:lnTo>
                  <a:pt x="206" y="511"/>
                </a:lnTo>
                <a:lnTo>
                  <a:pt x="206" y="512"/>
                </a:lnTo>
                <a:lnTo>
                  <a:pt x="207" y="512"/>
                </a:lnTo>
                <a:lnTo>
                  <a:pt x="208" y="513"/>
                </a:lnTo>
                <a:lnTo>
                  <a:pt x="208" y="514"/>
                </a:lnTo>
                <a:lnTo>
                  <a:pt x="209" y="514"/>
                </a:lnTo>
                <a:lnTo>
                  <a:pt x="210" y="515"/>
                </a:lnTo>
                <a:lnTo>
                  <a:pt x="210" y="515"/>
                </a:lnTo>
                <a:lnTo>
                  <a:pt x="211" y="516"/>
                </a:lnTo>
                <a:lnTo>
                  <a:pt x="212" y="517"/>
                </a:lnTo>
                <a:lnTo>
                  <a:pt x="212" y="517"/>
                </a:lnTo>
                <a:lnTo>
                  <a:pt x="213" y="518"/>
                </a:lnTo>
                <a:lnTo>
                  <a:pt x="214" y="518"/>
                </a:lnTo>
                <a:lnTo>
                  <a:pt x="214" y="519"/>
                </a:lnTo>
                <a:lnTo>
                  <a:pt x="215" y="520"/>
                </a:lnTo>
                <a:lnTo>
                  <a:pt x="216" y="520"/>
                </a:lnTo>
                <a:lnTo>
                  <a:pt x="216" y="521"/>
                </a:lnTo>
                <a:lnTo>
                  <a:pt x="217" y="521"/>
                </a:lnTo>
                <a:lnTo>
                  <a:pt x="218" y="522"/>
                </a:lnTo>
                <a:lnTo>
                  <a:pt x="218" y="522"/>
                </a:lnTo>
                <a:lnTo>
                  <a:pt x="219" y="523"/>
                </a:lnTo>
                <a:lnTo>
                  <a:pt x="220" y="523"/>
                </a:lnTo>
                <a:lnTo>
                  <a:pt x="220" y="524"/>
                </a:lnTo>
                <a:lnTo>
                  <a:pt x="221" y="524"/>
                </a:lnTo>
                <a:lnTo>
                  <a:pt x="222" y="525"/>
                </a:lnTo>
                <a:lnTo>
                  <a:pt x="222" y="525"/>
                </a:lnTo>
                <a:lnTo>
                  <a:pt x="223" y="526"/>
                </a:lnTo>
                <a:lnTo>
                  <a:pt x="224" y="526"/>
                </a:lnTo>
                <a:lnTo>
                  <a:pt x="224" y="527"/>
                </a:lnTo>
                <a:lnTo>
                  <a:pt x="225" y="527"/>
                </a:lnTo>
                <a:lnTo>
                  <a:pt x="226" y="528"/>
                </a:lnTo>
                <a:lnTo>
                  <a:pt x="226" y="528"/>
                </a:lnTo>
                <a:lnTo>
                  <a:pt x="227" y="529"/>
                </a:lnTo>
                <a:lnTo>
                  <a:pt x="228" y="529"/>
                </a:lnTo>
                <a:lnTo>
                  <a:pt x="228" y="530"/>
                </a:lnTo>
                <a:lnTo>
                  <a:pt x="229" y="530"/>
                </a:lnTo>
                <a:lnTo>
                  <a:pt x="230" y="530"/>
                </a:lnTo>
                <a:lnTo>
                  <a:pt x="230" y="531"/>
                </a:lnTo>
                <a:lnTo>
                  <a:pt x="231" y="531"/>
                </a:lnTo>
                <a:lnTo>
                  <a:pt x="232" y="532"/>
                </a:lnTo>
                <a:lnTo>
                  <a:pt x="232" y="532"/>
                </a:lnTo>
                <a:lnTo>
                  <a:pt x="233" y="533"/>
                </a:lnTo>
                <a:lnTo>
                  <a:pt x="234" y="533"/>
                </a:lnTo>
                <a:lnTo>
                  <a:pt x="234" y="533"/>
                </a:lnTo>
                <a:lnTo>
                  <a:pt x="235" y="534"/>
                </a:lnTo>
                <a:lnTo>
                  <a:pt x="236" y="534"/>
                </a:lnTo>
                <a:lnTo>
                  <a:pt x="236" y="534"/>
                </a:lnTo>
                <a:lnTo>
                  <a:pt x="237" y="535"/>
                </a:lnTo>
                <a:lnTo>
                  <a:pt x="238" y="535"/>
                </a:lnTo>
                <a:lnTo>
                  <a:pt x="238" y="536"/>
                </a:lnTo>
                <a:lnTo>
                  <a:pt x="239" y="536"/>
                </a:lnTo>
                <a:lnTo>
                  <a:pt x="240" y="536"/>
                </a:lnTo>
                <a:lnTo>
                  <a:pt x="240" y="537"/>
                </a:lnTo>
                <a:lnTo>
                  <a:pt x="241" y="537"/>
                </a:lnTo>
                <a:lnTo>
                  <a:pt x="242" y="537"/>
                </a:lnTo>
                <a:lnTo>
                  <a:pt x="242" y="538"/>
                </a:lnTo>
                <a:lnTo>
                  <a:pt x="243" y="538"/>
                </a:lnTo>
                <a:lnTo>
                  <a:pt x="244" y="538"/>
                </a:lnTo>
                <a:lnTo>
                  <a:pt x="244" y="538"/>
                </a:lnTo>
                <a:lnTo>
                  <a:pt x="245" y="539"/>
                </a:lnTo>
                <a:lnTo>
                  <a:pt x="246" y="539"/>
                </a:lnTo>
                <a:lnTo>
                  <a:pt x="246" y="539"/>
                </a:lnTo>
                <a:lnTo>
                  <a:pt x="247" y="540"/>
                </a:lnTo>
                <a:lnTo>
                  <a:pt x="248" y="540"/>
                </a:lnTo>
                <a:lnTo>
                  <a:pt x="248" y="540"/>
                </a:lnTo>
                <a:lnTo>
                  <a:pt x="249" y="540"/>
                </a:lnTo>
                <a:lnTo>
                  <a:pt x="250" y="541"/>
                </a:lnTo>
                <a:lnTo>
                  <a:pt x="250" y="541"/>
                </a:lnTo>
                <a:lnTo>
                  <a:pt x="251" y="541"/>
                </a:lnTo>
                <a:lnTo>
                  <a:pt x="252" y="541"/>
                </a:lnTo>
                <a:lnTo>
                  <a:pt x="252" y="542"/>
                </a:lnTo>
                <a:lnTo>
                  <a:pt x="253" y="542"/>
                </a:lnTo>
                <a:lnTo>
                  <a:pt x="254" y="542"/>
                </a:lnTo>
                <a:lnTo>
                  <a:pt x="254" y="542"/>
                </a:lnTo>
                <a:lnTo>
                  <a:pt x="255" y="542"/>
                </a:lnTo>
                <a:lnTo>
                  <a:pt x="256" y="543"/>
                </a:lnTo>
                <a:lnTo>
                  <a:pt x="256" y="543"/>
                </a:lnTo>
                <a:lnTo>
                  <a:pt x="257" y="543"/>
                </a:lnTo>
                <a:lnTo>
                  <a:pt x="258" y="543"/>
                </a:lnTo>
                <a:lnTo>
                  <a:pt x="258" y="543"/>
                </a:lnTo>
                <a:lnTo>
                  <a:pt x="259" y="543"/>
                </a:lnTo>
                <a:lnTo>
                  <a:pt x="260" y="544"/>
                </a:lnTo>
                <a:lnTo>
                  <a:pt x="260" y="544"/>
                </a:lnTo>
                <a:lnTo>
                  <a:pt x="261" y="544"/>
                </a:lnTo>
                <a:lnTo>
                  <a:pt x="262" y="544"/>
                </a:lnTo>
                <a:lnTo>
                  <a:pt x="262" y="544"/>
                </a:lnTo>
                <a:lnTo>
                  <a:pt x="263" y="544"/>
                </a:lnTo>
                <a:lnTo>
                  <a:pt x="264" y="544"/>
                </a:lnTo>
                <a:lnTo>
                  <a:pt x="264" y="544"/>
                </a:lnTo>
                <a:lnTo>
                  <a:pt x="265" y="545"/>
                </a:lnTo>
                <a:lnTo>
                  <a:pt x="266" y="545"/>
                </a:lnTo>
                <a:lnTo>
                  <a:pt x="266" y="545"/>
                </a:lnTo>
                <a:lnTo>
                  <a:pt x="267" y="545"/>
                </a:lnTo>
                <a:lnTo>
                  <a:pt x="268" y="545"/>
                </a:lnTo>
                <a:lnTo>
                  <a:pt x="268" y="545"/>
                </a:lnTo>
                <a:lnTo>
                  <a:pt x="269" y="545"/>
                </a:lnTo>
                <a:lnTo>
                  <a:pt x="270" y="545"/>
                </a:lnTo>
                <a:lnTo>
                  <a:pt x="270" y="545"/>
                </a:lnTo>
                <a:lnTo>
                  <a:pt x="271" y="545"/>
                </a:lnTo>
                <a:lnTo>
                  <a:pt x="272" y="545"/>
                </a:lnTo>
                <a:lnTo>
                  <a:pt x="272" y="545"/>
                </a:lnTo>
                <a:lnTo>
                  <a:pt x="273" y="545"/>
                </a:lnTo>
                <a:lnTo>
                  <a:pt x="274" y="545"/>
                </a:lnTo>
                <a:lnTo>
                  <a:pt x="274" y="545"/>
                </a:lnTo>
                <a:lnTo>
                  <a:pt x="275" y="545"/>
                </a:lnTo>
                <a:lnTo>
                  <a:pt x="276" y="545"/>
                </a:lnTo>
                <a:lnTo>
                  <a:pt x="276" y="545"/>
                </a:lnTo>
                <a:lnTo>
                  <a:pt x="277" y="545"/>
                </a:lnTo>
                <a:lnTo>
                  <a:pt x="278" y="545"/>
                </a:lnTo>
                <a:lnTo>
                  <a:pt x="278" y="545"/>
                </a:lnTo>
                <a:lnTo>
                  <a:pt x="279" y="545"/>
                </a:lnTo>
                <a:lnTo>
                  <a:pt x="280" y="545"/>
                </a:lnTo>
                <a:lnTo>
                  <a:pt x="280" y="545"/>
                </a:lnTo>
                <a:lnTo>
                  <a:pt x="281" y="545"/>
                </a:lnTo>
                <a:lnTo>
                  <a:pt x="282" y="545"/>
                </a:lnTo>
                <a:lnTo>
                  <a:pt x="282" y="545"/>
                </a:lnTo>
                <a:lnTo>
                  <a:pt x="283" y="545"/>
                </a:lnTo>
                <a:lnTo>
                  <a:pt x="284" y="545"/>
                </a:lnTo>
                <a:lnTo>
                  <a:pt x="284" y="545"/>
                </a:lnTo>
                <a:lnTo>
                  <a:pt x="285" y="545"/>
                </a:lnTo>
                <a:lnTo>
                  <a:pt x="286" y="545"/>
                </a:lnTo>
                <a:lnTo>
                  <a:pt x="286" y="545"/>
                </a:lnTo>
                <a:lnTo>
                  <a:pt x="287" y="545"/>
                </a:lnTo>
                <a:lnTo>
                  <a:pt x="288" y="544"/>
                </a:lnTo>
                <a:lnTo>
                  <a:pt x="288" y="544"/>
                </a:lnTo>
                <a:lnTo>
                  <a:pt x="289" y="544"/>
                </a:lnTo>
                <a:lnTo>
                  <a:pt x="290" y="544"/>
                </a:lnTo>
                <a:lnTo>
                  <a:pt x="290" y="544"/>
                </a:lnTo>
                <a:lnTo>
                  <a:pt x="291" y="544"/>
                </a:lnTo>
                <a:lnTo>
                  <a:pt x="292" y="544"/>
                </a:lnTo>
                <a:lnTo>
                  <a:pt x="292" y="544"/>
                </a:lnTo>
                <a:lnTo>
                  <a:pt x="293" y="543"/>
                </a:lnTo>
                <a:lnTo>
                  <a:pt x="294" y="543"/>
                </a:lnTo>
                <a:lnTo>
                  <a:pt x="294" y="543"/>
                </a:lnTo>
                <a:lnTo>
                  <a:pt x="295" y="543"/>
                </a:lnTo>
                <a:lnTo>
                  <a:pt x="296" y="543"/>
                </a:lnTo>
                <a:lnTo>
                  <a:pt x="296" y="542"/>
                </a:lnTo>
                <a:lnTo>
                  <a:pt x="297" y="542"/>
                </a:lnTo>
                <a:lnTo>
                  <a:pt x="298" y="542"/>
                </a:lnTo>
                <a:lnTo>
                  <a:pt x="298" y="542"/>
                </a:lnTo>
                <a:lnTo>
                  <a:pt x="299" y="542"/>
                </a:lnTo>
                <a:lnTo>
                  <a:pt x="300" y="541"/>
                </a:lnTo>
                <a:lnTo>
                  <a:pt x="300" y="541"/>
                </a:lnTo>
                <a:lnTo>
                  <a:pt x="301" y="541"/>
                </a:lnTo>
                <a:lnTo>
                  <a:pt x="302" y="541"/>
                </a:lnTo>
                <a:lnTo>
                  <a:pt x="302" y="541"/>
                </a:lnTo>
                <a:lnTo>
                  <a:pt x="303" y="540"/>
                </a:lnTo>
                <a:lnTo>
                  <a:pt x="304" y="540"/>
                </a:lnTo>
                <a:lnTo>
                  <a:pt x="304" y="540"/>
                </a:lnTo>
                <a:lnTo>
                  <a:pt x="305" y="539"/>
                </a:lnTo>
                <a:lnTo>
                  <a:pt x="306" y="539"/>
                </a:lnTo>
                <a:lnTo>
                  <a:pt x="306" y="539"/>
                </a:lnTo>
                <a:lnTo>
                  <a:pt x="307" y="539"/>
                </a:lnTo>
                <a:lnTo>
                  <a:pt x="308" y="538"/>
                </a:lnTo>
                <a:lnTo>
                  <a:pt x="308" y="538"/>
                </a:lnTo>
                <a:lnTo>
                  <a:pt x="309" y="538"/>
                </a:lnTo>
                <a:lnTo>
                  <a:pt x="310" y="537"/>
                </a:lnTo>
                <a:lnTo>
                  <a:pt x="310" y="537"/>
                </a:lnTo>
                <a:lnTo>
                  <a:pt x="311" y="537"/>
                </a:lnTo>
                <a:lnTo>
                  <a:pt x="312" y="536"/>
                </a:lnTo>
                <a:lnTo>
                  <a:pt x="312" y="536"/>
                </a:lnTo>
                <a:lnTo>
                  <a:pt x="313" y="536"/>
                </a:lnTo>
                <a:lnTo>
                  <a:pt x="314" y="535"/>
                </a:lnTo>
                <a:lnTo>
                  <a:pt x="314" y="535"/>
                </a:lnTo>
                <a:lnTo>
                  <a:pt x="315" y="535"/>
                </a:lnTo>
                <a:lnTo>
                  <a:pt x="316" y="534"/>
                </a:lnTo>
                <a:lnTo>
                  <a:pt x="316" y="534"/>
                </a:lnTo>
                <a:lnTo>
                  <a:pt x="317" y="534"/>
                </a:lnTo>
                <a:lnTo>
                  <a:pt x="318" y="533"/>
                </a:lnTo>
                <a:lnTo>
                  <a:pt x="318" y="533"/>
                </a:lnTo>
                <a:lnTo>
                  <a:pt x="319" y="532"/>
                </a:lnTo>
                <a:lnTo>
                  <a:pt x="320" y="532"/>
                </a:lnTo>
                <a:lnTo>
                  <a:pt x="320" y="532"/>
                </a:lnTo>
                <a:lnTo>
                  <a:pt x="321" y="531"/>
                </a:lnTo>
                <a:lnTo>
                  <a:pt x="322" y="531"/>
                </a:lnTo>
                <a:lnTo>
                  <a:pt x="322" y="530"/>
                </a:lnTo>
                <a:lnTo>
                  <a:pt x="323" y="530"/>
                </a:lnTo>
                <a:lnTo>
                  <a:pt x="324" y="529"/>
                </a:lnTo>
                <a:lnTo>
                  <a:pt x="324" y="529"/>
                </a:lnTo>
                <a:lnTo>
                  <a:pt x="325" y="529"/>
                </a:lnTo>
                <a:lnTo>
                  <a:pt x="326" y="528"/>
                </a:lnTo>
                <a:lnTo>
                  <a:pt x="326" y="528"/>
                </a:lnTo>
                <a:lnTo>
                  <a:pt x="327" y="527"/>
                </a:lnTo>
                <a:lnTo>
                  <a:pt x="328" y="527"/>
                </a:lnTo>
                <a:lnTo>
                  <a:pt x="328" y="526"/>
                </a:lnTo>
                <a:lnTo>
                  <a:pt x="329" y="526"/>
                </a:lnTo>
                <a:lnTo>
                  <a:pt x="330" y="525"/>
                </a:lnTo>
                <a:lnTo>
                  <a:pt x="330" y="525"/>
                </a:lnTo>
                <a:lnTo>
                  <a:pt x="331" y="524"/>
                </a:lnTo>
                <a:lnTo>
                  <a:pt x="332" y="524"/>
                </a:lnTo>
                <a:lnTo>
                  <a:pt x="332" y="523"/>
                </a:lnTo>
                <a:lnTo>
                  <a:pt x="333" y="523"/>
                </a:lnTo>
                <a:lnTo>
                  <a:pt x="334" y="522"/>
                </a:lnTo>
                <a:lnTo>
                  <a:pt x="334" y="521"/>
                </a:lnTo>
                <a:lnTo>
                  <a:pt x="335" y="521"/>
                </a:lnTo>
                <a:lnTo>
                  <a:pt x="336" y="520"/>
                </a:lnTo>
                <a:lnTo>
                  <a:pt x="336" y="520"/>
                </a:lnTo>
                <a:lnTo>
                  <a:pt x="337" y="519"/>
                </a:lnTo>
                <a:lnTo>
                  <a:pt x="338" y="519"/>
                </a:lnTo>
                <a:lnTo>
                  <a:pt x="338" y="518"/>
                </a:lnTo>
                <a:lnTo>
                  <a:pt x="339" y="518"/>
                </a:lnTo>
                <a:lnTo>
                  <a:pt x="340" y="517"/>
                </a:lnTo>
                <a:lnTo>
                  <a:pt x="340" y="516"/>
                </a:lnTo>
                <a:lnTo>
                  <a:pt x="341" y="516"/>
                </a:lnTo>
                <a:lnTo>
                  <a:pt x="342" y="515"/>
                </a:lnTo>
                <a:lnTo>
                  <a:pt x="342" y="514"/>
                </a:lnTo>
                <a:lnTo>
                  <a:pt x="343" y="514"/>
                </a:lnTo>
                <a:lnTo>
                  <a:pt x="344" y="513"/>
                </a:lnTo>
                <a:lnTo>
                  <a:pt x="344" y="513"/>
                </a:lnTo>
                <a:lnTo>
                  <a:pt x="345" y="512"/>
                </a:lnTo>
                <a:lnTo>
                  <a:pt x="346" y="511"/>
                </a:lnTo>
                <a:lnTo>
                  <a:pt x="346" y="511"/>
                </a:lnTo>
                <a:lnTo>
                  <a:pt x="347" y="510"/>
                </a:lnTo>
                <a:lnTo>
                  <a:pt x="348" y="509"/>
                </a:lnTo>
                <a:lnTo>
                  <a:pt x="348" y="509"/>
                </a:lnTo>
                <a:lnTo>
                  <a:pt x="349" y="508"/>
                </a:lnTo>
                <a:lnTo>
                  <a:pt x="350" y="507"/>
                </a:lnTo>
                <a:lnTo>
                  <a:pt x="350" y="507"/>
                </a:lnTo>
                <a:lnTo>
                  <a:pt x="351" y="506"/>
                </a:lnTo>
                <a:lnTo>
                  <a:pt x="352" y="505"/>
                </a:lnTo>
                <a:lnTo>
                  <a:pt x="352" y="504"/>
                </a:lnTo>
                <a:lnTo>
                  <a:pt x="353" y="504"/>
                </a:lnTo>
                <a:lnTo>
                  <a:pt x="354" y="503"/>
                </a:lnTo>
                <a:lnTo>
                  <a:pt x="354" y="502"/>
                </a:lnTo>
                <a:lnTo>
                  <a:pt x="355" y="502"/>
                </a:lnTo>
                <a:lnTo>
                  <a:pt x="356" y="501"/>
                </a:lnTo>
                <a:lnTo>
                  <a:pt x="356" y="500"/>
                </a:lnTo>
                <a:lnTo>
                  <a:pt x="357" y="499"/>
                </a:lnTo>
                <a:lnTo>
                  <a:pt x="358" y="499"/>
                </a:lnTo>
                <a:lnTo>
                  <a:pt x="358" y="498"/>
                </a:lnTo>
                <a:lnTo>
                  <a:pt x="359" y="497"/>
                </a:lnTo>
                <a:lnTo>
                  <a:pt x="360" y="496"/>
                </a:lnTo>
                <a:lnTo>
                  <a:pt x="360" y="495"/>
                </a:lnTo>
                <a:lnTo>
                  <a:pt x="361" y="495"/>
                </a:lnTo>
                <a:lnTo>
                  <a:pt x="362" y="494"/>
                </a:lnTo>
                <a:lnTo>
                  <a:pt x="362" y="493"/>
                </a:lnTo>
                <a:lnTo>
                  <a:pt x="363" y="492"/>
                </a:lnTo>
                <a:lnTo>
                  <a:pt x="364" y="491"/>
                </a:lnTo>
                <a:lnTo>
                  <a:pt x="364" y="491"/>
                </a:lnTo>
                <a:lnTo>
                  <a:pt x="365" y="490"/>
                </a:lnTo>
                <a:lnTo>
                  <a:pt x="366" y="489"/>
                </a:lnTo>
                <a:lnTo>
                  <a:pt x="366" y="488"/>
                </a:lnTo>
                <a:lnTo>
                  <a:pt x="367" y="487"/>
                </a:lnTo>
                <a:lnTo>
                  <a:pt x="368" y="486"/>
                </a:lnTo>
                <a:lnTo>
                  <a:pt x="368" y="486"/>
                </a:lnTo>
                <a:lnTo>
                  <a:pt x="369" y="485"/>
                </a:lnTo>
                <a:lnTo>
                  <a:pt x="370" y="484"/>
                </a:lnTo>
                <a:lnTo>
                  <a:pt x="370" y="483"/>
                </a:lnTo>
                <a:lnTo>
                  <a:pt x="371" y="482"/>
                </a:lnTo>
                <a:lnTo>
                  <a:pt x="372" y="481"/>
                </a:lnTo>
                <a:lnTo>
                  <a:pt x="372" y="480"/>
                </a:lnTo>
                <a:lnTo>
                  <a:pt x="373" y="479"/>
                </a:lnTo>
                <a:lnTo>
                  <a:pt x="374" y="478"/>
                </a:lnTo>
                <a:lnTo>
                  <a:pt x="374" y="478"/>
                </a:lnTo>
                <a:lnTo>
                  <a:pt x="375" y="477"/>
                </a:lnTo>
                <a:lnTo>
                  <a:pt x="376" y="476"/>
                </a:lnTo>
                <a:lnTo>
                  <a:pt x="376" y="475"/>
                </a:lnTo>
                <a:lnTo>
                  <a:pt x="377" y="474"/>
                </a:lnTo>
                <a:lnTo>
                  <a:pt x="378" y="473"/>
                </a:lnTo>
                <a:lnTo>
                  <a:pt x="378" y="472"/>
                </a:lnTo>
                <a:lnTo>
                  <a:pt x="379" y="471"/>
                </a:lnTo>
                <a:lnTo>
                  <a:pt x="380" y="470"/>
                </a:lnTo>
                <a:lnTo>
                  <a:pt x="380" y="469"/>
                </a:lnTo>
                <a:lnTo>
                  <a:pt x="381" y="468"/>
                </a:lnTo>
                <a:lnTo>
                  <a:pt x="382" y="467"/>
                </a:lnTo>
                <a:lnTo>
                  <a:pt x="382" y="466"/>
                </a:lnTo>
                <a:lnTo>
                  <a:pt x="383" y="465"/>
                </a:lnTo>
                <a:lnTo>
                  <a:pt x="384" y="464"/>
                </a:lnTo>
                <a:lnTo>
                  <a:pt x="384" y="463"/>
                </a:lnTo>
                <a:lnTo>
                  <a:pt x="385" y="462"/>
                </a:lnTo>
                <a:lnTo>
                  <a:pt x="386" y="461"/>
                </a:lnTo>
                <a:lnTo>
                  <a:pt x="386" y="460"/>
                </a:lnTo>
                <a:lnTo>
                  <a:pt x="387" y="459"/>
                </a:lnTo>
                <a:lnTo>
                  <a:pt x="388" y="458"/>
                </a:lnTo>
                <a:lnTo>
                  <a:pt x="388" y="457"/>
                </a:lnTo>
                <a:lnTo>
                  <a:pt x="389" y="456"/>
                </a:lnTo>
                <a:lnTo>
                  <a:pt x="390" y="455"/>
                </a:lnTo>
                <a:lnTo>
                  <a:pt x="390" y="454"/>
                </a:lnTo>
                <a:lnTo>
                  <a:pt x="391" y="453"/>
                </a:lnTo>
                <a:lnTo>
                  <a:pt x="392" y="452"/>
                </a:lnTo>
                <a:lnTo>
                  <a:pt x="392" y="450"/>
                </a:lnTo>
                <a:lnTo>
                  <a:pt x="393" y="449"/>
                </a:lnTo>
                <a:lnTo>
                  <a:pt x="394" y="448"/>
                </a:lnTo>
                <a:lnTo>
                  <a:pt x="394" y="447"/>
                </a:lnTo>
                <a:lnTo>
                  <a:pt x="395" y="446"/>
                </a:lnTo>
                <a:lnTo>
                  <a:pt x="396" y="445"/>
                </a:lnTo>
                <a:lnTo>
                  <a:pt x="396" y="444"/>
                </a:lnTo>
                <a:lnTo>
                  <a:pt x="397" y="443"/>
                </a:lnTo>
                <a:lnTo>
                  <a:pt x="398" y="442"/>
                </a:lnTo>
                <a:lnTo>
                  <a:pt x="398" y="440"/>
                </a:lnTo>
                <a:lnTo>
                  <a:pt x="399" y="439"/>
                </a:lnTo>
                <a:lnTo>
                  <a:pt x="400" y="438"/>
                </a:lnTo>
                <a:lnTo>
                  <a:pt x="400" y="437"/>
                </a:lnTo>
                <a:lnTo>
                  <a:pt x="401" y="436"/>
                </a:lnTo>
                <a:lnTo>
                  <a:pt x="402" y="435"/>
                </a:lnTo>
                <a:lnTo>
                  <a:pt x="402" y="433"/>
                </a:lnTo>
                <a:lnTo>
                  <a:pt x="403" y="432"/>
                </a:lnTo>
                <a:lnTo>
                  <a:pt x="404" y="431"/>
                </a:lnTo>
                <a:lnTo>
                  <a:pt x="404" y="430"/>
                </a:lnTo>
                <a:lnTo>
                  <a:pt x="405" y="429"/>
                </a:lnTo>
                <a:lnTo>
                  <a:pt x="406" y="427"/>
                </a:lnTo>
                <a:lnTo>
                  <a:pt x="406" y="426"/>
                </a:lnTo>
                <a:lnTo>
                  <a:pt x="407" y="425"/>
                </a:lnTo>
                <a:lnTo>
                  <a:pt x="408" y="424"/>
                </a:lnTo>
                <a:lnTo>
                  <a:pt x="408" y="423"/>
                </a:lnTo>
                <a:lnTo>
                  <a:pt x="409" y="421"/>
                </a:lnTo>
                <a:lnTo>
                  <a:pt x="410" y="420"/>
                </a:lnTo>
                <a:lnTo>
                  <a:pt x="410" y="419"/>
                </a:lnTo>
                <a:lnTo>
                  <a:pt x="411" y="418"/>
                </a:lnTo>
                <a:lnTo>
                  <a:pt x="412" y="416"/>
                </a:lnTo>
                <a:lnTo>
                  <a:pt x="412" y="415"/>
                </a:lnTo>
                <a:lnTo>
                  <a:pt x="413" y="414"/>
                </a:lnTo>
                <a:lnTo>
                  <a:pt x="414" y="412"/>
                </a:lnTo>
                <a:lnTo>
                  <a:pt x="414" y="411"/>
                </a:lnTo>
                <a:lnTo>
                  <a:pt x="415" y="410"/>
                </a:lnTo>
                <a:lnTo>
                  <a:pt x="416" y="409"/>
                </a:lnTo>
                <a:lnTo>
                  <a:pt x="416" y="407"/>
                </a:lnTo>
                <a:lnTo>
                  <a:pt x="417" y="406"/>
                </a:lnTo>
                <a:lnTo>
                  <a:pt x="418" y="405"/>
                </a:lnTo>
                <a:lnTo>
                  <a:pt x="418" y="403"/>
                </a:lnTo>
                <a:lnTo>
                  <a:pt x="419" y="402"/>
                </a:lnTo>
                <a:lnTo>
                  <a:pt x="420" y="401"/>
                </a:lnTo>
                <a:lnTo>
                  <a:pt x="420" y="399"/>
                </a:lnTo>
                <a:lnTo>
                  <a:pt x="421" y="398"/>
                </a:lnTo>
                <a:lnTo>
                  <a:pt x="422" y="397"/>
                </a:lnTo>
                <a:lnTo>
                  <a:pt x="422" y="395"/>
                </a:lnTo>
                <a:lnTo>
                  <a:pt x="423" y="394"/>
                </a:lnTo>
                <a:lnTo>
                  <a:pt x="424" y="392"/>
                </a:lnTo>
                <a:lnTo>
                  <a:pt x="424" y="391"/>
                </a:lnTo>
                <a:lnTo>
                  <a:pt x="425" y="390"/>
                </a:lnTo>
                <a:lnTo>
                  <a:pt x="426" y="388"/>
                </a:lnTo>
                <a:lnTo>
                  <a:pt x="426" y="387"/>
                </a:lnTo>
                <a:lnTo>
                  <a:pt x="427" y="385"/>
                </a:lnTo>
                <a:lnTo>
                  <a:pt x="428" y="384"/>
                </a:lnTo>
                <a:lnTo>
                  <a:pt x="428" y="383"/>
                </a:lnTo>
                <a:lnTo>
                  <a:pt x="429" y="381"/>
                </a:lnTo>
                <a:lnTo>
                  <a:pt x="430" y="380"/>
                </a:lnTo>
                <a:lnTo>
                  <a:pt x="430" y="378"/>
                </a:lnTo>
                <a:lnTo>
                  <a:pt x="431" y="377"/>
                </a:lnTo>
                <a:lnTo>
                  <a:pt x="432" y="375"/>
                </a:lnTo>
                <a:lnTo>
                  <a:pt x="432" y="374"/>
                </a:lnTo>
                <a:lnTo>
                  <a:pt x="433" y="373"/>
                </a:lnTo>
                <a:lnTo>
                  <a:pt x="434" y="371"/>
                </a:lnTo>
                <a:lnTo>
                  <a:pt x="434" y="370"/>
                </a:lnTo>
                <a:lnTo>
                  <a:pt x="435" y="368"/>
                </a:lnTo>
                <a:lnTo>
                  <a:pt x="436" y="367"/>
                </a:lnTo>
                <a:lnTo>
                  <a:pt x="436" y="365"/>
                </a:lnTo>
                <a:lnTo>
                  <a:pt x="437" y="364"/>
                </a:lnTo>
                <a:lnTo>
                  <a:pt x="438" y="362"/>
                </a:lnTo>
                <a:lnTo>
                  <a:pt x="438" y="361"/>
                </a:lnTo>
                <a:lnTo>
                  <a:pt x="439" y="359"/>
                </a:lnTo>
                <a:lnTo>
                  <a:pt x="440" y="358"/>
                </a:lnTo>
                <a:lnTo>
                  <a:pt x="440" y="356"/>
                </a:lnTo>
                <a:lnTo>
                  <a:pt x="441" y="354"/>
                </a:lnTo>
                <a:lnTo>
                  <a:pt x="442" y="353"/>
                </a:lnTo>
                <a:lnTo>
                  <a:pt x="442" y="351"/>
                </a:lnTo>
                <a:lnTo>
                  <a:pt x="443" y="350"/>
                </a:lnTo>
                <a:lnTo>
                  <a:pt x="444" y="348"/>
                </a:lnTo>
                <a:lnTo>
                  <a:pt x="444" y="347"/>
                </a:lnTo>
                <a:lnTo>
                  <a:pt x="445" y="345"/>
                </a:lnTo>
                <a:lnTo>
                  <a:pt x="446" y="344"/>
                </a:lnTo>
                <a:lnTo>
                  <a:pt x="446" y="342"/>
                </a:lnTo>
                <a:lnTo>
                  <a:pt x="447" y="340"/>
                </a:lnTo>
                <a:lnTo>
                  <a:pt x="448" y="339"/>
                </a:lnTo>
                <a:lnTo>
                  <a:pt x="448" y="337"/>
                </a:lnTo>
                <a:lnTo>
                  <a:pt x="449" y="336"/>
                </a:lnTo>
                <a:lnTo>
                  <a:pt x="450" y="334"/>
                </a:lnTo>
                <a:lnTo>
                  <a:pt x="450" y="332"/>
                </a:lnTo>
                <a:lnTo>
                  <a:pt x="451" y="331"/>
                </a:lnTo>
                <a:lnTo>
                  <a:pt x="452" y="329"/>
                </a:lnTo>
                <a:lnTo>
                  <a:pt x="452" y="327"/>
                </a:lnTo>
                <a:lnTo>
                  <a:pt x="453" y="326"/>
                </a:lnTo>
                <a:lnTo>
                  <a:pt x="454" y="324"/>
                </a:lnTo>
                <a:lnTo>
                  <a:pt x="454" y="322"/>
                </a:lnTo>
                <a:lnTo>
                  <a:pt x="455" y="321"/>
                </a:lnTo>
                <a:lnTo>
                  <a:pt x="456" y="319"/>
                </a:lnTo>
                <a:lnTo>
                  <a:pt x="456" y="317"/>
                </a:lnTo>
                <a:lnTo>
                  <a:pt x="457" y="316"/>
                </a:lnTo>
                <a:lnTo>
                  <a:pt x="458" y="314"/>
                </a:lnTo>
                <a:lnTo>
                  <a:pt x="458" y="312"/>
                </a:lnTo>
                <a:lnTo>
                  <a:pt x="459" y="311"/>
                </a:lnTo>
                <a:lnTo>
                  <a:pt x="460" y="309"/>
                </a:lnTo>
                <a:lnTo>
                  <a:pt x="460" y="307"/>
                </a:lnTo>
                <a:lnTo>
                  <a:pt x="461" y="305"/>
                </a:lnTo>
                <a:lnTo>
                  <a:pt x="462" y="304"/>
                </a:lnTo>
                <a:lnTo>
                  <a:pt x="462" y="302"/>
                </a:lnTo>
                <a:lnTo>
                  <a:pt x="463" y="300"/>
                </a:lnTo>
                <a:lnTo>
                  <a:pt x="464" y="298"/>
                </a:lnTo>
                <a:lnTo>
                  <a:pt x="464" y="297"/>
                </a:lnTo>
                <a:lnTo>
                  <a:pt x="465" y="295"/>
                </a:lnTo>
                <a:lnTo>
                  <a:pt x="466" y="293"/>
                </a:lnTo>
                <a:lnTo>
                  <a:pt x="466" y="291"/>
                </a:lnTo>
                <a:lnTo>
                  <a:pt x="467" y="290"/>
                </a:lnTo>
                <a:lnTo>
                  <a:pt x="468" y="288"/>
                </a:lnTo>
                <a:lnTo>
                  <a:pt x="468" y="286"/>
                </a:lnTo>
                <a:lnTo>
                  <a:pt x="469" y="284"/>
                </a:lnTo>
                <a:lnTo>
                  <a:pt x="470" y="282"/>
                </a:lnTo>
                <a:lnTo>
                  <a:pt x="470" y="281"/>
                </a:lnTo>
                <a:lnTo>
                  <a:pt x="471" y="279"/>
                </a:lnTo>
                <a:lnTo>
                  <a:pt x="472" y="277"/>
                </a:lnTo>
                <a:lnTo>
                  <a:pt x="472" y="275"/>
                </a:lnTo>
                <a:lnTo>
                  <a:pt x="473" y="273"/>
                </a:lnTo>
                <a:lnTo>
                  <a:pt x="474" y="271"/>
                </a:lnTo>
                <a:lnTo>
                  <a:pt x="474" y="270"/>
                </a:lnTo>
                <a:lnTo>
                  <a:pt x="475" y="268"/>
                </a:lnTo>
                <a:lnTo>
                  <a:pt x="476" y="266"/>
                </a:lnTo>
                <a:lnTo>
                  <a:pt x="476" y="264"/>
                </a:lnTo>
                <a:lnTo>
                  <a:pt x="477" y="262"/>
                </a:lnTo>
                <a:lnTo>
                  <a:pt x="478" y="260"/>
                </a:lnTo>
                <a:lnTo>
                  <a:pt x="478" y="258"/>
                </a:lnTo>
                <a:lnTo>
                  <a:pt x="479" y="257"/>
                </a:lnTo>
                <a:lnTo>
                  <a:pt x="480" y="255"/>
                </a:lnTo>
                <a:lnTo>
                  <a:pt x="480" y="253"/>
                </a:lnTo>
                <a:lnTo>
                  <a:pt x="481" y="251"/>
                </a:lnTo>
                <a:lnTo>
                  <a:pt x="482" y="249"/>
                </a:lnTo>
                <a:lnTo>
                  <a:pt x="482" y="247"/>
                </a:lnTo>
                <a:lnTo>
                  <a:pt x="483" y="245"/>
                </a:lnTo>
                <a:lnTo>
                  <a:pt x="484" y="243"/>
                </a:lnTo>
                <a:lnTo>
                  <a:pt x="484" y="241"/>
                </a:lnTo>
                <a:lnTo>
                  <a:pt x="485" y="239"/>
                </a:lnTo>
                <a:lnTo>
                  <a:pt x="486" y="237"/>
                </a:lnTo>
                <a:lnTo>
                  <a:pt x="486" y="235"/>
                </a:lnTo>
                <a:lnTo>
                  <a:pt x="487" y="233"/>
                </a:lnTo>
                <a:lnTo>
                  <a:pt x="488" y="231"/>
                </a:lnTo>
                <a:lnTo>
                  <a:pt x="488" y="229"/>
                </a:lnTo>
                <a:lnTo>
                  <a:pt x="489" y="227"/>
                </a:lnTo>
                <a:lnTo>
                  <a:pt x="490" y="225"/>
                </a:lnTo>
                <a:lnTo>
                  <a:pt x="490" y="223"/>
                </a:lnTo>
                <a:lnTo>
                  <a:pt x="491" y="221"/>
                </a:lnTo>
                <a:lnTo>
                  <a:pt x="492" y="219"/>
                </a:lnTo>
                <a:lnTo>
                  <a:pt x="492" y="217"/>
                </a:lnTo>
                <a:lnTo>
                  <a:pt x="493" y="215"/>
                </a:lnTo>
                <a:lnTo>
                  <a:pt x="494" y="213"/>
                </a:lnTo>
                <a:lnTo>
                  <a:pt x="494" y="211"/>
                </a:lnTo>
                <a:lnTo>
                  <a:pt x="495" y="209"/>
                </a:lnTo>
                <a:lnTo>
                  <a:pt x="496" y="207"/>
                </a:lnTo>
                <a:lnTo>
                  <a:pt x="496" y="205"/>
                </a:lnTo>
                <a:lnTo>
                  <a:pt x="497" y="203"/>
                </a:lnTo>
                <a:lnTo>
                  <a:pt x="498" y="201"/>
                </a:lnTo>
                <a:lnTo>
                  <a:pt x="498" y="199"/>
                </a:lnTo>
                <a:lnTo>
                  <a:pt x="499" y="197"/>
                </a:lnTo>
                <a:lnTo>
                  <a:pt x="500" y="195"/>
                </a:lnTo>
                <a:lnTo>
                  <a:pt x="500" y="193"/>
                </a:lnTo>
                <a:lnTo>
                  <a:pt x="501" y="191"/>
                </a:lnTo>
                <a:lnTo>
                  <a:pt x="502" y="188"/>
                </a:lnTo>
                <a:lnTo>
                  <a:pt x="502" y="186"/>
                </a:lnTo>
                <a:lnTo>
                  <a:pt x="503" y="184"/>
                </a:lnTo>
                <a:lnTo>
                  <a:pt x="504" y="182"/>
                </a:lnTo>
                <a:lnTo>
                  <a:pt x="504" y="180"/>
                </a:lnTo>
                <a:lnTo>
                  <a:pt x="505" y="178"/>
                </a:lnTo>
                <a:lnTo>
                  <a:pt x="506" y="176"/>
                </a:lnTo>
                <a:lnTo>
                  <a:pt x="506" y="174"/>
                </a:lnTo>
                <a:lnTo>
                  <a:pt x="507" y="171"/>
                </a:lnTo>
                <a:lnTo>
                  <a:pt x="508" y="169"/>
                </a:lnTo>
                <a:lnTo>
                  <a:pt x="508" y="167"/>
                </a:lnTo>
                <a:lnTo>
                  <a:pt x="509" y="165"/>
                </a:lnTo>
                <a:lnTo>
                  <a:pt x="510" y="163"/>
                </a:lnTo>
                <a:lnTo>
                  <a:pt x="510" y="161"/>
                </a:lnTo>
                <a:lnTo>
                  <a:pt x="511" y="158"/>
                </a:lnTo>
                <a:lnTo>
                  <a:pt x="512" y="156"/>
                </a:lnTo>
                <a:lnTo>
                  <a:pt x="512" y="154"/>
                </a:lnTo>
                <a:lnTo>
                  <a:pt x="513" y="152"/>
                </a:lnTo>
                <a:lnTo>
                  <a:pt x="514" y="150"/>
                </a:lnTo>
                <a:lnTo>
                  <a:pt x="514" y="147"/>
                </a:lnTo>
                <a:lnTo>
                  <a:pt x="515" y="145"/>
                </a:lnTo>
                <a:lnTo>
                  <a:pt x="516" y="143"/>
                </a:lnTo>
                <a:lnTo>
                  <a:pt x="516" y="141"/>
                </a:lnTo>
                <a:lnTo>
                  <a:pt x="517" y="138"/>
                </a:lnTo>
                <a:lnTo>
                  <a:pt x="518" y="136"/>
                </a:lnTo>
                <a:lnTo>
                  <a:pt x="518" y="134"/>
                </a:lnTo>
                <a:lnTo>
                  <a:pt x="519" y="132"/>
                </a:lnTo>
                <a:lnTo>
                  <a:pt x="520" y="129"/>
                </a:lnTo>
                <a:lnTo>
                  <a:pt x="520" y="127"/>
                </a:lnTo>
                <a:lnTo>
                  <a:pt x="521" y="125"/>
                </a:lnTo>
                <a:lnTo>
                  <a:pt x="522" y="122"/>
                </a:lnTo>
                <a:lnTo>
                  <a:pt x="522" y="120"/>
                </a:lnTo>
                <a:lnTo>
                  <a:pt x="523" y="118"/>
                </a:lnTo>
                <a:lnTo>
                  <a:pt x="524" y="116"/>
                </a:lnTo>
                <a:lnTo>
                  <a:pt x="524" y="113"/>
                </a:lnTo>
                <a:lnTo>
                  <a:pt x="525" y="111"/>
                </a:lnTo>
                <a:lnTo>
                  <a:pt x="526" y="109"/>
                </a:lnTo>
                <a:lnTo>
                  <a:pt x="526" y="106"/>
                </a:lnTo>
                <a:lnTo>
                  <a:pt x="527" y="104"/>
                </a:lnTo>
                <a:lnTo>
                  <a:pt x="528" y="102"/>
                </a:lnTo>
                <a:lnTo>
                  <a:pt x="528" y="99"/>
                </a:lnTo>
                <a:lnTo>
                  <a:pt x="529" y="97"/>
                </a:lnTo>
                <a:lnTo>
                  <a:pt x="530" y="94"/>
                </a:lnTo>
                <a:lnTo>
                  <a:pt x="530" y="92"/>
                </a:lnTo>
                <a:lnTo>
                  <a:pt x="531" y="90"/>
                </a:lnTo>
                <a:lnTo>
                  <a:pt x="532" y="87"/>
                </a:lnTo>
                <a:lnTo>
                  <a:pt x="532" y="85"/>
                </a:lnTo>
                <a:lnTo>
                  <a:pt x="533" y="83"/>
                </a:lnTo>
                <a:lnTo>
                  <a:pt x="534" y="80"/>
                </a:lnTo>
                <a:lnTo>
                  <a:pt x="534" y="78"/>
                </a:lnTo>
                <a:lnTo>
                  <a:pt x="535" y="75"/>
                </a:lnTo>
                <a:lnTo>
                  <a:pt x="536" y="73"/>
                </a:lnTo>
                <a:lnTo>
                  <a:pt x="536" y="70"/>
                </a:lnTo>
                <a:lnTo>
                  <a:pt x="537" y="68"/>
                </a:lnTo>
                <a:lnTo>
                  <a:pt x="538" y="66"/>
                </a:lnTo>
                <a:lnTo>
                  <a:pt x="538" y="63"/>
                </a:lnTo>
                <a:lnTo>
                  <a:pt x="539" y="61"/>
                </a:lnTo>
                <a:lnTo>
                  <a:pt x="540" y="58"/>
                </a:lnTo>
                <a:lnTo>
                  <a:pt x="540" y="56"/>
                </a:lnTo>
                <a:lnTo>
                  <a:pt x="541" y="53"/>
                </a:lnTo>
                <a:lnTo>
                  <a:pt x="542" y="51"/>
                </a:lnTo>
                <a:lnTo>
                  <a:pt x="542" y="48"/>
                </a:lnTo>
                <a:lnTo>
                  <a:pt x="543" y="46"/>
                </a:lnTo>
                <a:lnTo>
                  <a:pt x="544" y="43"/>
                </a:lnTo>
                <a:lnTo>
                  <a:pt x="544" y="41"/>
                </a:lnTo>
                <a:lnTo>
                  <a:pt x="545" y="38"/>
                </a:lnTo>
                <a:lnTo>
                  <a:pt x="546" y="36"/>
                </a:lnTo>
                <a:lnTo>
                  <a:pt x="546" y="33"/>
                </a:lnTo>
                <a:lnTo>
                  <a:pt x="547" y="31"/>
                </a:lnTo>
                <a:lnTo>
                  <a:pt x="548" y="28"/>
                </a:lnTo>
                <a:lnTo>
                  <a:pt x="548" y="26"/>
                </a:lnTo>
                <a:lnTo>
                  <a:pt x="549" y="23"/>
                </a:lnTo>
                <a:lnTo>
                  <a:pt x="550" y="21"/>
                </a:lnTo>
                <a:lnTo>
                  <a:pt x="550" y="18"/>
                </a:lnTo>
                <a:lnTo>
                  <a:pt x="551" y="15"/>
                </a:lnTo>
                <a:lnTo>
                  <a:pt x="552" y="13"/>
                </a:lnTo>
                <a:lnTo>
                  <a:pt x="552" y="10"/>
                </a:lnTo>
                <a:lnTo>
                  <a:pt x="553" y="8"/>
                </a:lnTo>
                <a:lnTo>
                  <a:pt x="554" y="5"/>
                </a:lnTo>
                <a:lnTo>
                  <a:pt x="554" y="3"/>
                </a:lnTo>
                <a:lnTo>
                  <a:pt x="555" y="0"/>
                </a:lnTo>
              </a:path>
            </a:pathLst>
          </a:custGeom>
          <a:noFill/>
          <a:ln w="38100">
            <a:solidFill>
              <a:srgbClr val="0070C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825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F583F-4913-4E6C-9345-017109226D3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63867" y="228600"/>
            <a:ext cx="10845115" cy="145773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Ex: Given the asymptotes of the graph, indicate how the function would look like: 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9E6677C8-C3D2-A67C-58FF-F65B0FABA5D1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9600" y="1913513"/>
            <a:ext cx="9779000" cy="6864350"/>
            <a:chOff x="760" y="-4"/>
            <a:chExt cx="6160" cy="4324"/>
          </a:xfrm>
        </p:grpSpPr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1BE9AAFD-90E1-F2BD-B4F1-38C9A5E50E7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60" y="0"/>
              <a:ext cx="61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DF88C5F1-1351-642A-AF79-5E07C2A383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" y="4"/>
              <a:ext cx="4099" cy="287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Line 6">
              <a:extLst>
                <a:ext uri="{FF2B5EF4-FFF2-40B4-BE49-F238E27FC236}">
                  <a16:creationId xmlns:a16="http://schemas.microsoft.com/office/drawing/2014/main" id="{1FA62C00-987A-F13B-6318-A44C12AFF7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0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7">
              <a:extLst>
                <a:ext uri="{FF2B5EF4-FFF2-40B4-BE49-F238E27FC236}">
                  <a16:creationId xmlns:a16="http://schemas.microsoft.com/office/drawing/2014/main" id="{C9F533E4-03A4-5CAC-27D3-A843FC1B39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23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8">
              <a:extLst>
                <a:ext uri="{FF2B5EF4-FFF2-40B4-BE49-F238E27FC236}">
                  <a16:creationId xmlns:a16="http://schemas.microsoft.com/office/drawing/2014/main" id="{967E781B-48B0-0EB3-F810-F1341895FA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76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9">
              <a:extLst>
                <a:ext uri="{FF2B5EF4-FFF2-40B4-BE49-F238E27FC236}">
                  <a16:creationId xmlns:a16="http://schemas.microsoft.com/office/drawing/2014/main" id="{61ADED53-FB9E-8A9B-C3B8-65CA860396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80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0">
              <a:extLst>
                <a:ext uri="{FF2B5EF4-FFF2-40B4-BE49-F238E27FC236}">
                  <a16:creationId xmlns:a16="http://schemas.microsoft.com/office/drawing/2014/main" id="{A65650DB-928E-FA80-5CC6-B9CC4727B9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2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1">
              <a:extLst>
                <a:ext uri="{FF2B5EF4-FFF2-40B4-BE49-F238E27FC236}">
                  <a16:creationId xmlns:a16="http://schemas.microsoft.com/office/drawing/2014/main" id="{7D21555A-1392-ACB1-BA69-33AAFDD8A6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6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2">
              <a:extLst>
                <a:ext uri="{FF2B5EF4-FFF2-40B4-BE49-F238E27FC236}">
                  <a16:creationId xmlns:a16="http://schemas.microsoft.com/office/drawing/2014/main" id="{4254F215-62D9-11A5-240A-9C04969ADE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89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3">
              <a:extLst>
                <a:ext uri="{FF2B5EF4-FFF2-40B4-BE49-F238E27FC236}">
                  <a16:creationId xmlns:a16="http://schemas.microsoft.com/office/drawing/2014/main" id="{67FD6649-5C33-845C-404A-F5A82255D3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92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4">
              <a:extLst>
                <a:ext uri="{FF2B5EF4-FFF2-40B4-BE49-F238E27FC236}">
                  <a16:creationId xmlns:a16="http://schemas.microsoft.com/office/drawing/2014/main" id="{B5333AFC-DB7A-9FDA-22A0-3CEAAAE29A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41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5">
              <a:extLst>
                <a:ext uri="{FF2B5EF4-FFF2-40B4-BE49-F238E27FC236}">
                  <a16:creationId xmlns:a16="http://schemas.microsoft.com/office/drawing/2014/main" id="{1AFCC302-28C0-4ED4-13F2-554AF75C7B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45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D1BCEAEC-E323-1801-1455-DEA1DF7912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97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7">
              <a:extLst>
                <a:ext uri="{FF2B5EF4-FFF2-40B4-BE49-F238E27FC236}">
                  <a16:creationId xmlns:a16="http://schemas.microsoft.com/office/drawing/2014/main" id="{CF1D7EAB-4129-3D41-F594-31FB5241911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1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18">
              <a:extLst>
                <a:ext uri="{FF2B5EF4-FFF2-40B4-BE49-F238E27FC236}">
                  <a16:creationId xmlns:a16="http://schemas.microsoft.com/office/drawing/2014/main" id="{BE1DBEB5-C54F-F9C5-69EB-6A90CB952F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4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19">
              <a:extLst>
                <a:ext uri="{FF2B5EF4-FFF2-40B4-BE49-F238E27FC236}">
                  <a16:creationId xmlns:a16="http://schemas.microsoft.com/office/drawing/2014/main" id="{52466AC9-68A2-BD83-6BE7-DD2B6141740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57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0">
              <a:extLst>
                <a:ext uri="{FF2B5EF4-FFF2-40B4-BE49-F238E27FC236}">
                  <a16:creationId xmlns:a16="http://schemas.microsoft.com/office/drawing/2014/main" id="{2328EB25-A142-940A-8C41-135B430C64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66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1">
              <a:extLst>
                <a:ext uri="{FF2B5EF4-FFF2-40B4-BE49-F238E27FC236}">
                  <a16:creationId xmlns:a16="http://schemas.microsoft.com/office/drawing/2014/main" id="{3E9D4E2F-0FE9-377E-CAC9-F941A252BA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0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2">
              <a:extLst>
                <a:ext uri="{FF2B5EF4-FFF2-40B4-BE49-F238E27FC236}">
                  <a16:creationId xmlns:a16="http://schemas.microsoft.com/office/drawing/2014/main" id="{4C391C55-94B3-EE8C-550E-AE14FA53862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2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3">
              <a:extLst>
                <a:ext uri="{FF2B5EF4-FFF2-40B4-BE49-F238E27FC236}">
                  <a16:creationId xmlns:a16="http://schemas.microsoft.com/office/drawing/2014/main" id="{9D6AB66E-7FDE-B343-4CBB-92F11EE6EE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26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4">
              <a:extLst>
                <a:ext uri="{FF2B5EF4-FFF2-40B4-BE49-F238E27FC236}">
                  <a16:creationId xmlns:a16="http://schemas.microsoft.com/office/drawing/2014/main" id="{65774153-7B79-4D41-9E6E-EB31FA65F5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78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5">
              <a:extLst>
                <a:ext uri="{FF2B5EF4-FFF2-40B4-BE49-F238E27FC236}">
                  <a16:creationId xmlns:a16="http://schemas.microsoft.com/office/drawing/2014/main" id="{AB4636C9-514E-1390-4947-4F65A57805A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582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6">
              <a:extLst>
                <a:ext uri="{FF2B5EF4-FFF2-40B4-BE49-F238E27FC236}">
                  <a16:creationId xmlns:a16="http://schemas.microsoft.com/office/drawing/2014/main" id="{872D3F17-9FD7-411A-82EB-2D0A514587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5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7">
              <a:extLst>
                <a:ext uri="{FF2B5EF4-FFF2-40B4-BE49-F238E27FC236}">
                  <a16:creationId xmlns:a16="http://schemas.microsoft.com/office/drawing/2014/main" id="{6C359250-BB95-F592-2BAA-98807AB52E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38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8">
              <a:extLst>
                <a:ext uri="{FF2B5EF4-FFF2-40B4-BE49-F238E27FC236}">
                  <a16:creationId xmlns:a16="http://schemas.microsoft.com/office/drawing/2014/main" id="{DBA316E4-9576-88E2-EB96-8155036F0C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87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9">
              <a:extLst>
                <a:ext uri="{FF2B5EF4-FFF2-40B4-BE49-F238E27FC236}">
                  <a16:creationId xmlns:a16="http://schemas.microsoft.com/office/drawing/2014/main" id="{1487C78D-1669-C415-9B6D-736B1C76F5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91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30">
              <a:extLst>
                <a:ext uri="{FF2B5EF4-FFF2-40B4-BE49-F238E27FC236}">
                  <a16:creationId xmlns:a16="http://schemas.microsoft.com/office/drawing/2014/main" id="{FEBB9F77-9C18-4051-D37E-12A0E1B34C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3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31">
              <a:extLst>
                <a:ext uri="{FF2B5EF4-FFF2-40B4-BE49-F238E27FC236}">
                  <a16:creationId xmlns:a16="http://schemas.microsoft.com/office/drawing/2014/main" id="{826EDCFF-5D8A-DBB9-3FF8-2BEB17FD70F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47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2">
              <a:extLst>
                <a:ext uri="{FF2B5EF4-FFF2-40B4-BE49-F238E27FC236}">
                  <a16:creationId xmlns:a16="http://schemas.microsoft.com/office/drawing/2014/main" id="{C8E5FEA6-4718-E188-5736-A10000FD69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00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3">
              <a:extLst>
                <a:ext uri="{FF2B5EF4-FFF2-40B4-BE49-F238E27FC236}">
                  <a16:creationId xmlns:a16="http://schemas.microsoft.com/office/drawing/2014/main" id="{49A6A986-D4DF-24BE-A5B5-618DB9EF58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03" y="4"/>
              <a:ext cx="0" cy="2869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4">
              <a:extLst>
                <a:ext uri="{FF2B5EF4-FFF2-40B4-BE49-F238E27FC236}">
                  <a16:creationId xmlns:a16="http://schemas.microsoft.com/office/drawing/2014/main" id="{A6F9AEB4-738C-7741-E248-F9A517B32D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2822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5">
              <a:extLst>
                <a:ext uri="{FF2B5EF4-FFF2-40B4-BE49-F238E27FC236}">
                  <a16:creationId xmlns:a16="http://schemas.microsoft.com/office/drawing/2014/main" id="{B562C204-0F87-9F9E-BC82-B46B99FC8B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2826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6">
              <a:extLst>
                <a:ext uri="{FF2B5EF4-FFF2-40B4-BE49-F238E27FC236}">
                  <a16:creationId xmlns:a16="http://schemas.microsoft.com/office/drawing/2014/main" id="{9667D085-B052-B134-05D4-A07B1B4567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2584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37">
              <a:extLst>
                <a:ext uri="{FF2B5EF4-FFF2-40B4-BE49-F238E27FC236}">
                  <a16:creationId xmlns:a16="http://schemas.microsoft.com/office/drawing/2014/main" id="{CD5380AF-0C2F-1C08-EA52-21855D82A6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2588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38">
              <a:extLst>
                <a:ext uri="{FF2B5EF4-FFF2-40B4-BE49-F238E27FC236}">
                  <a16:creationId xmlns:a16="http://schemas.microsoft.com/office/drawing/2014/main" id="{42E2E573-C975-CA88-F139-5569161FDF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2342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39">
              <a:extLst>
                <a:ext uri="{FF2B5EF4-FFF2-40B4-BE49-F238E27FC236}">
                  <a16:creationId xmlns:a16="http://schemas.microsoft.com/office/drawing/2014/main" id="{A294550F-BA7B-5930-2D92-2CBF29BA56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2346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40">
              <a:extLst>
                <a:ext uri="{FF2B5EF4-FFF2-40B4-BE49-F238E27FC236}">
                  <a16:creationId xmlns:a16="http://schemas.microsoft.com/office/drawing/2014/main" id="{6674532E-F472-5A94-F87F-130C52D280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1866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41">
              <a:extLst>
                <a:ext uri="{FF2B5EF4-FFF2-40B4-BE49-F238E27FC236}">
                  <a16:creationId xmlns:a16="http://schemas.microsoft.com/office/drawing/2014/main" id="{4C72F264-5BFB-982C-9D9C-3D9795614D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1870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42">
              <a:extLst>
                <a:ext uri="{FF2B5EF4-FFF2-40B4-BE49-F238E27FC236}">
                  <a16:creationId xmlns:a16="http://schemas.microsoft.com/office/drawing/2014/main" id="{011146D8-6BF7-2A12-78B8-F8FB8E776D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1628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3">
              <a:extLst>
                <a:ext uri="{FF2B5EF4-FFF2-40B4-BE49-F238E27FC236}">
                  <a16:creationId xmlns:a16="http://schemas.microsoft.com/office/drawing/2014/main" id="{E33F89E6-7D63-66D9-69F9-0ED8C5D3CD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1631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4">
              <a:extLst>
                <a:ext uri="{FF2B5EF4-FFF2-40B4-BE49-F238E27FC236}">
                  <a16:creationId xmlns:a16="http://schemas.microsoft.com/office/drawing/2014/main" id="{8F648FDE-2A1A-C0CE-CF8A-C4A8AFF708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1390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5">
              <a:extLst>
                <a:ext uri="{FF2B5EF4-FFF2-40B4-BE49-F238E27FC236}">
                  <a16:creationId xmlns:a16="http://schemas.microsoft.com/office/drawing/2014/main" id="{FCA4E4AD-8FAB-BD31-4150-383D8A3072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1393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46">
              <a:extLst>
                <a:ext uri="{FF2B5EF4-FFF2-40B4-BE49-F238E27FC236}">
                  <a16:creationId xmlns:a16="http://schemas.microsoft.com/office/drawing/2014/main" id="{18A29171-A5E8-1E56-CB00-A61DDF875A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1151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47">
              <a:extLst>
                <a:ext uri="{FF2B5EF4-FFF2-40B4-BE49-F238E27FC236}">
                  <a16:creationId xmlns:a16="http://schemas.microsoft.com/office/drawing/2014/main" id="{CC3770A4-1164-20D9-6C2B-70C2F9C109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1155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8">
              <a:extLst>
                <a:ext uri="{FF2B5EF4-FFF2-40B4-BE49-F238E27FC236}">
                  <a16:creationId xmlns:a16="http://schemas.microsoft.com/office/drawing/2014/main" id="{7ACA16A6-F0AC-96B6-5C34-36AEE8B673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910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49">
              <a:extLst>
                <a:ext uri="{FF2B5EF4-FFF2-40B4-BE49-F238E27FC236}">
                  <a16:creationId xmlns:a16="http://schemas.microsoft.com/office/drawing/2014/main" id="{F77385B7-C22A-3C93-918D-A8829C624E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913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50">
              <a:extLst>
                <a:ext uri="{FF2B5EF4-FFF2-40B4-BE49-F238E27FC236}">
                  <a16:creationId xmlns:a16="http://schemas.microsoft.com/office/drawing/2014/main" id="{B88041CD-860E-A84A-DEC7-3C60CA7C10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671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51">
              <a:extLst>
                <a:ext uri="{FF2B5EF4-FFF2-40B4-BE49-F238E27FC236}">
                  <a16:creationId xmlns:a16="http://schemas.microsoft.com/office/drawing/2014/main" id="{6CDFA6AF-C226-B624-4F9F-F8CF3E1AFC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675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52">
              <a:extLst>
                <a:ext uri="{FF2B5EF4-FFF2-40B4-BE49-F238E27FC236}">
                  <a16:creationId xmlns:a16="http://schemas.microsoft.com/office/drawing/2014/main" id="{110A8276-DD93-AF8B-7A8B-698BE99B0D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433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53">
              <a:extLst>
                <a:ext uri="{FF2B5EF4-FFF2-40B4-BE49-F238E27FC236}">
                  <a16:creationId xmlns:a16="http://schemas.microsoft.com/office/drawing/2014/main" id="{8158E2BD-5987-A7AF-7CCF-FC83BB7C38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437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54">
              <a:extLst>
                <a:ext uri="{FF2B5EF4-FFF2-40B4-BE49-F238E27FC236}">
                  <a16:creationId xmlns:a16="http://schemas.microsoft.com/office/drawing/2014/main" id="{481E99EF-70D1-8B56-2BF0-D49EEC8D39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195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55">
              <a:extLst>
                <a:ext uri="{FF2B5EF4-FFF2-40B4-BE49-F238E27FC236}">
                  <a16:creationId xmlns:a16="http://schemas.microsoft.com/office/drawing/2014/main" id="{407F50AB-760E-E3A8-4C3C-0185C88C0E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199"/>
              <a:ext cx="4096" cy="0"/>
            </a:xfrm>
            <a:prstGeom prst="line">
              <a:avLst/>
            </a:prstGeom>
            <a:noFill/>
            <a:ln w="6350">
              <a:solidFill>
                <a:srgbClr val="80808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56">
              <a:extLst>
                <a:ext uri="{FF2B5EF4-FFF2-40B4-BE49-F238E27FC236}">
                  <a16:creationId xmlns:a16="http://schemas.microsoft.com/office/drawing/2014/main" id="{39575EFC-8643-9526-18E9-F350E750A7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2101"/>
              <a:ext cx="4096" cy="0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57">
              <a:extLst>
                <a:ext uri="{FF2B5EF4-FFF2-40B4-BE49-F238E27FC236}">
                  <a16:creationId xmlns:a16="http://schemas.microsoft.com/office/drawing/2014/main" id="{5DA283F3-AD0F-3FE1-0F13-E9E3467B7D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2104"/>
              <a:ext cx="4096" cy="0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58">
              <a:extLst>
                <a:ext uri="{FF2B5EF4-FFF2-40B4-BE49-F238E27FC236}">
                  <a16:creationId xmlns:a16="http://schemas.microsoft.com/office/drawing/2014/main" id="{DEC7BDC1-2516-5D3A-92AF-4C1F0F65D4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2108"/>
              <a:ext cx="4096" cy="0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59">
              <a:extLst>
                <a:ext uri="{FF2B5EF4-FFF2-40B4-BE49-F238E27FC236}">
                  <a16:creationId xmlns:a16="http://schemas.microsoft.com/office/drawing/2014/main" id="{32799966-4556-F6D1-8138-4F31A7AD6B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67" y="2111"/>
              <a:ext cx="4096" cy="0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Rectangle 60">
              <a:extLst>
                <a:ext uri="{FF2B5EF4-FFF2-40B4-BE49-F238E27FC236}">
                  <a16:creationId xmlns:a16="http://schemas.microsoft.com/office/drawing/2014/main" id="{0B7BA53F-C9C9-B068-18B6-FA2BEB495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5" y="1935"/>
              <a:ext cx="94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1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4" name="Freeform 61">
              <a:extLst>
                <a:ext uri="{FF2B5EF4-FFF2-40B4-BE49-F238E27FC236}">
                  <a16:creationId xmlns:a16="http://schemas.microsoft.com/office/drawing/2014/main" id="{6C96A571-A76E-BD1A-828E-6027F9CC2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9" y="2061"/>
              <a:ext cx="47" cy="94"/>
            </a:xfrm>
            <a:custGeom>
              <a:avLst/>
              <a:gdLst>
                <a:gd name="T0" fmla="*/ 0 w 47"/>
                <a:gd name="T1" fmla="*/ 0 h 94"/>
                <a:gd name="T2" fmla="*/ 47 w 47"/>
                <a:gd name="T3" fmla="*/ 47 h 94"/>
                <a:gd name="T4" fmla="*/ 0 w 47"/>
                <a:gd name="T5" fmla="*/ 94 h 94"/>
                <a:gd name="T6" fmla="*/ 0 w 47"/>
                <a:gd name="T7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94">
                  <a:moveTo>
                    <a:pt x="0" y="0"/>
                  </a:moveTo>
                  <a:lnTo>
                    <a:pt x="47" y="47"/>
                  </a:lnTo>
                  <a:lnTo>
                    <a:pt x="0" y="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62">
              <a:extLst>
                <a:ext uri="{FF2B5EF4-FFF2-40B4-BE49-F238E27FC236}">
                  <a16:creationId xmlns:a16="http://schemas.microsoft.com/office/drawing/2014/main" id="{0ADF296B-181C-1C1F-00B4-1C01E77464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06" y="4"/>
              <a:ext cx="0" cy="2869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63">
              <a:extLst>
                <a:ext uri="{FF2B5EF4-FFF2-40B4-BE49-F238E27FC236}">
                  <a16:creationId xmlns:a16="http://schemas.microsoft.com/office/drawing/2014/main" id="{0313E65F-96F1-8B8F-CDFB-2F3B0B7E72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0" y="4"/>
              <a:ext cx="0" cy="2869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64">
              <a:extLst>
                <a:ext uri="{FF2B5EF4-FFF2-40B4-BE49-F238E27FC236}">
                  <a16:creationId xmlns:a16="http://schemas.microsoft.com/office/drawing/2014/main" id="{53C4FDBA-C7A6-5E0F-AEFB-2633427793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3" y="4"/>
              <a:ext cx="0" cy="2869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65">
              <a:extLst>
                <a:ext uri="{FF2B5EF4-FFF2-40B4-BE49-F238E27FC236}">
                  <a16:creationId xmlns:a16="http://schemas.microsoft.com/office/drawing/2014/main" id="{3E925169-028A-AEAD-E8F2-5020AD086F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17" y="4"/>
              <a:ext cx="0" cy="2869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6">
              <a:extLst>
                <a:ext uri="{FF2B5EF4-FFF2-40B4-BE49-F238E27FC236}">
                  <a16:creationId xmlns:a16="http://schemas.microsoft.com/office/drawing/2014/main" id="{FEC82140-A034-4608-AF56-20590D5455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1" y="-4"/>
              <a:ext cx="94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1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Times New Roman" panose="02020603050405020304" pitchFamily="18" charset="0"/>
                </a:rPr>
                <a:t>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Freeform 67">
              <a:extLst>
                <a:ext uri="{FF2B5EF4-FFF2-40B4-BE49-F238E27FC236}">
                  <a16:creationId xmlns:a16="http://schemas.microsoft.com/office/drawing/2014/main" id="{D2B6E716-180D-62B6-DB02-FC73D2F6C4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6" y="7"/>
              <a:ext cx="94" cy="47"/>
            </a:xfrm>
            <a:custGeom>
              <a:avLst/>
              <a:gdLst>
                <a:gd name="T0" fmla="*/ 0 w 94"/>
                <a:gd name="T1" fmla="*/ 47 h 47"/>
                <a:gd name="T2" fmla="*/ 47 w 94"/>
                <a:gd name="T3" fmla="*/ 0 h 47"/>
                <a:gd name="T4" fmla="*/ 94 w 94"/>
                <a:gd name="T5" fmla="*/ 47 h 47"/>
                <a:gd name="T6" fmla="*/ 0 w 94"/>
                <a:gd name="T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47">
                  <a:moveTo>
                    <a:pt x="0" y="47"/>
                  </a:moveTo>
                  <a:lnTo>
                    <a:pt x="47" y="0"/>
                  </a:lnTo>
                  <a:lnTo>
                    <a:pt x="94" y="4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68">
              <a:extLst>
                <a:ext uri="{FF2B5EF4-FFF2-40B4-BE49-F238E27FC236}">
                  <a16:creationId xmlns:a16="http://schemas.microsoft.com/office/drawing/2014/main" id="{141C39A4-B58A-260E-07CE-EE90F06B53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" y="4"/>
              <a:ext cx="4099" cy="2873"/>
            </a:xfrm>
            <a:prstGeom prst="rect">
              <a:avLst/>
            </a:prstGeom>
            <a:noFill/>
            <a:ln w="11113">
              <a:solidFill>
                <a:srgbClr val="8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69">
              <a:extLst>
                <a:ext uri="{FF2B5EF4-FFF2-40B4-BE49-F238E27FC236}">
                  <a16:creationId xmlns:a16="http://schemas.microsoft.com/office/drawing/2014/main" id="{21E23AB9-039D-AC9F-B820-B78D4C5D0A0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80" y="2082"/>
              <a:ext cx="0" cy="55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70">
              <a:extLst>
                <a:ext uri="{FF2B5EF4-FFF2-40B4-BE49-F238E27FC236}">
                  <a16:creationId xmlns:a16="http://schemas.microsoft.com/office/drawing/2014/main" id="{D268653F-05EB-BFFF-5F2D-9C548ACA3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2" y="2137"/>
              <a:ext cx="17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-6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" name="Line 71">
              <a:extLst>
                <a:ext uri="{FF2B5EF4-FFF2-40B4-BE49-F238E27FC236}">
                  <a16:creationId xmlns:a16="http://schemas.microsoft.com/office/drawing/2014/main" id="{34CC3E6E-B7FB-BE62-F93D-36A8079B25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92" y="2082"/>
              <a:ext cx="0" cy="55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72">
              <a:extLst>
                <a:ext uri="{FF2B5EF4-FFF2-40B4-BE49-F238E27FC236}">
                  <a16:creationId xmlns:a16="http://schemas.microsoft.com/office/drawing/2014/main" id="{E134E76C-0869-1399-5C73-1C3962F34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4" y="2137"/>
              <a:ext cx="17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-4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Line 73">
              <a:extLst>
                <a:ext uri="{FF2B5EF4-FFF2-40B4-BE49-F238E27FC236}">
                  <a16:creationId xmlns:a16="http://schemas.microsoft.com/office/drawing/2014/main" id="{18CBEAA3-6CE4-428D-0746-12771C1B30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01" y="2082"/>
              <a:ext cx="0" cy="55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74">
              <a:extLst>
                <a:ext uri="{FF2B5EF4-FFF2-40B4-BE49-F238E27FC236}">
                  <a16:creationId xmlns:a16="http://schemas.microsoft.com/office/drawing/2014/main" id="{D0C82A89-C94E-E202-432D-80ED4B47D9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3" y="2137"/>
              <a:ext cx="17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-2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Rectangle 75">
              <a:extLst>
                <a:ext uri="{FF2B5EF4-FFF2-40B4-BE49-F238E27FC236}">
                  <a16:creationId xmlns:a16="http://schemas.microsoft.com/office/drawing/2014/main" id="{FD774108-8505-F5D7-DB71-58D39C83FD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8" y="2137"/>
              <a:ext cx="116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9" name="Line 76">
              <a:extLst>
                <a:ext uri="{FF2B5EF4-FFF2-40B4-BE49-F238E27FC236}">
                  <a16:creationId xmlns:a16="http://schemas.microsoft.com/office/drawing/2014/main" id="{699E465D-8F98-4F26-E00A-A5C7C6350E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26" y="2082"/>
              <a:ext cx="0" cy="55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7">
              <a:extLst>
                <a:ext uri="{FF2B5EF4-FFF2-40B4-BE49-F238E27FC236}">
                  <a16:creationId xmlns:a16="http://schemas.microsoft.com/office/drawing/2014/main" id="{BE5ACDA0-6F95-0629-1518-2CC9E654DD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29" y="2137"/>
              <a:ext cx="116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Line 78">
              <a:extLst>
                <a:ext uri="{FF2B5EF4-FFF2-40B4-BE49-F238E27FC236}">
                  <a16:creationId xmlns:a16="http://schemas.microsoft.com/office/drawing/2014/main" id="{F8189E67-4876-8673-9F04-174883B2D6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8" y="2082"/>
              <a:ext cx="0" cy="55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79">
              <a:extLst>
                <a:ext uri="{FF2B5EF4-FFF2-40B4-BE49-F238E27FC236}">
                  <a16:creationId xmlns:a16="http://schemas.microsoft.com/office/drawing/2014/main" id="{F17CA710-BED8-4E72-E62D-30D358D8B8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2" y="2137"/>
              <a:ext cx="116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Line 80">
              <a:extLst>
                <a:ext uri="{FF2B5EF4-FFF2-40B4-BE49-F238E27FC236}">
                  <a16:creationId xmlns:a16="http://schemas.microsoft.com/office/drawing/2014/main" id="{0471416A-FCCA-E4F7-5B4A-0F9609878D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47" y="2082"/>
              <a:ext cx="0" cy="55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81">
              <a:extLst>
                <a:ext uri="{FF2B5EF4-FFF2-40B4-BE49-F238E27FC236}">
                  <a16:creationId xmlns:a16="http://schemas.microsoft.com/office/drawing/2014/main" id="{634362B1-DE69-BCEB-7FF3-4BC3794C6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1" y="2137"/>
              <a:ext cx="116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Rectangle 82">
              <a:extLst>
                <a:ext uri="{FF2B5EF4-FFF2-40B4-BE49-F238E27FC236}">
                  <a16:creationId xmlns:a16="http://schemas.microsoft.com/office/drawing/2014/main" id="{D86C5439-822C-D2A9-DCB6-4D45BD097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1" y="2530"/>
              <a:ext cx="231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-20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Line 83">
              <a:extLst>
                <a:ext uri="{FF2B5EF4-FFF2-40B4-BE49-F238E27FC236}">
                  <a16:creationId xmlns:a16="http://schemas.microsoft.com/office/drawing/2014/main" id="{450D51B6-4657-F6D7-7789-EB965A3B10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8" y="2588"/>
              <a:ext cx="54" cy="0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Rectangle 84">
              <a:extLst>
                <a:ext uri="{FF2B5EF4-FFF2-40B4-BE49-F238E27FC236}">
                  <a16:creationId xmlns:a16="http://schemas.microsoft.com/office/drawing/2014/main" id="{D5A1155F-E59F-6972-FD32-3194AF88B7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9" y="1574"/>
              <a:ext cx="17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Line 85">
              <a:extLst>
                <a:ext uri="{FF2B5EF4-FFF2-40B4-BE49-F238E27FC236}">
                  <a16:creationId xmlns:a16="http://schemas.microsoft.com/office/drawing/2014/main" id="{D9932623-BBD0-3523-0ABB-5F7682F0C5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8" y="1631"/>
              <a:ext cx="54" cy="0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86">
              <a:extLst>
                <a:ext uri="{FF2B5EF4-FFF2-40B4-BE49-F238E27FC236}">
                  <a16:creationId xmlns:a16="http://schemas.microsoft.com/office/drawing/2014/main" id="{2052CCB0-3BA7-6220-70F1-46F009E75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9" y="1097"/>
              <a:ext cx="17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40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Line 87">
              <a:extLst>
                <a:ext uri="{FF2B5EF4-FFF2-40B4-BE49-F238E27FC236}">
                  <a16:creationId xmlns:a16="http://schemas.microsoft.com/office/drawing/2014/main" id="{D38B20AF-E904-2985-1D6B-6F95B20F78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8" y="1155"/>
              <a:ext cx="54" cy="0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Rectangle 88">
              <a:extLst>
                <a:ext uri="{FF2B5EF4-FFF2-40B4-BE49-F238E27FC236}">
                  <a16:creationId xmlns:a16="http://schemas.microsoft.com/office/drawing/2014/main" id="{A3C71998-1371-89F6-0077-534031CC6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9" y="617"/>
              <a:ext cx="17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60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2" name="Line 89">
              <a:extLst>
                <a:ext uri="{FF2B5EF4-FFF2-40B4-BE49-F238E27FC236}">
                  <a16:creationId xmlns:a16="http://schemas.microsoft.com/office/drawing/2014/main" id="{FE18304E-BD11-6E4E-3EF9-CAA5487915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8" y="675"/>
              <a:ext cx="54" cy="0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Rectangle 90">
              <a:extLst>
                <a:ext uri="{FF2B5EF4-FFF2-40B4-BE49-F238E27FC236}">
                  <a16:creationId xmlns:a16="http://schemas.microsoft.com/office/drawing/2014/main" id="{357F3F92-7E9C-E927-4391-620F4CC89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69" y="141"/>
              <a:ext cx="173" cy="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0" i="0" u="none" strike="noStrike" cap="none" normalizeH="0" baseline="0">
                  <a:ln>
                    <a:noFill/>
                  </a:ln>
                  <a:solidFill>
                    <a:srgbClr val="000080"/>
                  </a:solidFill>
                  <a:effectLst/>
                  <a:latin typeface="Courier New" panose="02070309020205020404" pitchFamily="49" charset="0"/>
                </a:rPr>
                <a:t>80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4" name="Line 91">
              <a:extLst>
                <a:ext uri="{FF2B5EF4-FFF2-40B4-BE49-F238E27FC236}">
                  <a16:creationId xmlns:a16="http://schemas.microsoft.com/office/drawing/2014/main" id="{03FDB06E-93DA-87CE-5C44-7C45340F26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8" y="199"/>
              <a:ext cx="54" cy="0"/>
            </a:xfrm>
            <a:prstGeom prst="line">
              <a:avLst/>
            </a:prstGeom>
            <a:noFill/>
            <a:ln w="6350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92">
              <a:extLst>
                <a:ext uri="{FF2B5EF4-FFF2-40B4-BE49-F238E27FC236}">
                  <a16:creationId xmlns:a16="http://schemas.microsoft.com/office/drawing/2014/main" id="{E39E27D0-DA43-ACE0-4097-9E8B61C7D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406" y="4"/>
              <a:ext cx="14" cy="39"/>
            </a:xfrm>
            <a:custGeom>
              <a:avLst/>
              <a:gdLst>
                <a:gd name="T0" fmla="*/ 4 w 4"/>
                <a:gd name="T1" fmla="*/ 11 h 11"/>
                <a:gd name="T2" fmla="*/ 4 w 4"/>
                <a:gd name="T3" fmla="*/ 9 h 11"/>
                <a:gd name="T4" fmla="*/ 3 w 4"/>
                <a:gd name="T5" fmla="*/ 8 h 11"/>
                <a:gd name="T6" fmla="*/ 2 w 4"/>
                <a:gd name="T7" fmla="*/ 6 h 11"/>
                <a:gd name="T8" fmla="*/ 2 w 4"/>
                <a:gd name="T9" fmla="*/ 5 h 11"/>
                <a:gd name="T10" fmla="*/ 1 w 4"/>
                <a:gd name="T11" fmla="*/ 3 h 11"/>
                <a:gd name="T12" fmla="*/ 0 w 4"/>
                <a:gd name="T13" fmla="*/ 1 h 11"/>
                <a:gd name="T14" fmla="*/ 0 w 4"/>
                <a:gd name="T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11">
                  <a:moveTo>
                    <a:pt x="4" y="11"/>
                  </a:moveTo>
                  <a:lnTo>
                    <a:pt x="4" y="9"/>
                  </a:lnTo>
                  <a:lnTo>
                    <a:pt x="3" y="8"/>
                  </a:lnTo>
                  <a:lnTo>
                    <a:pt x="2" y="6"/>
                  </a:lnTo>
                  <a:lnTo>
                    <a:pt x="2" y="5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4">
              <a:extLst>
                <a:ext uri="{FF2B5EF4-FFF2-40B4-BE49-F238E27FC236}">
                  <a16:creationId xmlns:a16="http://schemas.microsoft.com/office/drawing/2014/main" id="{571982A4-79A9-E65A-DE58-AE8851D81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2" y="2866"/>
              <a:ext cx="4" cy="7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1 h 2"/>
                <a:gd name="T4" fmla="*/ 1 w 1"/>
                <a:gd name="T5" fmla="*/ 1 h 2"/>
                <a:gd name="T6" fmla="*/ 0 w 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0" y="2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96">
              <a:extLst>
                <a:ext uri="{FF2B5EF4-FFF2-40B4-BE49-F238E27FC236}">
                  <a16:creationId xmlns:a16="http://schemas.microsoft.com/office/drawing/2014/main" id="{75F4F90E-9C0B-09B2-7A62-2AA5944DBA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4" y="4"/>
              <a:ext cx="4099" cy="2873"/>
            </a:xfrm>
            <a:prstGeom prst="rect">
              <a:avLst/>
            </a:prstGeom>
            <a:noFill/>
            <a:ln w="11113">
              <a:solidFill>
                <a:srgbClr val="8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5898A70-80F8-8716-2EFA-7750457BF08C}"/>
              </a:ext>
            </a:extLst>
          </p:cNvPr>
          <p:cNvCxnSpPr/>
          <p:nvPr/>
        </p:nvCxnSpPr>
        <p:spPr>
          <a:xfrm rot="16200000" flipV="1">
            <a:off x="472472" y="4017557"/>
            <a:ext cx="5159375" cy="9525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A71C35D-901A-44FD-64DB-E91BA0010C77}"/>
              </a:ext>
            </a:extLst>
          </p:cNvPr>
          <p:cNvCxnSpPr/>
          <p:nvPr/>
        </p:nvCxnSpPr>
        <p:spPr>
          <a:xfrm rot="16200000" flipV="1">
            <a:off x="-1191226" y="3899304"/>
            <a:ext cx="5159375" cy="9525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336DB43F-AA1F-8004-3C73-9A2DA7418434}"/>
              </a:ext>
            </a:extLst>
          </p:cNvPr>
          <p:cNvCxnSpPr/>
          <p:nvPr/>
        </p:nvCxnSpPr>
        <p:spPr>
          <a:xfrm rot="16200000" flipV="1">
            <a:off x="2891137" y="3854186"/>
            <a:ext cx="5159375" cy="9525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6451AC7-3720-9794-697A-62872EA45E0C}"/>
              </a:ext>
            </a:extLst>
          </p:cNvPr>
          <p:cNvCxnSpPr>
            <a:cxnSpLocks/>
          </p:cNvCxnSpPr>
          <p:nvPr/>
        </p:nvCxnSpPr>
        <p:spPr>
          <a:xfrm flipH="1" flipV="1">
            <a:off x="293689" y="3140651"/>
            <a:ext cx="7048498" cy="1847289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Oval 101">
            <a:extLst>
              <a:ext uri="{FF2B5EF4-FFF2-40B4-BE49-F238E27FC236}">
                <a16:creationId xmlns:a16="http://schemas.microsoft.com/office/drawing/2014/main" id="{CA800E12-9994-FCDA-9124-F98293E4CDC7}"/>
              </a:ext>
            </a:extLst>
          </p:cNvPr>
          <p:cNvSpPr/>
          <p:nvPr/>
        </p:nvSpPr>
        <p:spPr>
          <a:xfrm>
            <a:off x="4224727" y="4109026"/>
            <a:ext cx="134504" cy="14922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124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EF6B9-D973-2B90-8A52-D99367206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6" y="274638"/>
            <a:ext cx="11638722" cy="908119"/>
          </a:xfrm>
        </p:spPr>
        <p:txBody>
          <a:bodyPr>
            <a:normAutofit fontScale="90000"/>
          </a:bodyPr>
          <a:lstStyle/>
          <a:p>
            <a:r>
              <a:rPr lang="en-US" dirty="0"/>
              <a:t>For each of the following rational functions, find the following: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F5F347-4C93-7474-2359-4A225202E78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81608" y="1341782"/>
            <a:ext cx="11128513" cy="153062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) Find the Vertical Asymptotes			ii) Find the slanted Asymptotes</a:t>
            </a:r>
          </a:p>
          <a:p>
            <a:pPr marL="0" indent="0">
              <a:buNone/>
            </a:pPr>
            <a:r>
              <a:rPr lang="en-US" dirty="0"/>
              <a:t>iii) Find the remainder				iv) Find the X-intercepts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E2FF56E-28D9-6D05-C026-090C72D055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0705079"/>
              </p:ext>
            </p:extLst>
          </p:nvPr>
        </p:nvGraphicFramePr>
        <p:xfrm>
          <a:off x="281608" y="2309164"/>
          <a:ext cx="4051192" cy="1126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88760" imgH="469800" progId="Equation.DSMT4">
                  <p:embed/>
                </p:oleObj>
              </mc:Choice>
              <mc:Fallback>
                <p:oleObj name="Equation" r:id="rId2" imgW="1688760" imgH="469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E2FF56E-28D9-6D05-C026-090C72D055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1608" y="2309164"/>
                        <a:ext cx="4051192" cy="1126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3980EBD-64C9-26C3-EF8D-1C728E65CE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3239276"/>
              </p:ext>
            </p:extLst>
          </p:nvPr>
        </p:nvGraphicFramePr>
        <p:xfrm>
          <a:off x="6849212" y="2308529"/>
          <a:ext cx="3535362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73120" imgH="469800" progId="Equation.DSMT4">
                  <p:embed/>
                </p:oleObj>
              </mc:Choice>
              <mc:Fallback>
                <p:oleObj name="Equation" r:id="rId4" imgW="1473120" imgH="469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03980EBD-64C9-26C3-EF8D-1C728E65CE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49212" y="2308529"/>
                        <a:ext cx="3535362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5E61C7F-D4E6-E39F-089C-209AF80AE1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88" y="3647905"/>
            <a:ext cx="41346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1. Find the VA (Denominator)</a:t>
            </a:r>
          </a:p>
        </p:txBody>
      </p:sp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524F73B7-B31D-34EC-678D-AAB6FBE988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450770"/>
              </p:ext>
            </p:extLst>
          </p:nvPr>
        </p:nvGraphicFramePr>
        <p:xfrm>
          <a:off x="561675" y="4078792"/>
          <a:ext cx="13462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480" imgH="203040" progId="Equation.DSMT4">
                  <p:embed/>
                </p:oleObj>
              </mc:Choice>
              <mc:Fallback>
                <p:oleObj name="Equation" r:id="rId6" imgW="609480" imgH="203040" progId="Equation.DSMT4">
                  <p:embed/>
                  <p:pic>
                    <p:nvPicPr>
                      <p:cNvPr id="7" name="Object 4">
                        <a:extLst>
                          <a:ext uri="{FF2B5EF4-FFF2-40B4-BE49-F238E27FC236}">
                            <a16:creationId xmlns:a16="http://schemas.microsoft.com/office/drawing/2014/main" id="{524F73B7-B31D-34EC-678D-AAB6FBE988C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675" y="4078792"/>
                        <a:ext cx="134620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5D66A874-12D7-FFD1-7D08-6EE016D998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11756" y="3371018"/>
            <a:ext cx="3117275" cy="28179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4A592F-C845-A3FB-AAA7-C1D142231D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09" y="4753208"/>
            <a:ext cx="41346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2. Quotient:</a:t>
            </a:r>
          </a:p>
        </p:txBody>
      </p:sp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2B9B9742-BB23-47F0-4059-4F03E8CB67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0913740"/>
              </p:ext>
            </p:extLst>
          </p:nvPr>
        </p:nvGraphicFramePr>
        <p:xfrm>
          <a:off x="1648391" y="4753208"/>
          <a:ext cx="13176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96880" imgH="203040" progId="Equation.DSMT4">
                  <p:embed/>
                </p:oleObj>
              </mc:Choice>
              <mc:Fallback>
                <p:oleObj name="Equation" r:id="rId9" imgW="596880" imgH="203040" progId="Equation.DSMT4">
                  <p:embed/>
                  <p:pic>
                    <p:nvPicPr>
                      <p:cNvPr id="11" name="Object 4">
                        <a:extLst>
                          <a:ext uri="{FF2B5EF4-FFF2-40B4-BE49-F238E27FC236}">
                            <a16:creationId xmlns:a16="http://schemas.microsoft.com/office/drawing/2014/main" id="{2B9B9742-BB23-47F0-4059-4F03E8CB67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8391" y="4753208"/>
                        <a:ext cx="1317625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3FCABE1-1422-23D5-6F37-58730C802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88" y="5362511"/>
            <a:ext cx="41346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3. Remainder</a:t>
            </a:r>
          </a:p>
        </p:txBody>
      </p:sp>
      <p:graphicFrame>
        <p:nvGraphicFramePr>
          <p:cNvPr id="13" name="Object 4">
            <a:extLst>
              <a:ext uri="{FF2B5EF4-FFF2-40B4-BE49-F238E27FC236}">
                <a16:creationId xmlns:a16="http://schemas.microsoft.com/office/drawing/2014/main" id="{3D06BE05-0486-5D53-69FB-5CA72E21D4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438107"/>
              </p:ext>
            </p:extLst>
          </p:nvPr>
        </p:nvGraphicFramePr>
        <p:xfrm>
          <a:off x="1753263" y="5406137"/>
          <a:ext cx="173831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87320" imgH="177480" progId="Equation.DSMT4">
                  <p:embed/>
                </p:oleObj>
              </mc:Choice>
              <mc:Fallback>
                <p:oleObj name="Equation" r:id="rId11" imgW="787320" imgH="177480" progId="Equation.DSMT4">
                  <p:embed/>
                  <p:pic>
                    <p:nvPicPr>
                      <p:cNvPr id="13" name="Object 4">
                        <a:extLst>
                          <a:ext uri="{FF2B5EF4-FFF2-40B4-BE49-F238E27FC236}">
                            <a16:creationId xmlns:a16="http://schemas.microsoft.com/office/drawing/2014/main" id="{3D06BE05-0486-5D53-69FB-5CA72E21D4E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3263" y="5406137"/>
                        <a:ext cx="1738312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40538E1D-EB73-8F5E-08A3-744A64A52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88" y="5879797"/>
            <a:ext cx="41346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4. x-intercepts:</a:t>
            </a:r>
          </a:p>
        </p:txBody>
      </p:sp>
      <p:graphicFrame>
        <p:nvGraphicFramePr>
          <p:cNvPr id="15" name="Object 4">
            <a:extLst>
              <a:ext uri="{FF2B5EF4-FFF2-40B4-BE49-F238E27FC236}">
                <a16:creationId xmlns:a16="http://schemas.microsoft.com/office/drawing/2014/main" id="{419E17E7-46BE-BB0B-62EE-1D5FE251B3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768193"/>
              </p:ext>
            </p:extLst>
          </p:nvPr>
        </p:nvGraphicFramePr>
        <p:xfrm>
          <a:off x="1907875" y="5920893"/>
          <a:ext cx="157162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11000" imgH="203040" progId="Equation.DSMT4">
                  <p:embed/>
                </p:oleObj>
              </mc:Choice>
              <mc:Fallback>
                <p:oleObj name="Equation" r:id="rId13" imgW="711000" imgH="203040" progId="Equation.DSMT4">
                  <p:embed/>
                  <p:pic>
                    <p:nvPicPr>
                      <p:cNvPr id="15" name="Object 4">
                        <a:extLst>
                          <a:ext uri="{FF2B5EF4-FFF2-40B4-BE49-F238E27FC236}">
                            <a16:creationId xmlns:a16="http://schemas.microsoft.com/office/drawing/2014/main" id="{419E17E7-46BE-BB0B-62EE-1D5FE251B3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875" y="5920893"/>
                        <a:ext cx="1571625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>
            <a:extLst>
              <a:ext uri="{FF2B5EF4-FFF2-40B4-BE49-F238E27FC236}">
                <a16:creationId xmlns:a16="http://schemas.microsoft.com/office/drawing/2014/main" id="{4B51FCF3-F6FC-D37C-BD69-A6B9EAC3FC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43858"/>
              </p:ext>
            </p:extLst>
          </p:nvPr>
        </p:nvGraphicFramePr>
        <p:xfrm>
          <a:off x="6743700" y="3954463"/>
          <a:ext cx="13176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596880" imgH="203040" progId="Equation.DSMT4">
                  <p:embed/>
                </p:oleObj>
              </mc:Choice>
              <mc:Fallback>
                <p:oleObj name="Equation" r:id="rId15" imgW="596880" imgH="203040" progId="Equation.DSMT4">
                  <p:embed/>
                  <p:pic>
                    <p:nvPicPr>
                      <p:cNvPr id="17" name="Object 4">
                        <a:extLst>
                          <a:ext uri="{FF2B5EF4-FFF2-40B4-BE49-F238E27FC236}">
                            <a16:creationId xmlns:a16="http://schemas.microsoft.com/office/drawing/2014/main" id="{4B51FCF3-F6FC-D37C-BD69-A6B9EAC3FC5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3700" y="3954463"/>
                        <a:ext cx="1317625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59EF8AAA-32F2-CB11-EC6B-1775BF90FB2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420701" y="3550465"/>
            <a:ext cx="2732591" cy="252205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3533A3A-4E9D-C05B-DF21-C77271AF6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5344" y="3523839"/>
            <a:ext cx="41346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1. Find the VA (Denominator)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9FE079-F7AE-B2E6-F471-0E3B1E08D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8502" y="4516949"/>
            <a:ext cx="41346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2. Quotient:</a:t>
            </a:r>
          </a:p>
        </p:txBody>
      </p:sp>
      <p:graphicFrame>
        <p:nvGraphicFramePr>
          <p:cNvPr id="21" name="Object 4">
            <a:extLst>
              <a:ext uri="{FF2B5EF4-FFF2-40B4-BE49-F238E27FC236}">
                <a16:creationId xmlns:a16="http://schemas.microsoft.com/office/drawing/2014/main" id="{A85A6E8F-DF50-0B84-04F8-06979A82E4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007338"/>
              </p:ext>
            </p:extLst>
          </p:nvPr>
        </p:nvGraphicFramePr>
        <p:xfrm>
          <a:off x="8264525" y="4516438"/>
          <a:ext cx="106521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482400" imgH="203040" progId="Equation.DSMT4">
                  <p:embed/>
                </p:oleObj>
              </mc:Choice>
              <mc:Fallback>
                <p:oleObj name="Equation" r:id="rId18" imgW="482400" imgH="203040" progId="Equation.DSMT4">
                  <p:embed/>
                  <p:pic>
                    <p:nvPicPr>
                      <p:cNvPr id="21" name="Object 4">
                        <a:extLst>
                          <a:ext uri="{FF2B5EF4-FFF2-40B4-BE49-F238E27FC236}">
                            <a16:creationId xmlns:a16="http://schemas.microsoft.com/office/drawing/2014/main" id="{A85A6E8F-DF50-0B84-04F8-06979A82E4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4525" y="4516438"/>
                        <a:ext cx="1065213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A2896878-B149-CF28-75FA-DDC8C01273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0263" y="5140469"/>
            <a:ext cx="41346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3. Remainder</a:t>
            </a:r>
          </a:p>
        </p:txBody>
      </p:sp>
      <p:graphicFrame>
        <p:nvGraphicFramePr>
          <p:cNvPr id="23" name="Object 4">
            <a:extLst>
              <a:ext uri="{FF2B5EF4-FFF2-40B4-BE49-F238E27FC236}">
                <a16:creationId xmlns:a16="http://schemas.microsoft.com/office/drawing/2014/main" id="{F8B5431E-658E-0E58-2102-4DAC40EE57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485978"/>
              </p:ext>
            </p:extLst>
          </p:nvPr>
        </p:nvGraphicFramePr>
        <p:xfrm>
          <a:off x="8313521" y="5184775"/>
          <a:ext cx="117633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33160" imgH="177480" progId="Equation.DSMT4">
                  <p:embed/>
                </p:oleObj>
              </mc:Choice>
              <mc:Fallback>
                <p:oleObj name="Equation" r:id="rId20" imgW="533160" imgH="177480" progId="Equation.DSMT4">
                  <p:embed/>
                  <p:pic>
                    <p:nvPicPr>
                      <p:cNvPr id="23" name="Object 4">
                        <a:extLst>
                          <a:ext uri="{FF2B5EF4-FFF2-40B4-BE49-F238E27FC236}">
                            <a16:creationId xmlns:a16="http://schemas.microsoft.com/office/drawing/2014/main" id="{F8B5431E-658E-0E58-2102-4DAC40EE57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3521" y="5184775"/>
                        <a:ext cx="1176338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58FEC981-E5E4-4250-2168-4DE36E38A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01436" y="5778035"/>
            <a:ext cx="41346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4. x-intercepts:</a:t>
            </a:r>
          </a:p>
        </p:txBody>
      </p:sp>
      <p:graphicFrame>
        <p:nvGraphicFramePr>
          <p:cNvPr id="25" name="Object 4">
            <a:extLst>
              <a:ext uri="{FF2B5EF4-FFF2-40B4-BE49-F238E27FC236}">
                <a16:creationId xmlns:a16="http://schemas.microsoft.com/office/drawing/2014/main" id="{B6AE404A-DE57-8AED-D731-8BFFC8912A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567016"/>
              </p:ext>
            </p:extLst>
          </p:nvPr>
        </p:nvGraphicFramePr>
        <p:xfrm>
          <a:off x="8338050" y="5819775"/>
          <a:ext cx="165576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749160" imgH="203040" progId="Equation.DSMT4">
                  <p:embed/>
                </p:oleObj>
              </mc:Choice>
              <mc:Fallback>
                <p:oleObj name="Equation" r:id="rId22" imgW="749160" imgH="203040" progId="Equation.DSMT4">
                  <p:embed/>
                  <p:pic>
                    <p:nvPicPr>
                      <p:cNvPr id="25" name="Object 4">
                        <a:extLst>
                          <a:ext uri="{FF2B5EF4-FFF2-40B4-BE49-F238E27FC236}">
                            <a16:creationId xmlns:a16="http://schemas.microsoft.com/office/drawing/2014/main" id="{B6AE404A-DE57-8AED-D731-8BFFC8912A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8050" y="5819775"/>
                        <a:ext cx="1655763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131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4" grpId="0"/>
      <p:bldP spid="16" grpId="0"/>
      <p:bldP spid="20" grpId="0"/>
      <p:bldP spid="22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33302-62AF-3450-4E03-AAACF4FBF31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37961" y="117909"/>
            <a:ext cx="11941743" cy="90236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Ex4: Graph the following equations using the Asymptotes, x-intercepts and remainders: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1BE1C97-3F45-0612-3DB6-08FF5A55FF6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4086547"/>
              </p:ext>
            </p:extLst>
          </p:nvPr>
        </p:nvGraphicFramePr>
        <p:xfrm>
          <a:off x="346395" y="875000"/>
          <a:ext cx="4051192" cy="1126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88760" imgH="469800" progId="Equation.DSMT4">
                  <p:embed/>
                </p:oleObj>
              </mc:Choice>
              <mc:Fallback>
                <p:oleObj name="Equation" r:id="rId2" imgW="1688760" imgH="469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1BE1C97-3F45-0612-3DB6-08FF5A55FF6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46395" y="875000"/>
                        <a:ext cx="4051192" cy="1126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19A30AC-02E4-EFE8-D6B2-410009638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75" y="2213741"/>
            <a:ext cx="41346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1. Find the VA (Denominator)</a:t>
            </a:r>
          </a:p>
        </p:txBody>
      </p:sp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C4EAA3F5-79AE-FA85-751E-160E4601A23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699790"/>
              </p:ext>
            </p:extLst>
          </p:nvPr>
        </p:nvGraphicFramePr>
        <p:xfrm>
          <a:off x="626462" y="2644628"/>
          <a:ext cx="13462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09480" imgH="203040" progId="Equation.DSMT4">
                  <p:embed/>
                </p:oleObj>
              </mc:Choice>
              <mc:Fallback>
                <p:oleObj name="Equation" r:id="rId4" imgW="609480" imgH="203040" progId="Equation.DSMT4">
                  <p:embed/>
                  <p:pic>
                    <p:nvPicPr>
                      <p:cNvPr id="6" name="Object 4">
                        <a:extLst>
                          <a:ext uri="{FF2B5EF4-FFF2-40B4-BE49-F238E27FC236}">
                            <a16:creationId xmlns:a16="http://schemas.microsoft.com/office/drawing/2014/main" id="{C4EAA3F5-79AE-FA85-751E-160E4601A23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462" y="2644628"/>
                        <a:ext cx="1346200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A4BE62F-AB8A-4886-5B6B-22B4680CAA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296" y="3319044"/>
            <a:ext cx="41346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2. Quotient:</a:t>
            </a:r>
          </a:p>
        </p:txBody>
      </p:sp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id="{E4EB6DF6-9D70-BA3F-C731-D40F3278E5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865212"/>
              </p:ext>
            </p:extLst>
          </p:nvPr>
        </p:nvGraphicFramePr>
        <p:xfrm>
          <a:off x="1713178" y="3319044"/>
          <a:ext cx="13176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96880" imgH="203040" progId="Equation.DSMT4">
                  <p:embed/>
                </p:oleObj>
              </mc:Choice>
              <mc:Fallback>
                <p:oleObj name="Equation" r:id="rId6" imgW="596880" imgH="203040" progId="Equation.DSMT4">
                  <p:embed/>
                  <p:pic>
                    <p:nvPicPr>
                      <p:cNvPr id="8" name="Object 4">
                        <a:extLst>
                          <a:ext uri="{FF2B5EF4-FFF2-40B4-BE49-F238E27FC236}">
                            <a16:creationId xmlns:a16="http://schemas.microsoft.com/office/drawing/2014/main" id="{E4EB6DF6-9D70-BA3F-C731-D40F3278E5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3178" y="3319044"/>
                        <a:ext cx="1317625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840358DA-4816-2ACC-34F5-A2993C2CE1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775" y="3928347"/>
            <a:ext cx="41346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3. Remainder</a:t>
            </a:r>
          </a:p>
        </p:txBody>
      </p:sp>
      <p:graphicFrame>
        <p:nvGraphicFramePr>
          <p:cNvPr id="10" name="Object 4">
            <a:extLst>
              <a:ext uri="{FF2B5EF4-FFF2-40B4-BE49-F238E27FC236}">
                <a16:creationId xmlns:a16="http://schemas.microsoft.com/office/drawing/2014/main" id="{93C99924-1371-30E9-5DE5-3E609E9C70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8378158"/>
              </p:ext>
            </p:extLst>
          </p:nvPr>
        </p:nvGraphicFramePr>
        <p:xfrm>
          <a:off x="308738" y="4435477"/>
          <a:ext cx="1738312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87320" imgH="177480" progId="Equation.DSMT4">
                  <p:embed/>
                </p:oleObj>
              </mc:Choice>
              <mc:Fallback>
                <p:oleObj name="Equation" r:id="rId8" imgW="787320" imgH="177480" progId="Equation.DSMT4">
                  <p:embed/>
                  <p:pic>
                    <p:nvPicPr>
                      <p:cNvPr id="10" name="Object 4">
                        <a:extLst>
                          <a:ext uri="{FF2B5EF4-FFF2-40B4-BE49-F238E27FC236}">
                            <a16:creationId xmlns:a16="http://schemas.microsoft.com/office/drawing/2014/main" id="{93C99924-1371-30E9-5DE5-3E609E9C704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738" y="4435477"/>
                        <a:ext cx="1738312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C22A4096-E944-EE34-2F8D-57020555C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282" y="5917844"/>
            <a:ext cx="41346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4. x-intercepts:</a:t>
            </a:r>
          </a:p>
        </p:txBody>
      </p:sp>
      <p:graphicFrame>
        <p:nvGraphicFramePr>
          <p:cNvPr id="12" name="Object 4">
            <a:extLst>
              <a:ext uri="{FF2B5EF4-FFF2-40B4-BE49-F238E27FC236}">
                <a16:creationId xmlns:a16="http://schemas.microsoft.com/office/drawing/2014/main" id="{7DFE3EC5-E76B-1889-E622-2705692269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901773"/>
              </p:ext>
            </p:extLst>
          </p:nvPr>
        </p:nvGraphicFramePr>
        <p:xfrm>
          <a:off x="1956169" y="5958940"/>
          <a:ext cx="157162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11000" imgH="203040" progId="Equation.DSMT4">
                  <p:embed/>
                </p:oleObj>
              </mc:Choice>
              <mc:Fallback>
                <p:oleObj name="Equation" r:id="rId10" imgW="711000" imgH="203040" progId="Equation.DSMT4">
                  <p:embed/>
                  <p:pic>
                    <p:nvPicPr>
                      <p:cNvPr id="12" name="Object 4">
                        <a:extLst>
                          <a:ext uri="{FF2B5EF4-FFF2-40B4-BE49-F238E27FC236}">
                            <a16:creationId xmlns:a16="http://schemas.microsoft.com/office/drawing/2014/main" id="{7DFE3EC5-E76B-1889-E622-2705692269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6169" y="5958940"/>
                        <a:ext cx="1571625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7" name="Group 85">
            <a:extLst>
              <a:ext uri="{FF2B5EF4-FFF2-40B4-BE49-F238E27FC236}">
                <a16:creationId xmlns:a16="http://schemas.microsoft.com/office/drawing/2014/main" id="{1FAD91C6-18EE-38F4-8A05-CC05422FCD4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129686" y="1629134"/>
            <a:ext cx="9967857" cy="7740843"/>
            <a:chOff x="3245" y="1257"/>
            <a:chExt cx="5568" cy="4324"/>
          </a:xfrm>
        </p:grpSpPr>
        <p:sp>
          <p:nvSpPr>
            <p:cNvPr id="98" name="AutoShape 84">
              <a:extLst>
                <a:ext uri="{FF2B5EF4-FFF2-40B4-BE49-F238E27FC236}">
                  <a16:creationId xmlns:a16="http://schemas.microsoft.com/office/drawing/2014/main" id="{3F0A349E-B12B-D5E8-7B77-89678CCA788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245" y="1261"/>
              <a:ext cx="5568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Rectangle 86">
              <a:extLst>
                <a:ext uri="{FF2B5EF4-FFF2-40B4-BE49-F238E27FC236}">
                  <a16:creationId xmlns:a16="http://schemas.microsoft.com/office/drawing/2014/main" id="{870CCA70-C15B-CA14-8058-B877C171D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" y="1265"/>
              <a:ext cx="3705" cy="2873"/>
            </a:xfrm>
            <a:prstGeom prst="rect">
              <a:avLst/>
            </a:prstGeom>
            <a:solidFill>
              <a:srgbClr val="FFFFFF"/>
            </a:solidFill>
            <a:ln w="635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87">
              <a:extLst>
                <a:ext uri="{FF2B5EF4-FFF2-40B4-BE49-F238E27FC236}">
                  <a16:creationId xmlns:a16="http://schemas.microsoft.com/office/drawing/2014/main" id="{63EDF31A-12C9-C7F5-84FC-1FC8EAD4E3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80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88">
              <a:extLst>
                <a:ext uri="{FF2B5EF4-FFF2-40B4-BE49-F238E27FC236}">
                  <a16:creationId xmlns:a16="http://schemas.microsoft.com/office/drawing/2014/main" id="{622C18C8-E6DB-3966-802A-2810761D28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83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89">
              <a:extLst>
                <a:ext uri="{FF2B5EF4-FFF2-40B4-BE49-F238E27FC236}">
                  <a16:creationId xmlns:a16="http://schemas.microsoft.com/office/drawing/2014/main" id="{8C82FFDD-14BD-ED15-431E-714C0BA180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10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90">
              <a:extLst>
                <a:ext uri="{FF2B5EF4-FFF2-40B4-BE49-F238E27FC236}">
                  <a16:creationId xmlns:a16="http://schemas.microsoft.com/office/drawing/2014/main" id="{68C96C4D-E3F7-1BF1-78C2-B35DD520CA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14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Line 91">
              <a:extLst>
                <a:ext uri="{FF2B5EF4-FFF2-40B4-BE49-F238E27FC236}">
                  <a16:creationId xmlns:a16="http://schemas.microsoft.com/office/drawing/2014/main" id="{1CC75192-1BC9-CE79-C713-78642F28B3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41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92">
              <a:extLst>
                <a:ext uri="{FF2B5EF4-FFF2-40B4-BE49-F238E27FC236}">
                  <a16:creationId xmlns:a16="http://schemas.microsoft.com/office/drawing/2014/main" id="{C2A4C83F-8826-D8F4-D994-1ADD172608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45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93">
              <a:extLst>
                <a:ext uri="{FF2B5EF4-FFF2-40B4-BE49-F238E27FC236}">
                  <a16:creationId xmlns:a16="http://schemas.microsoft.com/office/drawing/2014/main" id="{A002FD49-D5F1-AD6A-EC95-D6FEDE83F5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2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Line 94">
              <a:extLst>
                <a:ext uri="{FF2B5EF4-FFF2-40B4-BE49-F238E27FC236}">
                  <a16:creationId xmlns:a16="http://schemas.microsoft.com/office/drawing/2014/main" id="{9FFBF58A-36A6-234C-0DD7-55B3028AE6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76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95">
              <a:extLst>
                <a:ext uri="{FF2B5EF4-FFF2-40B4-BE49-F238E27FC236}">
                  <a16:creationId xmlns:a16="http://schemas.microsoft.com/office/drawing/2014/main" id="{12E358C3-FF97-EC7F-18A8-A8CEEFB517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03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96">
              <a:extLst>
                <a:ext uri="{FF2B5EF4-FFF2-40B4-BE49-F238E27FC236}">
                  <a16:creationId xmlns:a16="http://schemas.microsoft.com/office/drawing/2014/main" id="{0FBF18EE-DCD4-7859-D0ED-5512E5FADC2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07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97">
              <a:extLst>
                <a:ext uri="{FF2B5EF4-FFF2-40B4-BE49-F238E27FC236}">
                  <a16:creationId xmlns:a16="http://schemas.microsoft.com/office/drawing/2014/main" id="{E0B35C2F-C26F-32E7-13AB-7BBFEE9A289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34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98">
              <a:extLst>
                <a:ext uri="{FF2B5EF4-FFF2-40B4-BE49-F238E27FC236}">
                  <a16:creationId xmlns:a16="http://schemas.microsoft.com/office/drawing/2014/main" id="{9E634344-14E9-C6CC-2BF7-E46D0A1DEB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38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99">
              <a:extLst>
                <a:ext uri="{FF2B5EF4-FFF2-40B4-BE49-F238E27FC236}">
                  <a16:creationId xmlns:a16="http://schemas.microsoft.com/office/drawing/2014/main" id="{F7D2D693-FEAB-CA21-F83B-C7F766B88A8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5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Line 100">
              <a:extLst>
                <a:ext uri="{FF2B5EF4-FFF2-40B4-BE49-F238E27FC236}">
                  <a16:creationId xmlns:a16="http://schemas.microsoft.com/office/drawing/2014/main" id="{D1FABBBE-9870-224B-DD05-11D743382C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68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101">
              <a:extLst>
                <a:ext uri="{FF2B5EF4-FFF2-40B4-BE49-F238E27FC236}">
                  <a16:creationId xmlns:a16="http://schemas.microsoft.com/office/drawing/2014/main" id="{A97058CE-66AA-2EE5-BC3A-004FF500A9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30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Line 102">
              <a:extLst>
                <a:ext uri="{FF2B5EF4-FFF2-40B4-BE49-F238E27FC236}">
                  <a16:creationId xmlns:a16="http://schemas.microsoft.com/office/drawing/2014/main" id="{1439DB7E-DCDC-48DB-B67C-AE7D0796841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34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103">
              <a:extLst>
                <a:ext uri="{FF2B5EF4-FFF2-40B4-BE49-F238E27FC236}">
                  <a16:creationId xmlns:a16="http://schemas.microsoft.com/office/drawing/2014/main" id="{AB6E101E-F432-4F30-338D-60FC9496FDF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61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104">
              <a:extLst>
                <a:ext uri="{FF2B5EF4-FFF2-40B4-BE49-F238E27FC236}">
                  <a16:creationId xmlns:a16="http://schemas.microsoft.com/office/drawing/2014/main" id="{732DEECC-77B8-6F3C-8A8C-0BB674F37F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65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105">
              <a:extLst>
                <a:ext uri="{FF2B5EF4-FFF2-40B4-BE49-F238E27FC236}">
                  <a16:creationId xmlns:a16="http://schemas.microsoft.com/office/drawing/2014/main" id="{5EA1BC8A-ED93-7566-6FA9-1D503B89E4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92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Line 106">
              <a:extLst>
                <a:ext uri="{FF2B5EF4-FFF2-40B4-BE49-F238E27FC236}">
                  <a16:creationId xmlns:a16="http://schemas.microsoft.com/office/drawing/2014/main" id="{C81362BE-E23E-C96C-2131-0C2A7BB1AA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96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Line 107">
              <a:extLst>
                <a:ext uri="{FF2B5EF4-FFF2-40B4-BE49-F238E27FC236}">
                  <a16:creationId xmlns:a16="http://schemas.microsoft.com/office/drawing/2014/main" id="{88BB244A-E0F5-E39A-C70C-7E8CE0B1C4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23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Line 108">
              <a:extLst>
                <a:ext uri="{FF2B5EF4-FFF2-40B4-BE49-F238E27FC236}">
                  <a16:creationId xmlns:a16="http://schemas.microsoft.com/office/drawing/2014/main" id="{51A8A867-E34A-1680-64A4-FF4CBA9876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26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Line 109">
              <a:extLst>
                <a:ext uri="{FF2B5EF4-FFF2-40B4-BE49-F238E27FC236}">
                  <a16:creationId xmlns:a16="http://schemas.microsoft.com/office/drawing/2014/main" id="{805A5422-1B6D-4E9C-BC2A-15916AEFFD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54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Line 110">
              <a:extLst>
                <a:ext uri="{FF2B5EF4-FFF2-40B4-BE49-F238E27FC236}">
                  <a16:creationId xmlns:a16="http://schemas.microsoft.com/office/drawing/2014/main" id="{9CF4A9C8-7E18-2FE9-FF58-9944A8C5F8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57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Line 111">
              <a:extLst>
                <a:ext uri="{FF2B5EF4-FFF2-40B4-BE49-F238E27FC236}">
                  <a16:creationId xmlns:a16="http://schemas.microsoft.com/office/drawing/2014/main" id="{30CABF4B-10F3-0CE9-0EF1-BFF7283676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85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Line 112">
              <a:extLst>
                <a:ext uri="{FF2B5EF4-FFF2-40B4-BE49-F238E27FC236}">
                  <a16:creationId xmlns:a16="http://schemas.microsoft.com/office/drawing/2014/main" id="{05ED26A5-6A74-B8B9-5D57-77B22F84CE2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488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Line 113">
              <a:extLst>
                <a:ext uri="{FF2B5EF4-FFF2-40B4-BE49-F238E27FC236}">
                  <a16:creationId xmlns:a16="http://schemas.microsoft.com/office/drawing/2014/main" id="{E276CCDF-F8F0-51AC-1C56-B5F4241737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15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Line 114">
              <a:extLst>
                <a:ext uri="{FF2B5EF4-FFF2-40B4-BE49-F238E27FC236}">
                  <a16:creationId xmlns:a16="http://schemas.microsoft.com/office/drawing/2014/main" id="{2301130D-5017-2587-2FB9-046A658D543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19" y="1265"/>
              <a:ext cx="0" cy="2869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Line 115">
              <a:extLst>
                <a:ext uri="{FF2B5EF4-FFF2-40B4-BE49-F238E27FC236}">
                  <a16:creationId xmlns:a16="http://schemas.microsoft.com/office/drawing/2014/main" id="{82A3203C-FB4A-FE97-D4CA-17CC5CEA10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2" y="3773"/>
              <a:ext cx="370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Line 116">
              <a:extLst>
                <a:ext uri="{FF2B5EF4-FFF2-40B4-BE49-F238E27FC236}">
                  <a16:creationId xmlns:a16="http://schemas.microsoft.com/office/drawing/2014/main" id="{B34A8DD8-2327-CBEC-AA50-D2FAABF5CD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2" y="3777"/>
              <a:ext cx="370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Line 117">
              <a:extLst>
                <a:ext uri="{FF2B5EF4-FFF2-40B4-BE49-F238E27FC236}">
                  <a16:creationId xmlns:a16="http://schemas.microsoft.com/office/drawing/2014/main" id="{BB22B1E6-500D-71F4-5D42-554FB4314F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2" y="3412"/>
              <a:ext cx="370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Line 118">
              <a:extLst>
                <a:ext uri="{FF2B5EF4-FFF2-40B4-BE49-F238E27FC236}">
                  <a16:creationId xmlns:a16="http://schemas.microsoft.com/office/drawing/2014/main" id="{0019E3F7-898D-8F2C-D2D7-B63A3D904A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2" y="3416"/>
              <a:ext cx="370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Line 119">
              <a:extLst>
                <a:ext uri="{FF2B5EF4-FFF2-40B4-BE49-F238E27FC236}">
                  <a16:creationId xmlns:a16="http://schemas.microsoft.com/office/drawing/2014/main" id="{20805BF1-9BA2-0FDB-A869-7EA6BDA336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2" y="3055"/>
              <a:ext cx="370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Line 120">
              <a:extLst>
                <a:ext uri="{FF2B5EF4-FFF2-40B4-BE49-F238E27FC236}">
                  <a16:creationId xmlns:a16="http://schemas.microsoft.com/office/drawing/2014/main" id="{D5C0A85C-EAC8-7896-3D30-01363D6A77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2" y="3058"/>
              <a:ext cx="370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Line 121">
              <a:extLst>
                <a:ext uri="{FF2B5EF4-FFF2-40B4-BE49-F238E27FC236}">
                  <a16:creationId xmlns:a16="http://schemas.microsoft.com/office/drawing/2014/main" id="{B13765ED-EF93-D0F1-54E8-288C96413F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2" y="2340"/>
              <a:ext cx="370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Line 122">
              <a:extLst>
                <a:ext uri="{FF2B5EF4-FFF2-40B4-BE49-F238E27FC236}">
                  <a16:creationId xmlns:a16="http://schemas.microsoft.com/office/drawing/2014/main" id="{64338EB1-1D1A-BA84-3D45-7A27FC43C3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2" y="2344"/>
              <a:ext cx="370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Line 123">
              <a:extLst>
                <a:ext uri="{FF2B5EF4-FFF2-40B4-BE49-F238E27FC236}">
                  <a16:creationId xmlns:a16="http://schemas.microsoft.com/office/drawing/2014/main" id="{50E414C0-2ECD-971A-8427-7923A1B710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2" y="1979"/>
              <a:ext cx="370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Line 124">
              <a:extLst>
                <a:ext uri="{FF2B5EF4-FFF2-40B4-BE49-F238E27FC236}">
                  <a16:creationId xmlns:a16="http://schemas.microsoft.com/office/drawing/2014/main" id="{F1CA1470-7800-9BDE-4575-7D3D352F6B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2" y="1983"/>
              <a:ext cx="370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Line 125">
              <a:extLst>
                <a:ext uri="{FF2B5EF4-FFF2-40B4-BE49-F238E27FC236}">
                  <a16:creationId xmlns:a16="http://schemas.microsoft.com/office/drawing/2014/main" id="{26A64E97-716C-F06F-2796-7BAD9A265B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2" y="1622"/>
              <a:ext cx="370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Line 126">
              <a:extLst>
                <a:ext uri="{FF2B5EF4-FFF2-40B4-BE49-F238E27FC236}">
                  <a16:creationId xmlns:a16="http://schemas.microsoft.com/office/drawing/2014/main" id="{28F0964F-5831-BC0F-BF61-0C38D483F3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2" y="1626"/>
              <a:ext cx="3702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Line 127">
              <a:extLst>
                <a:ext uri="{FF2B5EF4-FFF2-40B4-BE49-F238E27FC236}">
                  <a16:creationId xmlns:a16="http://schemas.microsoft.com/office/drawing/2014/main" id="{07924EC0-00FE-BAFD-14B6-0F68E5C85C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2" y="2694"/>
              <a:ext cx="3702" cy="0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Line 128">
              <a:extLst>
                <a:ext uri="{FF2B5EF4-FFF2-40B4-BE49-F238E27FC236}">
                  <a16:creationId xmlns:a16="http://schemas.microsoft.com/office/drawing/2014/main" id="{E7EF1379-55C9-0659-97F2-44B1ACDFF5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2" y="2697"/>
              <a:ext cx="3702" cy="0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Line 129">
              <a:extLst>
                <a:ext uri="{FF2B5EF4-FFF2-40B4-BE49-F238E27FC236}">
                  <a16:creationId xmlns:a16="http://schemas.microsoft.com/office/drawing/2014/main" id="{B7293352-59A6-FC25-413B-A4CD1C2732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2" y="2701"/>
              <a:ext cx="3702" cy="0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Line 130">
              <a:extLst>
                <a:ext uri="{FF2B5EF4-FFF2-40B4-BE49-F238E27FC236}">
                  <a16:creationId xmlns:a16="http://schemas.microsoft.com/office/drawing/2014/main" id="{5551D525-744D-01C4-3BD7-2A7AE0EB2A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2" y="2705"/>
              <a:ext cx="3702" cy="0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Rectangle 131">
              <a:extLst>
                <a:ext uri="{FF2B5EF4-FFF2-40B4-BE49-F238E27FC236}">
                  <a16:creationId xmlns:a16="http://schemas.microsoft.com/office/drawing/2014/main" id="{743D9E74-3C98-6F42-627E-58DCF5E098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09" y="2466"/>
              <a:ext cx="13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" name="Freeform 132">
              <a:extLst>
                <a:ext uri="{FF2B5EF4-FFF2-40B4-BE49-F238E27FC236}">
                  <a16:creationId xmlns:a16="http://schemas.microsoft.com/office/drawing/2014/main" id="{037AF5D7-1E4F-ECEF-D3FD-B0904A72A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5" y="2640"/>
              <a:ext cx="61" cy="122"/>
            </a:xfrm>
            <a:custGeom>
              <a:avLst/>
              <a:gdLst>
                <a:gd name="T0" fmla="*/ 0 w 61"/>
                <a:gd name="T1" fmla="*/ 0 h 122"/>
                <a:gd name="T2" fmla="*/ 61 w 61"/>
                <a:gd name="T3" fmla="*/ 61 h 122"/>
                <a:gd name="T4" fmla="*/ 0 w 61"/>
                <a:gd name="T5" fmla="*/ 122 h 122"/>
                <a:gd name="T6" fmla="*/ 0 w 61"/>
                <a:gd name="T7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122">
                  <a:moveTo>
                    <a:pt x="0" y="0"/>
                  </a:moveTo>
                  <a:lnTo>
                    <a:pt x="61" y="61"/>
                  </a:lnTo>
                  <a:lnTo>
                    <a:pt x="0" y="1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Line 133">
              <a:extLst>
                <a:ext uri="{FF2B5EF4-FFF2-40B4-BE49-F238E27FC236}">
                  <a16:creationId xmlns:a16="http://schemas.microsoft.com/office/drawing/2014/main" id="{4E38081D-C630-043C-EC7F-27961558CF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96" y="1265"/>
              <a:ext cx="0" cy="2869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Line 134">
              <a:extLst>
                <a:ext uri="{FF2B5EF4-FFF2-40B4-BE49-F238E27FC236}">
                  <a16:creationId xmlns:a16="http://schemas.microsoft.com/office/drawing/2014/main" id="{57BC4F0E-8AB5-0147-D0FA-0F23629D5E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099" y="1265"/>
              <a:ext cx="0" cy="2869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Line 135">
              <a:extLst>
                <a:ext uri="{FF2B5EF4-FFF2-40B4-BE49-F238E27FC236}">
                  <a16:creationId xmlns:a16="http://schemas.microsoft.com/office/drawing/2014/main" id="{AA2D8F28-3904-B061-75D5-EF2D1DA6F81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03" y="1265"/>
              <a:ext cx="0" cy="2869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Line 136">
              <a:extLst>
                <a:ext uri="{FF2B5EF4-FFF2-40B4-BE49-F238E27FC236}">
                  <a16:creationId xmlns:a16="http://schemas.microsoft.com/office/drawing/2014/main" id="{ED8C1655-457A-B2CE-0880-25C6DACF5E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07" y="1265"/>
              <a:ext cx="0" cy="2869"/>
            </a:xfrm>
            <a:prstGeom prst="line">
              <a:avLst/>
            </a:prstGeom>
            <a:noFill/>
            <a:ln w="6350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Rectangle 137">
              <a:extLst>
                <a:ext uri="{FF2B5EF4-FFF2-40B4-BE49-F238E27FC236}">
                  <a16:creationId xmlns:a16="http://schemas.microsoft.com/office/drawing/2014/main" id="{740C45E0-4507-0808-F2DC-2B587F612C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5" y="1257"/>
              <a:ext cx="130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1" name="Freeform 138">
              <a:extLst>
                <a:ext uri="{FF2B5EF4-FFF2-40B4-BE49-F238E27FC236}">
                  <a16:creationId xmlns:a16="http://schemas.microsoft.com/office/drawing/2014/main" id="{9D9DD80D-D937-E2F3-5484-060673E26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2" y="1268"/>
              <a:ext cx="122" cy="62"/>
            </a:xfrm>
            <a:custGeom>
              <a:avLst/>
              <a:gdLst>
                <a:gd name="T0" fmla="*/ 0 w 122"/>
                <a:gd name="T1" fmla="*/ 62 h 62"/>
                <a:gd name="T2" fmla="*/ 61 w 122"/>
                <a:gd name="T3" fmla="*/ 0 h 62"/>
                <a:gd name="T4" fmla="*/ 122 w 122"/>
                <a:gd name="T5" fmla="*/ 62 h 62"/>
                <a:gd name="T6" fmla="*/ 0 w 122"/>
                <a:gd name="T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2" h="62">
                  <a:moveTo>
                    <a:pt x="0" y="62"/>
                  </a:moveTo>
                  <a:lnTo>
                    <a:pt x="61" y="0"/>
                  </a:lnTo>
                  <a:lnTo>
                    <a:pt x="122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800000"/>
            </a:solidFill>
            <a:ln w="6350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Rectangle 139">
              <a:extLst>
                <a:ext uri="{FF2B5EF4-FFF2-40B4-BE49-F238E27FC236}">
                  <a16:creationId xmlns:a16="http://schemas.microsoft.com/office/drawing/2014/main" id="{FF56DFCF-4168-386B-ED95-5F870720D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" y="1265"/>
              <a:ext cx="3705" cy="2873"/>
            </a:xfrm>
            <a:prstGeom prst="rect">
              <a:avLst/>
            </a:prstGeom>
            <a:noFill/>
            <a:ln w="11113">
              <a:solidFill>
                <a:srgbClr val="8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Line 140">
              <a:extLst>
                <a:ext uri="{FF2B5EF4-FFF2-40B4-BE49-F238E27FC236}">
                  <a16:creationId xmlns:a16="http://schemas.microsoft.com/office/drawing/2014/main" id="{77CCA43B-E626-4B31-CF53-5DA3D0C807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14" y="2669"/>
              <a:ext cx="0" cy="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Rectangle 141">
              <a:extLst>
                <a:ext uri="{FF2B5EF4-FFF2-40B4-BE49-F238E27FC236}">
                  <a16:creationId xmlns:a16="http://schemas.microsoft.com/office/drawing/2014/main" id="{8BE2DFA6-D72D-8D85-B348-5EF65A382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1" y="2737"/>
              <a:ext cx="249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-6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5" name="Line 142">
              <a:extLst>
                <a:ext uri="{FF2B5EF4-FFF2-40B4-BE49-F238E27FC236}">
                  <a16:creationId xmlns:a16="http://schemas.microsoft.com/office/drawing/2014/main" id="{DC847213-1A79-609B-4D28-F3FDCEDBD3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2669"/>
              <a:ext cx="0" cy="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Rectangle 143">
              <a:extLst>
                <a:ext uri="{FF2B5EF4-FFF2-40B4-BE49-F238E27FC236}">
                  <a16:creationId xmlns:a16="http://schemas.microsoft.com/office/drawing/2014/main" id="{A1B5C5F8-0C19-E75C-CF8E-C2E4D605B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3" y="2737"/>
              <a:ext cx="249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-4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7" name="Line 144">
              <a:extLst>
                <a:ext uri="{FF2B5EF4-FFF2-40B4-BE49-F238E27FC236}">
                  <a16:creationId xmlns:a16="http://schemas.microsoft.com/office/drawing/2014/main" id="{5BAB87FB-801F-40BF-1E51-20667C3600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38" y="2669"/>
              <a:ext cx="0" cy="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Rectangle 145">
              <a:extLst>
                <a:ext uri="{FF2B5EF4-FFF2-40B4-BE49-F238E27FC236}">
                  <a16:creationId xmlns:a16="http://schemas.microsoft.com/office/drawing/2014/main" id="{9D7903DA-C15F-9BCC-EE49-0870C0E03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5" y="2737"/>
              <a:ext cx="249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-2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9" name="Rectangle 146">
              <a:extLst>
                <a:ext uri="{FF2B5EF4-FFF2-40B4-BE49-F238E27FC236}">
                  <a16:creationId xmlns:a16="http://schemas.microsoft.com/office/drawing/2014/main" id="{D986B612-1287-260B-BFC4-B78A7D998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7" y="2737"/>
              <a:ext cx="16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" name="Line 147">
              <a:extLst>
                <a:ext uri="{FF2B5EF4-FFF2-40B4-BE49-F238E27FC236}">
                  <a16:creationId xmlns:a16="http://schemas.microsoft.com/office/drawing/2014/main" id="{C0EA6741-A489-3078-6D56-5239022B21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65" y="2669"/>
              <a:ext cx="0" cy="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Rectangle 148">
              <a:extLst>
                <a:ext uri="{FF2B5EF4-FFF2-40B4-BE49-F238E27FC236}">
                  <a16:creationId xmlns:a16="http://schemas.microsoft.com/office/drawing/2014/main" id="{FC228CF4-A740-3250-8980-ABFC0078D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68" y="2737"/>
              <a:ext cx="16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" name="Line 149">
              <a:extLst>
                <a:ext uri="{FF2B5EF4-FFF2-40B4-BE49-F238E27FC236}">
                  <a16:creationId xmlns:a16="http://schemas.microsoft.com/office/drawing/2014/main" id="{B4BFDFC6-2E07-95E0-4F36-83B66B5127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26" y="2669"/>
              <a:ext cx="0" cy="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Rectangle 150">
              <a:extLst>
                <a:ext uri="{FF2B5EF4-FFF2-40B4-BE49-F238E27FC236}">
                  <a16:creationId xmlns:a16="http://schemas.microsoft.com/office/drawing/2014/main" id="{2A933584-4444-3A70-489C-C3336D28EC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0" y="2737"/>
              <a:ext cx="16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4" name="Line 151">
              <a:extLst>
                <a:ext uri="{FF2B5EF4-FFF2-40B4-BE49-F238E27FC236}">
                  <a16:creationId xmlns:a16="http://schemas.microsoft.com/office/drawing/2014/main" id="{216F5226-AF4A-7065-7E29-1AADDF51BB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488" y="2669"/>
              <a:ext cx="0" cy="6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Rectangle 152">
              <a:extLst>
                <a:ext uri="{FF2B5EF4-FFF2-40B4-BE49-F238E27FC236}">
                  <a16:creationId xmlns:a16="http://schemas.microsoft.com/office/drawing/2014/main" id="{BE545F95-76E6-6075-E15D-8EB3808A4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2" y="2737"/>
              <a:ext cx="16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6" name="Rectangle 153">
              <a:extLst>
                <a:ext uri="{FF2B5EF4-FFF2-40B4-BE49-F238E27FC236}">
                  <a16:creationId xmlns:a16="http://schemas.microsoft.com/office/drawing/2014/main" id="{2CF27C74-3ADD-BBF1-B3EB-00416B9277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18" y="3264"/>
              <a:ext cx="332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-10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7" name="Line 154">
              <a:extLst>
                <a:ext uri="{FF2B5EF4-FFF2-40B4-BE49-F238E27FC236}">
                  <a16:creationId xmlns:a16="http://schemas.microsoft.com/office/drawing/2014/main" id="{347BDB32-2C63-1CBB-70EB-BF2A700A87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0" y="3416"/>
              <a:ext cx="69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Rectangle 155">
              <a:extLst>
                <a:ext uri="{FF2B5EF4-FFF2-40B4-BE49-F238E27FC236}">
                  <a16:creationId xmlns:a16="http://schemas.microsoft.com/office/drawing/2014/main" id="{B18C6DE2-7AEC-03F6-E78F-50C6FC661F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4" y="2539"/>
              <a:ext cx="166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9" name="Rectangle 156">
              <a:extLst>
                <a:ext uri="{FF2B5EF4-FFF2-40B4-BE49-F238E27FC236}">
                  <a16:creationId xmlns:a16="http://schemas.microsoft.com/office/drawing/2014/main" id="{10DBE712-7A3E-A723-8084-0086B62D14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01" y="1831"/>
              <a:ext cx="249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9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10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0" name="Line 157">
              <a:extLst>
                <a:ext uri="{FF2B5EF4-FFF2-40B4-BE49-F238E27FC236}">
                  <a16:creationId xmlns:a16="http://schemas.microsoft.com/office/drawing/2014/main" id="{5E245EDA-57DA-D3DB-EC7E-F74FEE99EF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70" y="1983"/>
              <a:ext cx="69" cy="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59">
              <a:extLst>
                <a:ext uri="{FF2B5EF4-FFF2-40B4-BE49-F238E27FC236}">
                  <a16:creationId xmlns:a16="http://schemas.microsoft.com/office/drawing/2014/main" id="{99261152-3573-2B15-7023-C35E7A418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5" y="4098"/>
              <a:ext cx="4" cy="43"/>
            </a:xfrm>
            <a:custGeom>
              <a:avLst/>
              <a:gdLst>
                <a:gd name="T0" fmla="*/ 1 w 1"/>
                <a:gd name="T1" fmla="*/ 0 h 12"/>
                <a:gd name="T2" fmla="*/ 0 w 1"/>
                <a:gd name="T3" fmla="*/ 4 h 12"/>
                <a:gd name="T4" fmla="*/ 0 w 1"/>
                <a:gd name="T5" fmla="*/ 8 h 12"/>
                <a:gd name="T6" fmla="*/ 0 w 1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2">
                  <a:moveTo>
                    <a:pt x="1" y="0"/>
                  </a:moveTo>
                  <a:lnTo>
                    <a:pt x="0" y="4"/>
                  </a:lnTo>
                  <a:lnTo>
                    <a:pt x="0" y="8"/>
                  </a:lnTo>
                  <a:lnTo>
                    <a:pt x="0" y="12"/>
                  </a:lnTo>
                </a:path>
              </a:pathLst>
            </a:custGeom>
            <a:noFill/>
            <a:ln w="63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Rectangle 164">
              <a:extLst>
                <a:ext uri="{FF2B5EF4-FFF2-40B4-BE49-F238E27FC236}">
                  <a16:creationId xmlns:a16="http://schemas.microsoft.com/office/drawing/2014/main" id="{967ECCB9-2B90-4C35-AE9A-6AF3E4302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9" y="1265"/>
              <a:ext cx="3705" cy="2873"/>
            </a:xfrm>
            <a:prstGeom prst="rect">
              <a:avLst/>
            </a:prstGeom>
            <a:noFill/>
            <a:ln w="11113">
              <a:solidFill>
                <a:srgbClr val="8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8" name="Freeform 158">
            <a:extLst>
              <a:ext uri="{FF2B5EF4-FFF2-40B4-BE49-F238E27FC236}">
                <a16:creationId xmlns:a16="http://schemas.microsoft.com/office/drawing/2014/main" id="{E3793E19-B0F4-F6F1-EBCD-65925C14CEAC}"/>
              </a:ext>
            </a:extLst>
          </p:cNvPr>
          <p:cNvSpPr>
            <a:spLocks/>
          </p:cNvSpPr>
          <p:nvPr/>
        </p:nvSpPr>
        <p:spPr bwMode="auto">
          <a:xfrm>
            <a:off x="5142217" y="1643456"/>
            <a:ext cx="1988917" cy="3585779"/>
          </a:xfrm>
          <a:custGeom>
            <a:avLst/>
            <a:gdLst>
              <a:gd name="T0" fmla="*/ 4 w 308"/>
              <a:gd name="T1" fmla="*/ 554 h 555"/>
              <a:gd name="T2" fmla="*/ 10 w 308"/>
              <a:gd name="T3" fmla="*/ 551 h 555"/>
              <a:gd name="T4" fmla="*/ 16 w 308"/>
              <a:gd name="T5" fmla="*/ 549 h 555"/>
              <a:gd name="T6" fmla="*/ 22 w 308"/>
              <a:gd name="T7" fmla="*/ 547 h 555"/>
              <a:gd name="T8" fmla="*/ 28 w 308"/>
              <a:gd name="T9" fmla="*/ 545 h 555"/>
              <a:gd name="T10" fmla="*/ 34 w 308"/>
              <a:gd name="T11" fmla="*/ 542 h 555"/>
              <a:gd name="T12" fmla="*/ 40 w 308"/>
              <a:gd name="T13" fmla="*/ 540 h 555"/>
              <a:gd name="T14" fmla="*/ 46 w 308"/>
              <a:gd name="T15" fmla="*/ 538 h 555"/>
              <a:gd name="T16" fmla="*/ 52 w 308"/>
              <a:gd name="T17" fmla="*/ 535 h 555"/>
              <a:gd name="T18" fmla="*/ 58 w 308"/>
              <a:gd name="T19" fmla="*/ 533 h 555"/>
              <a:gd name="T20" fmla="*/ 64 w 308"/>
              <a:gd name="T21" fmla="*/ 530 h 555"/>
              <a:gd name="T22" fmla="*/ 70 w 308"/>
              <a:gd name="T23" fmla="*/ 528 h 555"/>
              <a:gd name="T24" fmla="*/ 76 w 308"/>
              <a:gd name="T25" fmla="*/ 525 h 555"/>
              <a:gd name="T26" fmla="*/ 82 w 308"/>
              <a:gd name="T27" fmla="*/ 523 h 555"/>
              <a:gd name="T28" fmla="*/ 88 w 308"/>
              <a:gd name="T29" fmla="*/ 520 h 555"/>
              <a:gd name="T30" fmla="*/ 94 w 308"/>
              <a:gd name="T31" fmla="*/ 518 h 555"/>
              <a:gd name="T32" fmla="*/ 100 w 308"/>
              <a:gd name="T33" fmla="*/ 515 h 555"/>
              <a:gd name="T34" fmla="*/ 106 w 308"/>
              <a:gd name="T35" fmla="*/ 512 h 555"/>
              <a:gd name="T36" fmla="*/ 112 w 308"/>
              <a:gd name="T37" fmla="*/ 510 h 555"/>
              <a:gd name="T38" fmla="*/ 118 w 308"/>
              <a:gd name="T39" fmla="*/ 507 h 555"/>
              <a:gd name="T40" fmla="*/ 124 w 308"/>
              <a:gd name="T41" fmla="*/ 504 h 555"/>
              <a:gd name="T42" fmla="*/ 130 w 308"/>
              <a:gd name="T43" fmla="*/ 501 h 555"/>
              <a:gd name="T44" fmla="*/ 136 w 308"/>
              <a:gd name="T45" fmla="*/ 498 h 555"/>
              <a:gd name="T46" fmla="*/ 142 w 308"/>
              <a:gd name="T47" fmla="*/ 495 h 555"/>
              <a:gd name="T48" fmla="*/ 148 w 308"/>
              <a:gd name="T49" fmla="*/ 492 h 555"/>
              <a:gd name="T50" fmla="*/ 154 w 308"/>
              <a:gd name="T51" fmla="*/ 489 h 555"/>
              <a:gd name="T52" fmla="*/ 160 w 308"/>
              <a:gd name="T53" fmla="*/ 486 h 555"/>
              <a:gd name="T54" fmla="*/ 166 w 308"/>
              <a:gd name="T55" fmla="*/ 482 h 555"/>
              <a:gd name="T56" fmla="*/ 172 w 308"/>
              <a:gd name="T57" fmla="*/ 479 h 555"/>
              <a:gd name="T58" fmla="*/ 178 w 308"/>
              <a:gd name="T59" fmla="*/ 475 h 555"/>
              <a:gd name="T60" fmla="*/ 184 w 308"/>
              <a:gd name="T61" fmla="*/ 472 h 555"/>
              <a:gd name="T62" fmla="*/ 190 w 308"/>
              <a:gd name="T63" fmla="*/ 468 h 555"/>
              <a:gd name="T64" fmla="*/ 196 w 308"/>
              <a:gd name="T65" fmla="*/ 463 h 555"/>
              <a:gd name="T66" fmla="*/ 202 w 308"/>
              <a:gd name="T67" fmla="*/ 459 h 555"/>
              <a:gd name="T68" fmla="*/ 208 w 308"/>
              <a:gd name="T69" fmla="*/ 454 h 555"/>
              <a:gd name="T70" fmla="*/ 214 w 308"/>
              <a:gd name="T71" fmla="*/ 449 h 555"/>
              <a:gd name="T72" fmla="*/ 220 w 308"/>
              <a:gd name="T73" fmla="*/ 444 h 555"/>
              <a:gd name="T74" fmla="*/ 226 w 308"/>
              <a:gd name="T75" fmla="*/ 438 h 555"/>
              <a:gd name="T76" fmla="*/ 232 w 308"/>
              <a:gd name="T77" fmla="*/ 432 h 555"/>
              <a:gd name="T78" fmla="*/ 238 w 308"/>
              <a:gd name="T79" fmla="*/ 425 h 555"/>
              <a:gd name="T80" fmla="*/ 244 w 308"/>
              <a:gd name="T81" fmla="*/ 417 h 555"/>
              <a:gd name="T82" fmla="*/ 250 w 308"/>
              <a:gd name="T83" fmla="*/ 408 h 555"/>
              <a:gd name="T84" fmla="*/ 256 w 308"/>
              <a:gd name="T85" fmla="*/ 398 h 555"/>
              <a:gd name="T86" fmla="*/ 262 w 308"/>
              <a:gd name="T87" fmla="*/ 387 h 555"/>
              <a:gd name="T88" fmla="*/ 268 w 308"/>
              <a:gd name="T89" fmla="*/ 373 h 555"/>
              <a:gd name="T90" fmla="*/ 274 w 308"/>
              <a:gd name="T91" fmla="*/ 356 h 555"/>
              <a:gd name="T92" fmla="*/ 280 w 308"/>
              <a:gd name="T93" fmla="*/ 334 h 555"/>
              <a:gd name="T94" fmla="*/ 286 w 308"/>
              <a:gd name="T95" fmla="*/ 306 h 555"/>
              <a:gd name="T96" fmla="*/ 291 w 308"/>
              <a:gd name="T97" fmla="*/ 274 h 555"/>
              <a:gd name="T98" fmla="*/ 294 w 308"/>
              <a:gd name="T99" fmla="*/ 249 h 555"/>
              <a:gd name="T100" fmla="*/ 297 w 308"/>
              <a:gd name="T101" fmla="*/ 218 h 555"/>
              <a:gd name="T102" fmla="*/ 300 w 308"/>
              <a:gd name="T103" fmla="*/ 186 h 555"/>
              <a:gd name="T104" fmla="*/ 301 w 308"/>
              <a:gd name="T105" fmla="*/ 163 h 555"/>
              <a:gd name="T106" fmla="*/ 303 w 308"/>
              <a:gd name="T107" fmla="*/ 136 h 555"/>
              <a:gd name="T108" fmla="*/ 304 w 308"/>
              <a:gd name="T109" fmla="*/ 104 h 555"/>
              <a:gd name="T110" fmla="*/ 306 w 308"/>
              <a:gd name="T111" fmla="*/ 65 h 555"/>
              <a:gd name="T112" fmla="*/ 306 w 308"/>
              <a:gd name="T113" fmla="*/ 43 h 555"/>
              <a:gd name="T114" fmla="*/ 307 w 308"/>
              <a:gd name="T115" fmla="*/ 18 h 5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8" h="555">
                <a:moveTo>
                  <a:pt x="0" y="555"/>
                </a:moveTo>
                <a:lnTo>
                  <a:pt x="2" y="554"/>
                </a:lnTo>
                <a:lnTo>
                  <a:pt x="4" y="554"/>
                </a:lnTo>
                <a:lnTo>
                  <a:pt x="6" y="553"/>
                </a:lnTo>
                <a:lnTo>
                  <a:pt x="8" y="552"/>
                </a:lnTo>
                <a:lnTo>
                  <a:pt x="10" y="551"/>
                </a:lnTo>
                <a:lnTo>
                  <a:pt x="12" y="551"/>
                </a:lnTo>
                <a:lnTo>
                  <a:pt x="14" y="550"/>
                </a:lnTo>
                <a:lnTo>
                  <a:pt x="16" y="549"/>
                </a:lnTo>
                <a:lnTo>
                  <a:pt x="18" y="548"/>
                </a:lnTo>
                <a:lnTo>
                  <a:pt x="20" y="548"/>
                </a:lnTo>
                <a:lnTo>
                  <a:pt x="22" y="547"/>
                </a:lnTo>
                <a:lnTo>
                  <a:pt x="24" y="546"/>
                </a:lnTo>
                <a:lnTo>
                  <a:pt x="26" y="545"/>
                </a:lnTo>
                <a:lnTo>
                  <a:pt x="28" y="545"/>
                </a:lnTo>
                <a:lnTo>
                  <a:pt x="30" y="544"/>
                </a:lnTo>
                <a:lnTo>
                  <a:pt x="32" y="543"/>
                </a:lnTo>
                <a:lnTo>
                  <a:pt x="34" y="542"/>
                </a:lnTo>
                <a:lnTo>
                  <a:pt x="36" y="542"/>
                </a:lnTo>
                <a:lnTo>
                  <a:pt x="38" y="541"/>
                </a:lnTo>
                <a:lnTo>
                  <a:pt x="40" y="540"/>
                </a:lnTo>
                <a:lnTo>
                  <a:pt x="42" y="539"/>
                </a:lnTo>
                <a:lnTo>
                  <a:pt x="44" y="538"/>
                </a:lnTo>
                <a:lnTo>
                  <a:pt x="46" y="538"/>
                </a:lnTo>
                <a:lnTo>
                  <a:pt x="48" y="537"/>
                </a:lnTo>
                <a:lnTo>
                  <a:pt x="50" y="536"/>
                </a:lnTo>
                <a:lnTo>
                  <a:pt x="52" y="535"/>
                </a:lnTo>
                <a:lnTo>
                  <a:pt x="54" y="534"/>
                </a:lnTo>
                <a:lnTo>
                  <a:pt x="56" y="534"/>
                </a:lnTo>
                <a:lnTo>
                  <a:pt x="58" y="533"/>
                </a:lnTo>
                <a:lnTo>
                  <a:pt x="60" y="532"/>
                </a:lnTo>
                <a:lnTo>
                  <a:pt x="62" y="531"/>
                </a:lnTo>
                <a:lnTo>
                  <a:pt x="64" y="530"/>
                </a:lnTo>
                <a:lnTo>
                  <a:pt x="66" y="530"/>
                </a:lnTo>
                <a:lnTo>
                  <a:pt x="68" y="529"/>
                </a:lnTo>
                <a:lnTo>
                  <a:pt x="70" y="528"/>
                </a:lnTo>
                <a:lnTo>
                  <a:pt x="72" y="527"/>
                </a:lnTo>
                <a:lnTo>
                  <a:pt x="74" y="526"/>
                </a:lnTo>
                <a:lnTo>
                  <a:pt x="76" y="525"/>
                </a:lnTo>
                <a:lnTo>
                  <a:pt x="78" y="525"/>
                </a:lnTo>
                <a:lnTo>
                  <a:pt x="80" y="524"/>
                </a:lnTo>
                <a:lnTo>
                  <a:pt x="82" y="523"/>
                </a:lnTo>
                <a:lnTo>
                  <a:pt x="84" y="522"/>
                </a:lnTo>
                <a:lnTo>
                  <a:pt x="86" y="521"/>
                </a:lnTo>
                <a:lnTo>
                  <a:pt x="88" y="520"/>
                </a:lnTo>
                <a:lnTo>
                  <a:pt x="90" y="519"/>
                </a:lnTo>
                <a:lnTo>
                  <a:pt x="92" y="519"/>
                </a:lnTo>
                <a:lnTo>
                  <a:pt x="94" y="518"/>
                </a:lnTo>
                <a:lnTo>
                  <a:pt x="96" y="517"/>
                </a:lnTo>
                <a:lnTo>
                  <a:pt x="98" y="516"/>
                </a:lnTo>
                <a:lnTo>
                  <a:pt x="100" y="515"/>
                </a:lnTo>
                <a:lnTo>
                  <a:pt x="102" y="514"/>
                </a:lnTo>
                <a:lnTo>
                  <a:pt x="104" y="513"/>
                </a:lnTo>
                <a:lnTo>
                  <a:pt x="106" y="512"/>
                </a:lnTo>
                <a:lnTo>
                  <a:pt x="108" y="512"/>
                </a:lnTo>
                <a:lnTo>
                  <a:pt x="110" y="511"/>
                </a:lnTo>
                <a:lnTo>
                  <a:pt x="112" y="510"/>
                </a:lnTo>
                <a:lnTo>
                  <a:pt x="114" y="509"/>
                </a:lnTo>
                <a:lnTo>
                  <a:pt x="116" y="508"/>
                </a:lnTo>
                <a:lnTo>
                  <a:pt x="118" y="507"/>
                </a:lnTo>
                <a:lnTo>
                  <a:pt x="120" y="506"/>
                </a:lnTo>
                <a:lnTo>
                  <a:pt x="122" y="505"/>
                </a:lnTo>
                <a:lnTo>
                  <a:pt x="124" y="504"/>
                </a:lnTo>
                <a:lnTo>
                  <a:pt x="126" y="503"/>
                </a:lnTo>
                <a:lnTo>
                  <a:pt x="128" y="502"/>
                </a:lnTo>
                <a:lnTo>
                  <a:pt x="130" y="501"/>
                </a:lnTo>
                <a:lnTo>
                  <a:pt x="132" y="500"/>
                </a:lnTo>
                <a:lnTo>
                  <a:pt x="134" y="499"/>
                </a:lnTo>
                <a:lnTo>
                  <a:pt x="136" y="498"/>
                </a:lnTo>
                <a:lnTo>
                  <a:pt x="138" y="497"/>
                </a:lnTo>
                <a:lnTo>
                  <a:pt x="140" y="496"/>
                </a:lnTo>
                <a:lnTo>
                  <a:pt x="142" y="495"/>
                </a:lnTo>
                <a:lnTo>
                  <a:pt x="144" y="494"/>
                </a:lnTo>
                <a:lnTo>
                  <a:pt x="146" y="493"/>
                </a:lnTo>
                <a:lnTo>
                  <a:pt x="148" y="492"/>
                </a:lnTo>
                <a:lnTo>
                  <a:pt x="150" y="491"/>
                </a:lnTo>
                <a:lnTo>
                  <a:pt x="152" y="490"/>
                </a:lnTo>
                <a:lnTo>
                  <a:pt x="154" y="489"/>
                </a:lnTo>
                <a:lnTo>
                  <a:pt x="156" y="488"/>
                </a:lnTo>
                <a:lnTo>
                  <a:pt x="158" y="487"/>
                </a:lnTo>
                <a:lnTo>
                  <a:pt x="160" y="486"/>
                </a:lnTo>
                <a:lnTo>
                  <a:pt x="162" y="485"/>
                </a:lnTo>
                <a:lnTo>
                  <a:pt x="164" y="484"/>
                </a:lnTo>
                <a:lnTo>
                  <a:pt x="166" y="482"/>
                </a:lnTo>
                <a:lnTo>
                  <a:pt x="168" y="481"/>
                </a:lnTo>
                <a:lnTo>
                  <a:pt x="170" y="480"/>
                </a:lnTo>
                <a:lnTo>
                  <a:pt x="172" y="479"/>
                </a:lnTo>
                <a:lnTo>
                  <a:pt x="174" y="478"/>
                </a:lnTo>
                <a:lnTo>
                  <a:pt x="176" y="477"/>
                </a:lnTo>
                <a:lnTo>
                  <a:pt x="178" y="475"/>
                </a:lnTo>
                <a:lnTo>
                  <a:pt x="180" y="474"/>
                </a:lnTo>
                <a:lnTo>
                  <a:pt x="182" y="473"/>
                </a:lnTo>
                <a:lnTo>
                  <a:pt x="184" y="472"/>
                </a:lnTo>
                <a:lnTo>
                  <a:pt x="186" y="470"/>
                </a:lnTo>
                <a:lnTo>
                  <a:pt x="188" y="469"/>
                </a:lnTo>
                <a:lnTo>
                  <a:pt x="190" y="468"/>
                </a:lnTo>
                <a:lnTo>
                  <a:pt x="192" y="466"/>
                </a:lnTo>
                <a:lnTo>
                  <a:pt x="194" y="465"/>
                </a:lnTo>
                <a:lnTo>
                  <a:pt x="196" y="463"/>
                </a:lnTo>
                <a:lnTo>
                  <a:pt x="198" y="462"/>
                </a:lnTo>
                <a:lnTo>
                  <a:pt x="200" y="460"/>
                </a:lnTo>
                <a:lnTo>
                  <a:pt x="202" y="459"/>
                </a:lnTo>
                <a:lnTo>
                  <a:pt x="204" y="457"/>
                </a:lnTo>
                <a:lnTo>
                  <a:pt x="206" y="456"/>
                </a:lnTo>
                <a:lnTo>
                  <a:pt x="208" y="454"/>
                </a:lnTo>
                <a:lnTo>
                  <a:pt x="210" y="453"/>
                </a:lnTo>
                <a:lnTo>
                  <a:pt x="212" y="451"/>
                </a:lnTo>
                <a:lnTo>
                  <a:pt x="214" y="449"/>
                </a:lnTo>
                <a:lnTo>
                  <a:pt x="216" y="448"/>
                </a:lnTo>
                <a:lnTo>
                  <a:pt x="218" y="446"/>
                </a:lnTo>
                <a:lnTo>
                  <a:pt x="220" y="444"/>
                </a:lnTo>
                <a:lnTo>
                  <a:pt x="222" y="442"/>
                </a:lnTo>
                <a:lnTo>
                  <a:pt x="224" y="440"/>
                </a:lnTo>
                <a:lnTo>
                  <a:pt x="226" y="438"/>
                </a:lnTo>
                <a:lnTo>
                  <a:pt x="228" y="436"/>
                </a:lnTo>
                <a:lnTo>
                  <a:pt x="230" y="434"/>
                </a:lnTo>
                <a:lnTo>
                  <a:pt x="232" y="432"/>
                </a:lnTo>
                <a:lnTo>
                  <a:pt x="234" y="430"/>
                </a:lnTo>
                <a:lnTo>
                  <a:pt x="236" y="427"/>
                </a:lnTo>
                <a:lnTo>
                  <a:pt x="238" y="425"/>
                </a:lnTo>
                <a:lnTo>
                  <a:pt x="240" y="422"/>
                </a:lnTo>
                <a:lnTo>
                  <a:pt x="242" y="420"/>
                </a:lnTo>
                <a:lnTo>
                  <a:pt x="244" y="417"/>
                </a:lnTo>
                <a:lnTo>
                  <a:pt x="246" y="414"/>
                </a:lnTo>
                <a:lnTo>
                  <a:pt x="248" y="412"/>
                </a:lnTo>
                <a:lnTo>
                  <a:pt x="250" y="408"/>
                </a:lnTo>
                <a:lnTo>
                  <a:pt x="252" y="405"/>
                </a:lnTo>
                <a:lnTo>
                  <a:pt x="254" y="402"/>
                </a:lnTo>
                <a:lnTo>
                  <a:pt x="256" y="398"/>
                </a:lnTo>
                <a:lnTo>
                  <a:pt x="258" y="395"/>
                </a:lnTo>
                <a:lnTo>
                  <a:pt x="260" y="391"/>
                </a:lnTo>
                <a:lnTo>
                  <a:pt x="262" y="387"/>
                </a:lnTo>
                <a:lnTo>
                  <a:pt x="264" y="382"/>
                </a:lnTo>
                <a:lnTo>
                  <a:pt x="266" y="378"/>
                </a:lnTo>
                <a:lnTo>
                  <a:pt x="268" y="373"/>
                </a:lnTo>
                <a:lnTo>
                  <a:pt x="270" y="368"/>
                </a:lnTo>
                <a:lnTo>
                  <a:pt x="272" y="362"/>
                </a:lnTo>
                <a:lnTo>
                  <a:pt x="274" y="356"/>
                </a:lnTo>
                <a:lnTo>
                  <a:pt x="276" y="349"/>
                </a:lnTo>
                <a:lnTo>
                  <a:pt x="278" y="342"/>
                </a:lnTo>
                <a:lnTo>
                  <a:pt x="280" y="334"/>
                </a:lnTo>
                <a:lnTo>
                  <a:pt x="282" y="326"/>
                </a:lnTo>
                <a:lnTo>
                  <a:pt x="284" y="316"/>
                </a:lnTo>
                <a:lnTo>
                  <a:pt x="286" y="306"/>
                </a:lnTo>
                <a:lnTo>
                  <a:pt x="288" y="294"/>
                </a:lnTo>
                <a:lnTo>
                  <a:pt x="290" y="281"/>
                </a:lnTo>
                <a:lnTo>
                  <a:pt x="291" y="274"/>
                </a:lnTo>
                <a:lnTo>
                  <a:pt x="292" y="266"/>
                </a:lnTo>
                <a:lnTo>
                  <a:pt x="293" y="258"/>
                </a:lnTo>
                <a:lnTo>
                  <a:pt x="294" y="249"/>
                </a:lnTo>
                <a:lnTo>
                  <a:pt x="295" y="240"/>
                </a:lnTo>
                <a:lnTo>
                  <a:pt x="296" y="229"/>
                </a:lnTo>
                <a:lnTo>
                  <a:pt x="297" y="218"/>
                </a:lnTo>
                <a:lnTo>
                  <a:pt x="298" y="206"/>
                </a:lnTo>
                <a:lnTo>
                  <a:pt x="299" y="193"/>
                </a:lnTo>
                <a:lnTo>
                  <a:pt x="300" y="186"/>
                </a:lnTo>
                <a:lnTo>
                  <a:pt x="300" y="179"/>
                </a:lnTo>
                <a:lnTo>
                  <a:pt x="301" y="171"/>
                </a:lnTo>
                <a:lnTo>
                  <a:pt x="301" y="163"/>
                </a:lnTo>
                <a:lnTo>
                  <a:pt x="302" y="154"/>
                </a:lnTo>
                <a:lnTo>
                  <a:pt x="302" y="145"/>
                </a:lnTo>
                <a:lnTo>
                  <a:pt x="303" y="136"/>
                </a:lnTo>
                <a:lnTo>
                  <a:pt x="303" y="126"/>
                </a:lnTo>
                <a:lnTo>
                  <a:pt x="304" y="115"/>
                </a:lnTo>
                <a:lnTo>
                  <a:pt x="304" y="104"/>
                </a:lnTo>
                <a:lnTo>
                  <a:pt x="305" y="92"/>
                </a:lnTo>
                <a:lnTo>
                  <a:pt x="305" y="79"/>
                </a:lnTo>
                <a:lnTo>
                  <a:pt x="306" y="65"/>
                </a:lnTo>
                <a:lnTo>
                  <a:pt x="306" y="58"/>
                </a:lnTo>
                <a:lnTo>
                  <a:pt x="306" y="51"/>
                </a:lnTo>
                <a:lnTo>
                  <a:pt x="306" y="43"/>
                </a:lnTo>
                <a:lnTo>
                  <a:pt x="307" y="35"/>
                </a:lnTo>
                <a:lnTo>
                  <a:pt x="307" y="27"/>
                </a:lnTo>
                <a:lnTo>
                  <a:pt x="307" y="18"/>
                </a:lnTo>
                <a:lnTo>
                  <a:pt x="307" y="10"/>
                </a:lnTo>
                <a:lnTo>
                  <a:pt x="308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9" name="Freeform 163">
            <a:extLst>
              <a:ext uri="{FF2B5EF4-FFF2-40B4-BE49-F238E27FC236}">
                <a16:creationId xmlns:a16="http://schemas.microsoft.com/office/drawing/2014/main" id="{397DE6B5-DDB2-91EE-9DE7-449496A6DDB2}"/>
              </a:ext>
            </a:extLst>
          </p:cNvPr>
          <p:cNvSpPr>
            <a:spLocks/>
          </p:cNvSpPr>
          <p:nvPr/>
        </p:nvSpPr>
        <p:spPr bwMode="auto">
          <a:xfrm>
            <a:off x="5142217" y="3315506"/>
            <a:ext cx="6620175" cy="2055154"/>
          </a:xfrm>
          <a:custGeom>
            <a:avLst/>
            <a:gdLst>
              <a:gd name="T0" fmla="*/ 16 w 1025"/>
              <a:gd name="T1" fmla="*/ 313 h 318"/>
              <a:gd name="T2" fmla="*/ 34 w 1025"/>
              <a:gd name="T3" fmla="*/ 307 h 318"/>
              <a:gd name="T4" fmla="*/ 52 w 1025"/>
              <a:gd name="T5" fmla="*/ 302 h 318"/>
              <a:gd name="T6" fmla="*/ 70 w 1025"/>
              <a:gd name="T7" fmla="*/ 296 h 318"/>
              <a:gd name="T8" fmla="*/ 88 w 1025"/>
              <a:gd name="T9" fmla="*/ 290 h 318"/>
              <a:gd name="T10" fmla="*/ 106 w 1025"/>
              <a:gd name="T11" fmla="*/ 285 h 318"/>
              <a:gd name="T12" fmla="*/ 124 w 1025"/>
              <a:gd name="T13" fmla="*/ 279 h 318"/>
              <a:gd name="T14" fmla="*/ 142 w 1025"/>
              <a:gd name="T15" fmla="*/ 274 h 318"/>
              <a:gd name="T16" fmla="*/ 160 w 1025"/>
              <a:gd name="T17" fmla="*/ 268 h 318"/>
              <a:gd name="T18" fmla="*/ 178 w 1025"/>
              <a:gd name="T19" fmla="*/ 262 h 318"/>
              <a:gd name="T20" fmla="*/ 196 w 1025"/>
              <a:gd name="T21" fmla="*/ 257 h 318"/>
              <a:gd name="T22" fmla="*/ 214 w 1025"/>
              <a:gd name="T23" fmla="*/ 251 h 318"/>
              <a:gd name="T24" fmla="*/ 232 w 1025"/>
              <a:gd name="T25" fmla="*/ 246 h 318"/>
              <a:gd name="T26" fmla="*/ 250 w 1025"/>
              <a:gd name="T27" fmla="*/ 240 h 318"/>
              <a:gd name="T28" fmla="*/ 268 w 1025"/>
              <a:gd name="T29" fmla="*/ 235 h 318"/>
              <a:gd name="T30" fmla="*/ 286 w 1025"/>
              <a:gd name="T31" fmla="*/ 229 h 318"/>
              <a:gd name="T32" fmla="*/ 304 w 1025"/>
              <a:gd name="T33" fmla="*/ 223 h 318"/>
              <a:gd name="T34" fmla="*/ 322 w 1025"/>
              <a:gd name="T35" fmla="*/ 218 h 318"/>
              <a:gd name="T36" fmla="*/ 340 w 1025"/>
              <a:gd name="T37" fmla="*/ 212 h 318"/>
              <a:gd name="T38" fmla="*/ 358 w 1025"/>
              <a:gd name="T39" fmla="*/ 207 h 318"/>
              <a:gd name="T40" fmla="*/ 376 w 1025"/>
              <a:gd name="T41" fmla="*/ 201 h 318"/>
              <a:gd name="T42" fmla="*/ 394 w 1025"/>
              <a:gd name="T43" fmla="*/ 196 h 318"/>
              <a:gd name="T44" fmla="*/ 412 w 1025"/>
              <a:gd name="T45" fmla="*/ 190 h 318"/>
              <a:gd name="T46" fmla="*/ 430 w 1025"/>
              <a:gd name="T47" fmla="*/ 184 h 318"/>
              <a:gd name="T48" fmla="*/ 448 w 1025"/>
              <a:gd name="T49" fmla="*/ 179 h 318"/>
              <a:gd name="T50" fmla="*/ 466 w 1025"/>
              <a:gd name="T51" fmla="*/ 173 h 318"/>
              <a:gd name="T52" fmla="*/ 484 w 1025"/>
              <a:gd name="T53" fmla="*/ 168 h 318"/>
              <a:gd name="T54" fmla="*/ 502 w 1025"/>
              <a:gd name="T55" fmla="*/ 162 h 318"/>
              <a:gd name="T56" fmla="*/ 520 w 1025"/>
              <a:gd name="T57" fmla="*/ 157 h 318"/>
              <a:gd name="T58" fmla="*/ 538 w 1025"/>
              <a:gd name="T59" fmla="*/ 151 h 318"/>
              <a:gd name="T60" fmla="*/ 556 w 1025"/>
              <a:gd name="T61" fmla="*/ 145 h 318"/>
              <a:gd name="T62" fmla="*/ 574 w 1025"/>
              <a:gd name="T63" fmla="*/ 140 h 318"/>
              <a:gd name="T64" fmla="*/ 592 w 1025"/>
              <a:gd name="T65" fmla="*/ 134 h 318"/>
              <a:gd name="T66" fmla="*/ 610 w 1025"/>
              <a:gd name="T67" fmla="*/ 129 h 318"/>
              <a:gd name="T68" fmla="*/ 628 w 1025"/>
              <a:gd name="T69" fmla="*/ 123 h 318"/>
              <a:gd name="T70" fmla="*/ 646 w 1025"/>
              <a:gd name="T71" fmla="*/ 117 h 318"/>
              <a:gd name="T72" fmla="*/ 664 w 1025"/>
              <a:gd name="T73" fmla="*/ 112 h 318"/>
              <a:gd name="T74" fmla="*/ 682 w 1025"/>
              <a:gd name="T75" fmla="*/ 106 h 318"/>
              <a:gd name="T76" fmla="*/ 700 w 1025"/>
              <a:gd name="T77" fmla="*/ 101 h 318"/>
              <a:gd name="T78" fmla="*/ 718 w 1025"/>
              <a:gd name="T79" fmla="*/ 95 h 318"/>
              <a:gd name="T80" fmla="*/ 736 w 1025"/>
              <a:gd name="T81" fmla="*/ 90 h 318"/>
              <a:gd name="T82" fmla="*/ 754 w 1025"/>
              <a:gd name="T83" fmla="*/ 84 h 318"/>
              <a:gd name="T84" fmla="*/ 772 w 1025"/>
              <a:gd name="T85" fmla="*/ 78 h 318"/>
              <a:gd name="T86" fmla="*/ 790 w 1025"/>
              <a:gd name="T87" fmla="*/ 73 h 318"/>
              <a:gd name="T88" fmla="*/ 808 w 1025"/>
              <a:gd name="T89" fmla="*/ 67 h 318"/>
              <a:gd name="T90" fmla="*/ 826 w 1025"/>
              <a:gd name="T91" fmla="*/ 62 h 318"/>
              <a:gd name="T92" fmla="*/ 844 w 1025"/>
              <a:gd name="T93" fmla="*/ 56 h 318"/>
              <a:gd name="T94" fmla="*/ 862 w 1025"/>
              <a:gd name="T95" fmla="*/ 51 h 318"/>
              <a:gd name="T96" fmla="*/ 880 w 1025"/>
              <a:gd name="T97" fmla="*/ 45 h 318"/>
              <a:gd name="T98" fmla="*/ 898 w 1025"/>
              <a:gd name="T99" fmla="*/ 39 h 318"/>
              <a:gd name="T100" fmla="*/ 916 w 1025"/>
              <a:gd name="T101" fmla="*/ 34 h 318"/>
              <a:gd name="T102" fmla="*/ 934 w 1025"/>
              <a:gd name="T103" fmla="*/ 28 h 318"/>
              <a:gd name="T104" fmla="*/ 952 w 1025"/>
              <a:gd name="T105" fmla="*/ 23 h 318"/>
              <a:gd name="T106" fmla="*/ 970 w 1025"/>
              <a:gd name="T107" fmla="*/ 17 h 318"/>
              <a:gd name="T108" fmla="*/ 988 w 1025"/>
              <a:gd name="T109" fmla="*/ 12 h 318"/>
              <a:gd name="T110" fmla="*/ 1006 w 1025"/>
              <a:gd name="T111" fmla="*/ 6 h 318"/>
              <a:gd name="T112" fmla="*/ 1024 w 1025"/>
              <a:gd name="T113" fmla="*/ 0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25" h="318">
                <a:moveTo>
                  <a:pt x="0" y="318"/>
                </a:moveTo>
                <a:lnTo>
                  <a:pt x="2" y="317"/>
                </a:lnTo>
                <a:lnTo>
                  <a:pt x="4" y="316"/>
                </a:lnTo>
                <a:lnTo>
                  <a:pt x="6" y="316"/>
                </a:lnTo>
                <a:lnTo>
                  <a:pt x="8" y="315"/>
                </a:lnTo>
                <a:lnTo>
                  <a:pt x="10" y="315"/>
                </a:lnTo>
                <a:lnTo>
                  <a:pt x="12" y="314"/>
                </a:lnTo>
                <a:lnTo>
                  <a:pt x="14" y="313"/>
                </a:lnTo>
                <a:lnTo>
                  <a:pt x="16" y="313"/>
                </a:lnTo>
                <a:lnTo>
                  <a:pt x="18" y="312"/>
                </a:lnTo>
                <a:lnTo>
                  <a:pt x="20" y="311"/>
                </a:lnTo>
                <a:lnTo>
                  <a:pt x="22" y="311"/>
                </a:lnTo>
                <a:lnTo>
                  <a:pt x="24" y="310"/>
                </a:lnTo>
                <a:lnTo>
                  <a:pt x="26" y="310"/>
                </a:lnTo>
                <a:lnTo>
                  <a:pt x="28" y="309"/>
                </a:lnTo>
                <a:lnTo>
                  <a:pt x="30" y="308"/>
                </a:lnTo>
                <a:lnTo>
                  <a:pt x="32" y="308"/>
                </a:lnTo>
                <a:lnTo>
                  <a:pt x="34" y="307"/>
                </a:lnTo>
                <a:lnTo>
                  <a:pt x="36" y="306"/>
                </a:lnTo>
                <a:lnTo>
                  <a:pt x="38" y="306"/>
                </a:lnTo>
                <a:lnTo>
                  <a:pt x="40" y="305"/>
                </a:lnTo>
                <a:lnTo>
                  <a:pt x="42" y="305"/>
                </a:lnTo>
                <a:lnTo>
                  <a:pt x="44" y="304"/>
                </a:lnTo>
                <a:lnTo>
                  <a:pt x="46" y="303"/>
                </a:lnTo>
                <a:lnTo>
                  <a:pt x="48" y="303"/>
                </a:lnTo>
                <a:lnTo>
                  <a:pt x="50" y="302"/>
                </a:lnTo>
                <a:lnTo>
                  <a:pt x="52" y="302"/>
                </a:lnTo>
                <a:lnTo>
                  <a:pt x="54" y="301"/>
                </a:lnTo>
                <a:lnTo>
                  <a:pt x="56" y="300"/>
                </a:lnTo>
                <a:lnTo>
                  <a:pt x="58" y="300"/>
                </a:lnTo>
                <a:lnTo>
                  <a:pt x="60" y="299"/>
                </a:lnTo>
                <a:lnTo>
                  <a:pt x="62" y="298"/>
                </a:lnTo>
                <a:lnTo>
                  <a:pt x="64" y="298"/>
                </a:lnTo>
                <a:lnTo>
                  <a:pt x="66" y="297"/>
                </a:lnTo>
                <a:lnTo>
                  <a:pt x="68" y="297"/>
                </a:lnTo>
                <a:lnTo>
                  <a:pt x="70" y="296"/>
                </a:lnTo>
                <a:lnTo>
                  <a:pt x="72" y="295"/>
                </a:lnTo>
                <a:lnTo>
                  <a:pt x="74" y="295"/>
                </a:lnTo>
                <a:lnTo>
                  <a:pt x="76" y="294"/>
                </a:lnTo>
                <a:lnTo>
                  <a:pt x="78" y="293"/>
                </a:lnTo>
                <a:lnTo>
                  <a:pt x="80" y="293"/>
                </a:lnTo>
                <a:lnTo>
                  <a:pt x="82" y="292"/>
                </a:lnTo>
                <a:lnTo>
                  <a:pt x="84" y="292"/>
                </a:lnTo>
                <a:lnTo>
                  <a:pt x="86" y="291"/>
                </a:lnTo>
                <a:lnTo>
                  <a:pt x="88" y="290"/>
                </a:lnTo>
                <a:lnTo>
                  <a:pt x="90" y="290"/>
                </a:lnTo>
                <a:lnTo>
                  <a:pt x="92" y="289"/>
                </a:lnTo>
                <a:lnTo>
                  <a:pt x="94" y="289"/>
                </a:lnTo>
                <a:lnTo>
                  <a:pt x="96" y="288"/>
                </a:lnTo>
                <a:lnTo>
                  <a:pt x="98" y="287"/>
                </a:lnTo>
                <a:lnTo>
                  <a:pt x="100" y="287"/>
                </a:lnTo>
                <a:lnTo>
                  <a:pt x="102" y="286"/>
                </a:lnTo>
                <a:lnTo>
                  <a:pt x="104" y="285"/>
                </a:lnTo>
                <a:lnTo>
                  <a:pt x="106" y="285"/>
                </a:lnTo>
                <a:lnTo>
                  <a:pt x="108" y="284"/>
                </a:lnTo>
                <a:lnTo>
                  <a:pt x="110" y="284"/>
                </a:lnTo>
                <a:lnTo>
                  <a:pt x="112" y="283"/>
                </a:lnTo>
                <a:lnTo>
                  <a:pt x="114" y="282"/>
                </a:lnTo>
                <a:lnTo>
                  <a:pt x="116" y="282"/>
                </a:lnTo>
                <a:lnTo>
                  <a:pt x="118" y="281"/>
                </a:lnTo>
                <a:lnTo>
                  <a:pt x="120" y="280"/>
                </a:lnTo>
                <a:lnTo>
                  <a:pt x="122" y="280"/>
                </a:lnTo>
                <a:lnTo>
                  <a:pt x="124" y="279"/>
                </a:lnTo>
                <a:lnTo>
                  <a:pt x="126" y="279"/>
                </a:lnTo>
                <a:lnTo>
                  <a:pt x="128" y="278"/>
                </a:lnTo>
                <a:lnTo>
                  <a:pt x="130" y="277"/>
                </a:lnTo>
                <a:lnTo>
                  <a:pt x="132" y="277"/>
                </a:lnTo>
                <a:lnTo>
                  <a:pt x="134" y="276"/>
                </a:lnTo>
                <a:lnTo>
                  <a:pt x="136" y="276"/>
                </a:lnTo>
                <a:lnTo>
                  <a:pt x="138" y="275"/>
                </a:lnTo>
                <a:lnTo>
                  <a:pt x="140" y="274"/>
                </a:lnTo>
                <a:lnTo>
                  <a:pt x="142" y="274"/>
                </a:lnTo>
                <a:lnTo>
                  <a:pt x="144" y="273"/>
                </a:lnTo>
                <a:lnTo>
                  <a:pt x="146" y="272"/>
                </a:lnTo>
                <a:lnTo>
                  <a:pt x="148" y="272"/>
                </a:lnTo>
                <a:lnTo>
                  <a:pt x="150" y="271"/>
                </a:lnTo>
                <a:lnTo>
                  <a:pt x="152" y="271"/>
                </a:lnTo>
                <a:lnTo>
                  <a:pt x="154" y="270"/>
                </a:lnTo>
                <a:lnTo>
                  <a:pt x="156" y="269"/>
                </a:lnTo>
                <a:lnTo>
                  <a:pt x="158" y="269"/>
                </a:lnTo>
                <a:lnTo>
                  <a:pt x="160" y="268"/>
                </a:lnTo>
                <a:lnTo>
                  <a:pt x="162" y="267"/>
                </a:lnTo>
                <a:lnTo>
                  <a:pt x="164" y="267"/>
                </a:lnTo>
                <a:lnTo>
                  <a:pt x="166" y="266"/>
                </a:lnTo>
                <a:lnTo>
                  <a:pt x="168" y="266"/>
                </a:lnTo>
                <a:lnTo>
                  <a:pt x="170" y="265"/>
                </a:lnTo>
                <a:lnTo>
                  <a:pt x="172" y="264"/>
                </a:lnTo>
                <a:lnTo>
                  <a:pt x="174" y="264"/>
                </a:lnTo>
                <a:lnTo>
                  <a:pt x="176" y="263"/>
                </a:lnTo>
                <a:lnTo>
                  <a:pt x="178" y="262"/>
                </a:lnTo>
                <a:lnTo>
                  <a:pt x="180" y="262"/>
                </a:lnTo>
                <a:lnTo>
                  <a:pt x="182" y="261"/>
                </a:lnTo>
                <a:lnTo>
                  <a:pt x="184" y="261"/>
                </a:lnTo>
                <a:lnTo>
                  <a:pt x="186" y="260"/>
                </a:lnTo>
                <a:lnTo>
                  <a:pt x="188" y="259"/>
                </a:lnTo>
                <a:lnTo>
                  <a:pt x="190" y="259"/>
                </a:lnTo>
                <a:lnTo>
                  <a:pt x="192" y="258"/>
                </a:lnTo>
                <a:lnTo>
                  <a:pt x="194" y="258"/>
                </a:lnTo>
                <a:lnTo>
                  <a:pt x="196" y="257"/>
                </a:lnTo>
                <a:lnTo>
                  <a:pt x="198" y="256"/>
                </a:lnTo>
                <a:lnTo>
                  <a:pt x="200" y="256"/>
                </a:lnTo>
                <a:lnTo>
                  <a:pt x="202" y="255"/>
                </a:lnTo>
                <a:lnTo>
                  <a:pt x="204" y="254"/>
                </a:lnTo>
                <a:lnTo>
                  <a:pt x="206" y="254"/>
                </a:lnTo>
                <a:lnTo>
                  <a:pt x="208" y="253"/>
                </a:lnTo>
                <a:lnTo>
                  <a:pt x="210" y="253"/>
                </a:lnTo>
                <a:lnTo>
                  <a:pt x="212" y="252"/>
                </a:lnTo>
                <a:lnTo>
                  <a:pt x="214" y="251"/>
                </a:lnTo>
                <a:lnTo>
                  <a:pt x="216" y="251"/>
                </a:lnTo>
                <a:lnTo>
                  <a:pt x="218" y="250"/>
                </a:lnTo>
                <a:lnTo>
                  <a:pt x="220" y="249"/>
                </a:lnTo>
                <a:lnTo>
                  <a:pt x="222" y="249"/>
                </a:lnTo>
                <a:lnTo>
                  <a:pt x="224" y="248"/>
                </a:lnTo>
                <a:lnTo>
                  <a:pt x="226" y="248"/>
                </a:lnTo>
                <a:lnTo>
                  <a:pt x="228" y="247"/>
                </a:lnTo>
                <a:lnTo>
                  <a:pt x="230" y="246"/>
                </a:lnTo>
                <a:lnTo>
                  <a:pt x="232" y="246"/>
                </a:lnTo>
                <a:lnTo>
                  <a:pt x="234" y="245"/>
                </a:lnTo>
                <a:lnTo>
                  <a:pt x="236" y="245"/>
                </a:lnTo>
                <a:lnTo>
                  <a:pt x="238" y="244"/>
                </a:lnTo>
                <a:lnTo>
                  <a:pt x="240" y="243"/>
                </a:lnTo>
                <a:lnTo>
                  <a:pt x="242" y="243"/>
                </a:lnTo>
                <a:lnTo>
                  <a:pt x="244" y="242"/>
                </a:lnTo>
                <a:lnTo>
                  <a:pt x="246" y="241"/>
                </a:lnTo>
                <a:lnTo>
                  <a:pt x="248" y="241"/>
                </a:lnTo>
                <a:lnTo>
                  <a:pt x="250" y="240"/>
                </a:lnTo>
                <a:lnTo>
                  <a:pt x="252" y="240"/>
                </a:lnTo>
                <a:lnTo>
                  <a:pt x="254" y="239"/>
                </a:lnTo>
                <a:lnTo>
                  <a:pt x="256" y="238"/>
                </a:lnTo>
                <a:lnTo>
                  <a:pt x="258" y="238"/>
                </a:lnTo>
                <a:lnTo>
                  <a:pt x="260" y="237"/>
                </a:lnTo>
                <a:lnTo>
                  <a:pt x="262" y="236"/>
                </a:lnTo>
                <a:lnTo>
                  <a:pt x="264" y="236"/>
                </a:lnTo>
                <a:lnTo>
                  <a:pt x="266" y="235"/>
                </a:lnTo>
                <a:lnTo>
                  <a:pt x="268" y="235"/>
                </a:lnTo>
                <a:lnTo>
                  <a:pt x="270" y="234"/>
                </a:lnTo>
                <a:lnTo>
                  <a:pt x="272" y="233"/>
                </a:lnTo>
                <a:lnTo>
                  <a:pt x="274" y="233"/>
                </a:lnTo>
                <a:lnTo>
                  <a:pt x="276" y="232"/>
                </a:lnTo>
                <a:lnTo>
                  <a:pt x="278" y="232"/>
                </a:lnTo>
                <a:lnTo>
                  <a:pt x="280" y="231"/>
                </a:lnTo>
                <a:lnTo>
                  <a:pt x="282" y="230"/>
                </a:lnTo>
                <a:lnTo>
                  <a:pt x="284" y="230"/>
                </a:lnTo>
                <a:lnTo>
                  <a:pt x="286" y="229"/>
                </a:lnTo>
                <a:lnTo>
                  <a:pt x="288" y="228"/>
                </a:lnTo>
                <a:lnTo>
                  <a:pt x="290" y="228"/>
                </a:lnTo>
                <a:lnTo>
                  <a:pt x="292" y="227"/>
                </a:lnTo>
                <a:lnTo>
                  <a:pt x="294" y="227"/>
                </a:lnTo>
                <a:lnTo>
                  <a:pt x="296" y="226"/>
                </a:lnTo>
                <a:lnTo>
                  <a:pt x="298" y="225"/>
                </a:lnTo>
                <a:lnTo>
                  <a:pt x="300" y="225"/>
                </a:lnTo>
                <a:lnTo>
                  <a:pt x="302" y="224"/>
                </a:lnTo>
                <a:lnTo>
                  <a:pt x="304" y="223"/>
                </a:lnTo>
                <a:lnTo>
                  <a:pt x="306" y="223"/>
                </a:lnTo>
                <a:lnTo>
                  <a:pt x="308" y="222"/>
                </a:lnTo>
                <a:lnTo>
                  <a:pt x="310" y="222"/>
                </a:lnTo>
                <a:lnTo>
                  <a:pt x="312" y="221"/>
                </a:lnTo>
                <a:lnTo>
                  <a:pt x="314" y="220"/>
                </a:lnTo>
                <a:lnTo>
                  <a:pt x="316" y="220"/>
                </a:lnTo>
                <a:lnTo>
                  <a:pt x="318" y="219"/>
                </a:lnTo>
                <a:lnTo>
                  <a:pt x="320" y="218"/>
                </a:lnTo>
                <a:lnTo>
                  <a:pt x="322" y="218"/>
                </a:lnTo>
                <a:lnTo>
                  <a:pt x="324" y="217"/>
                </a:lnTo>
                <a:lnTo>
                  <a:pt x="326" y="217"/>
                </a:lnTo>
                <a:lnTo>
                  <a:pt x="328" y="216"/>
                </a:lnTo>
                <a:lnTo>
                  <a:pt x="330" y="215"/>
                </a:lnTo>
                <a:lnTo>
                  <a:pt x="332" y="215"/>
                </a:lnTo>
                <a:lnTo>
                  <a:pt x="334" y="214"/>
                </a:lnTo>
                <a:lnTo>
                  <a:pt x="336" y="214"/>
                </a:lnTo>
                <a:lnTo>
                  <a:pt x="338" y="213"/>
                </a:lnTo>
                <a:lnTo>
                  <a:pt x="340" y="212"/>
                </a:lnTo>
                <a:lnTo>
                  <a:pt x="342" y="212"/>
                </a:lnTo>
                <a:lnTo>
                  <a:pt x="344" y="211"/>
                </a:lnTo>
                <a:lnTo>
                  <a:pt x="346" y="210"/>
                </a:lnTo>
                <a:lnTo>
                  <a:pt x="348" y="210"/>
                </a:lnTo>
                <a:lnTo>
                  <a:pt x="350" y="209"/>
                </a:lnTo>
                <a:lnTo>
                  <a:pt x="352" y="209"/>
                </a:lnTo>
                <a:lnTo>
                  <a:pt x="354" y="208"/>
                </a:lnTo>
                <a:lnTo>
                  <a:pt x="356" y="207"/>
                </a:lnTo>
                <a:lnTo>
                  <a:pt x="358" y="207"/>
                </a:lnTo>
                <a:lnTo>
                  <a:pt x="360" y="206"/>
                </a:lnTo>
                <a:lnTo>
                  <a:pt x="362" y="205"/>
                </a:lnTo>
                <a:lnTo>
                  <a:pt x="364" y="205"/>
                </a:lnTo>
                <a:lnTo>
                  <a:pt x="366" y="204"/>
                </a:lnTo>
                <a:lnTo>
                  <a:pt x="368" y="204"/>
                </a:lnTo>
                <a:lnTo>
                  <a:pt x="370" y="203"/>
                </a:lnTo>
                <a:lnTo>
                  <a:pt x="372" y="202"/>
                </a:lnTo>
                <a:lnTo>
                  <a:pt x="374" y="202"/>
                </a:lnTo>
                <a:lnTo>
                  <a:pt x="376" y="201"/>
                </a:lnTo>
                <a:lnTo>
                  <a:pt x="378" y="201"/>
                </a:lnTo>
                <a:lnTo>
                  <a:pt x="380" y="200"/>
                </a:lnTo>
                <a:lnTo>
                  <a:pt x="382" y="199"/>
                </a:lnTo>
                <a:lnTo>
                  <a:pt x="384" y="199"/>
                </a:lnTo>
                <a:lnTo>
                  <a:pt x="386" y="198"/>
                </a:lnTo>
                <a:lnTo>
                  <a:pt x="388" y="197"/>
                </a:lnTo>
                <a:lnTo>
                  <a:pt x="390" y="197"/>
                </a:lnTo>
                <a:lnTo>
                  <a:pt x="392" y="196"/>
                </a:lnTo>
                <a:lnTo>
                  <a:pt x="394" y="196"/>
                </a:lnTo>
                <a:lnTo>
                  <a:pt x="396" y="195"/>
                </a:lnTo>
                <a:lnTo>
                  <a:pt x="398" y="194"/>
                </a:lnTo>
                <a:lnTo>
                  <a:pt x="400" y="194"/>
                </a:lnTo>
                <a:lnTo>
                  <a:pt x="402" y="193"/>
                </a:lnTo>
                <a:lnTo>
                  <a:pt x="404" y="192"/>
                </a:lnTo>
                <a:lnTo>
                  <a:pt x="406" y="192"/>
                </a:lnTo>
                <a:lnTo>
                  <a:pt x="408" y="191"/>
                </a:lnTo>
                <a:lnTo>
                  <a:pt x="410" y="191"/>
                </a:lnTo>
                <a:lnTo>
                  <a:pt x="412" y="190"/>
                </a:lnTo>
                <a:lnTo>
                  <a:pt x="414" y="189"/>
                </a:lnTo>
                <a:lnTo>
                  <a:pt x="416" y="189"/>
                </a:lnTo>
                <a:lnTo>
                  <a:pt x="418" y="188"/>
                </a:lnTo>
                <a:lnTo>
                  <a:pt x="420" y="188"/>
                </a:lnTo>
                <a:lnTo>
                  <a:pt x="422" y="187"/>
                </a:lnTo>
                <a:lnTo>
                  <a:pt x="424" y="186"/>
                </a:lnTo>
                <a:lnTo>
                  <a:pt x="426" y="186"/>
                </a:lnTo>
                <a:lnTo>
                  <a:pt x="428" y="185"/>
                </a:lnTo>
                <a:lnTo>
                  <a:pt x="430" y="184"/>
                </a:lnTo>
                <a:lnTo>
                  <a:pt x="432" y="184"/>
                </a:lnTo>
                <a:lnTo>
                  <a:pt x="434" y="183"/>
                </a:lnTo>
                <a:lnTo>
                  <a:pt x="436" y="183"/>
                </a:lnTo>
                <a:lnTo>
                  <a:pt x="438" y="182"/>
                </a:lnTo>
                <a:lnTo>
                  <a:pt x="440" y="181"/>
                </a:lnTo>
                <a:lnTo>
                  <a:pt x="442" y="181"/>
                </a:lnTo>
                <a:lnTo>
                  <a:pt x="444" y="180"/>
                </a:lnTo>
                <a:lnTo>
                  <a:pt x="446" y="179"/>
                </a:lnTo>
                <a:lnTo>
                  <a:pt x="448" y="179"/>
                </a:lnTo>
                <a:lnTo>
                  <a:pt x="450" y="178"/>
                </a:lnTo>
                <a:lnTo>
                  <a:pt x="452" y="178"/>
                </a:lnTo>
                <a:lnTo>
                  <a:pt x="454" y="177"/>
                </a:lnTo>
                <a:lnTo>
                  <a:pt x="456" y="176"/>
                </a:lnTo>
                <a:lnTo>
                  <a:pt x="458" y="176"/>
                </a:lnTo>
                <a:lnTo>
                  <a:pt x="460" y="175"/>
                </a:lnTo>
                <a:lnTo>
                  <a:pt x="462" y="174"/>
                </a:lnTo>
                <a:lnTo>
                  <a:pt x="464" y="174"/>
                </a:lnTo>
                <a:lnTo>
                  <a:pt x="466" y="173"/>
                </a:lnTo>
                <a:lnTo>
                  <a:pt x="468" y="173"/>
                </a:lnTo>
                <a:lnTo>
                  <a:pt x="470" y="172"/>
                </a:lnTo>
                <a:lnTo>
                  <a:pt x="472" y="171"/>
                </a:lnTo>
                <a:lnTo>
                  <a:pt x="474" y="171"/>
                </a:lnTo>
                <a:lnTo>
                  <a:pt x="476" y="170"/>
                </a:lnTo>
                <a:lnTo>
                  <a:pt x="478" y="170"/>
                </a:lnTo>
                <a:lnTo>
                  <a:pt x="480" y="169"/>
                </a:lnTo>
                <a:lnTo>
                  <a:pt x="482" y="168"/>
                </a:lnTo>
                <a:lnTo>
                  <a:pt x="484" y="168"/>
                </a:lnTo>
                <a:lnTo>
                  <a:pt x="486" y="167"/>
                </a:lnTo>
                <a:lnTo>
                  <a:pt x="488" y="166"/>
                </a:lnTo>
                <a:lnTo>
                  <a:pt x="490" y="166"/>
                </a:lnTo>
                <a:lnTo>
                  <a:pt x="492" y="165"/>
                </a:lnTo>
                <a:lnTo>
                  <a:pt x="494" y="165"/>
                </a:lnTo>
                <a:lnTo>
                  <a:pt x="496" y="164"/>
                </a:lnTo>
                <a:lnTo>
                  <a:pt x="498" y="163"/>
                </a:lnTo>
                <a:lnTo>
                  <a:pt x="500" y="163"/>
                </a:lnTo>
                <a:lnTo>
                  <a:pt x="502" y="162"/>
                </a:lnTo>
                <a:lnTo>
                  <a:pt x="504" y="161"/>
                </a:lnTo>
                <a:lnTo>
                  <a:pt x="506" y="161"/>
                </a:lnTo>
                <a:lnTo>
                  <a:pt x="508" y="160"/>
                </a:lnTo>
                <a:lnTo>
                  <a:pt x="510" y="160"/>
                </a:lnTo>
                <a:lnTo>
                  <a:pt x="512" y="159"/>
                </a:lnTo>
                <a:lnTo>
                  <a:pt x="514" y="158"/>
                </a:lnTo>
                <a:lnTo>
                  <a:pt x="516" y="158"/>
                </a:lnTo>
                <a:lnTo>
                  <a:pt x="518" y="157"/>
                </a:lnTo>
                <a:lnTo>
                  <a:pt x="520" y="157"/>
                </a:lnTo>
                <a:lnTo>
                  <a:pt x="522" y="156"/>
                </a:lnTo>
                <a:lnTo>
                  <a:pt x="524" y="155"/>
                </a:lnTo>
                <a:lnTo>
                  <a:pt x="526" y="155"/>
                </a:lnTo>
                <a:lnTo>
                  <a:pt x="528" y="154"/>
                </a:lnTo>
                <a:lnTo>
                  <a:pt x="530" y="153"/>
                </a:lnTo>
                <a:lnTo>
                  <a:pt x="532" y="153"/>
                </a:lnTo>
                <a:lnTo>
                  <a:pt x="534" y="152"/>
                </a:lnTo>
                <a:lnTo>
                  <a:pt x="536" y="152"/>
                </a:lnTo>
                <a:lnTo>
                  <a:pt x="538" y="151"/>
                </a:lnTo>
                <a:lnTo>
                  <a:pt x="540" y="150"/>
                </a:lnTo>
                <a:lnTo>
                  <a:pt x="542" y="150"/>
                </a:lnTo>
                <a:lnTo>
                  <a:pt x="544" y="149"/>
                </a:lnTo>
                <a:lnTo>
                  <a:pt x="546" y="148"/>
                </a:lnTo>
                <a:lnTo>
                  <a:pt x="548" y="148"/>
                </a:lnTo>
                <a:lnTo>
                  <a:pt x="550" y="147"/>
                </a:lnTo>
                <a:lnTo>
                  <a:pt x="552" y="147"/>
                </a:lnTo>
                <a:lnTo>
                  <a:pt x="554" y="146"/>
                </a:lnTo>
                <a:lnTo>
                  <a:pt x="556" y="145"/>
                </a:lnTo>
                <a:lnTo>
                  <a:pt x="558" y="145"/>
                </a:lnTo>
                <a:lnTo>
                  <a:pt x="560" y="144"/>
                </a:lnTo>
                <a:lnTo>
                  <a:pt x="562" y="144"/>
                </a:lnTo>
                <a:lnTo>
                  <a:pt x="564" y="143"/>
                </a:lnTo>
                <a:lnTo>
                  <a:pt x="566" y="142"/>
                </a:lnTo>
                <a:lnTo>
                  <a:pt x="568" y="142"/>
                </a:lnTo>
                <a:lnTo>
                  <a:pt x="570" y="141"/>
                </a:lnTo>
                <a:lnTo>
                  <a:pt x="572" y="140"/>
                </a:lnTo>
                <a:lnTo>
                  <a:pt x="574" y="140"/>
                </a:lnTo>
                <a:lnTo>
                  <a:pt x="576" y="139"/>
                </a:lnTo>
                <a:lnTo>
                  <a:pt x="578" y="139"/>
                </a:lnTo>
                <a:lnTo>
                  <a:pt x="580" y="138"/>
                </a:lnTo>
                <a:lnTo>
                  <a:pt x="582" y="137"/>
                </a:lnTo>
                <a:lnTo>
                  <a:pt x="584" y="137"/>
                </a:lnTo>
                <a:lnTo>
                  <a:pt x="586" y="136"/>
                </a:lnTo>
                <a:lnTo>
                  <a:pt x="588" y="135"/>
                </a:lnTo>
                <a:lnTo>
                  <a:pt x="590" y="135"/>
                </a:lnTo>
                <a:lnTo>
                  <a:pt x="592" y="134"/>
                </a:lnTo>
                <a:lnTo>
                  <a:pt x="594" y="134"/>
                </a:lnTo>
                <a:lnTo>
                  <a:pt x="596" y="133"/>
                </a:lnTo>
                <a:lnTo>
                  <a:pt x="598" y="132"/>
                </a:lnTo>
                <a:lnTo>
                  <a:pt x="600" y="132"/>
                </a:lnTo>
                <a:lnTo>
                  <a:pt x="602" y="131"/>
                </a:lnTo>
                <a:lnTo>
                  <a:pt x="604" y="130"/>
                </a:lnTo>
                <a:lnTo>
                  <a:pt x="606" y="130"/>
                </a:lnTo>
                <a:lnTo>
                  <a:pt x="608" y="129"/>
                </a:lnTo>
                <a:lnTo>
                  <a:pt x="610" y="129"/>
                </a:lnTo>
                <a:lnTo>
                  <a:pt x="612" y="128"/>
                </a:lnTo>
                <a:lnTo>
                  <a:pt x="614" y="127"/>
                </a:lnTo>
                <a:lnTo>
                  <a:pt x="616" y="127"/>
                </a:lnTo>
                <a:lnTo>
                  <a:pt x="618" y="126"/>
                </a:lnTo>
                <a:lnTo>
                  <a:pt x="620" y="126"/>
                </a:lnTo>
                <a:lnTo>
                  <a:pt x="622" y="125"/>
                </a:lnTo>
                <a:lnTo>
                  <a:pt x="624" y="124"/>
                </a:lnTo>
                <a:lnTo>
                  <a:pt x="626" y="124"/>
                </a:lnTo>
                <a:lnTo>
                  <a:pt x="628" y="123"/>
                </a:lnTo>
                <a:lnTo>
                  <a:pt x="630" y="122"/>
                </a:lnTo>
                <a:lnTo>
                  <a:pt x="632" y="122"/>
                </a:lnTo>
                <a:lnTo>
                  <a:pt x="634" y="121"/>
                </a:lnTo>
                <a:lnTo>
                  <a:pt x="636" y="121"/>
                </a:lnTo>
                <a:lnTo>
                  <a:pt x="638" y="120"/>
                </a:lnTo>
                <a:lnTo>
                  <a:pt x="640" y="119"/>
                </a:lnTo>
                <a:lnTo>
                  <a:pt x="642" y="119"/>
                </a:lnTo>
                <a:lnTo>
                  <a:pt x="644" y="118"/>
                </a:lnTo>
                <a:lnTo>
                  <a:pt x="646" y="117"/>
                </a:lnTo>
                <a:lnTo>
                  <a:pt x="648" y="117"/>
                </a:lnTo>
                <a:lnTo>
                  <a:pt x="650" y="116"/>
                </a:lnTo>
                <a:lnTo>
                  <a:pt x="652" y="116"/>
                </a:lnTo>
                <a:lnTo>
                  <a:pt x="654" y="115"/>
                </a:lnTo>
                <a:lnTo>
                  <a:pt x="656" y="114"/>
                </a:lnTo>
                <a:lnTo>
                  <a:pt x="658" y="114"/>
                </a:lnTo>
                <a:lnTo>
                  <a:pt x="660" y="113"/>
                </a:lnTo>
                <a:lnTo>
                  <a:pt x="662" y="113"/>
                </a:lnTo>
                <a:lnTo>
                  <a:pt x="664" y="112"/>
                </a:lnTo>
                <a:lnTo>
                  <a:pt x="666" y="111"/>
                </a:lnTo>
                <a:lnTo>
                  <a:pt x="668" y="111"/>
                </a:lnTo>
                <a:lnTo>
                  <a:pt x="670" y="110"/>
                </a:lnTo>
                <a:lnTo>
                  <a:pt x="672" y="109"/>
                </a:lnTo>
                <a:lnTo>
                  <a:pt x="674" y="109"/>
                </a:lnTo>
                <a:lnTo>
                  <a:pt x="676" y="108"/>
                </a:lnTo>
                <a:lnTo>
                  <a:pt x="678" y="108"/>
                </a:lnTo>
                <a:lnTo>
                  <a:pt x="680" y="107"/>
                </a:lnTo>
                <a:lnTo>
                  <a:pt x="682" y="106"/>
                </a:lnTo>
                <a:lnTo>
                  <a:pt x="684" y="106"/>
                </a:lnTo>
                <a:lnTo>
                  <a:pt x="686" y="105"/>
                </a:lnTo>
                <a:lnTo>
                  <a:pt x="688" y="104"/>
                </a:lnTo>
                <a:lnTo>
                  <a:pt x="690" y="104"/>
                </a:lnTo>
                <a:lnTo>
                  <a:pt x="692" y="103"/>
                </a:lnTo>
                <a:lnTo>
                  <a:pt x="694" y="103"/>
                </a:lnTo>
                <a:lnTo>
                  <a:pt x="696" y="102"/>
                </a:lnTo>
                <a:lnTo>
                  <a:pt x="698" y="101"/>
                </a:lnTo>
                <a:lnTo>
                  <a:pt x="700" y="101"/>
                </a:lnTo>
                <a:lnTo>
                  <a:pt x="702" y="100"/>
                </a:lnTo>
                <a:lnTo>
                  <a:pt x="704" y="100"/>
                </a:lnTo>
                <a:lnTo>
                  <a:pt x="706" y="99"/>
                </a:lnTo>
                <a:lnTo>
                  <a:pt x="708" y="98"/>
                </a:lnTo>
                <a:lnTo>
                  <a:pt x="710" y="98"/>
                </a:lnTo>
                <a:lnTo>
                  <a:pt x="712" y="97"/>
                </a:lnTo>
                <a:lnTo>
                  <a:pt x="714" y="96"/>
                </a:lnTo>
                <a:lnTo>
                  <a:pt x="716" y="96"/>
                </a:lnTo>
                <a:lnTo>
                  <a:pt x="718" y="95"/>
                </a:lnTo>
                <a:lnTo>
                  <a:pt x="720" y="95"/>
                </a:lnTo>
                <a:lnTo>
                  <a:pt x="722" y="94"/>
                </a:lnTo>
                <a:lnTo>
                  <a:pt x="724" y="93"/>
                </a:lnTo>
                <a:lnTo>
                  <a:pt x="726" y="93"/>
                </a:lnTo>
                <a:lnTo>
                  <a:pt x="728" y="92"/>
                </a:lnTo>
                <a:lnTo>
                  <a:pt x="730" y="91"/>
                </a:lnTo>
                <a:lnTo>
                  <a:pt x="732" y="91"/>
                </a:lnTo>
                <a:lnTo>
                  <a:pt x="734" y="90"/>
                </a:lnTo>
                <a:lnTo>
                  <a:pt x="736" y="90"/>
                </a:lnTo>
                <a:lnTo>
                  <a:pt x="738" y="89"/>
                </a:lnTo>
                <a:lnTo>
                  <a:pt x="740" y="88"/>
                </a:lnTo>
                <a:lnTo>
                  <a:pt x="742" y="88"/>
                </a:lnTo>
                <a:lnTo>
                  <a:pt x="744" y="87"/>
                </a:lnTo>
                <a:lnTo>
                  <a:pt x="746" y="86"/>
                </a:lnTo>
                <a:lnTo>
                  <a:pt x="748" y="86"/>
                </a:lnTo>
                <a:lnTo>
                  <a:pt x="750" y="85"/>
                </a:lnTo>
                <a:lnTo>
                  <a:pt x="752" y="85"/>
                </a:lnTo>
                <a:lnTo>
                  <a:pt x="754" y="84"/>
                </a:lnTo>
                <a:lnTo>
                  <a:pt x="756" y="83"/>
                </a:lnTo>
                <a:lnTo>
                  <a:pt x="758" y="83"/>
                </a:lnTo>
                <a:lnTo>
                  <a:pt x="760" y="82"/>
                </a:lnTo>
                <a:lnTo>
                  <a:pt x="762" y="82"/>
                </a:lnTo>
                <a:lnTo>
                  <a:pt x="764" y="81"/>
                </a:lnTo>
                <a:lnTo>
                  <a:pt x="766" y="80"/>
                </a:lnTo>
                <a:lnTo>
                  <a:pt x="768" y="80"/>
                </a:lnTo>
                <a:lnTo>
                  <a:pt x="770" y="79"/>
                </a:lnTo>
                <a:lnTo>
                  <a:pt x="772" y="78"/>
                </a:lnTo>
                <a:lnTo>
                  <a:pt x="774" y="78"/>
                </a:lnTo>
                <a:lnTo>
                  <a:pt x="776" y="77"/>
                </a:lnTo>
                <a:lnTo>
                  <a:pt x="778" y="77"/>
                </a:lnTo>
                <a:lnTo>
                  <a:pt x="780" y="76"/>
                </a:lnTo>
                <a:lnTo>
                  <a:pt x="782" y="75"/>
                </a:lnTo>
                <a:lnTo>
                  <a:pt x="784" y="75"/>
                </a:lnTo>
                <a:lnTo>
                  <a:pt x="786" y="74"/>
                </a:lnTo>
                <a:lnTo>
                  <a:pt x="788" y="73"/>
                </a:lnTo>
                <a:lnTo>
                  <a:pt x="790" y="73"/>
                </a:lnTo>
                <a:lnTo>
                  <a:pt x="792" y="72"/>
                </a:lnTo>
                <a:lnTo>
                  <a:pt x="794" y="72"/>
                </a:lnTo>
                <a:lnTo>
                  <a:pt x="796" y="71"/>
                </a:lnTo>
                <a:lnTo>
                  <a:pt x="798" y="70"/>
                </a:lnTo>
                <a:lnTo>
                  <a:pt x="800" y="70"/>
                </a:lnTo>
                <a:lnTo>
                  <a:pt x="802" y="69"/>
                </a:lnTo>
                <a:lnTo>
                  <a:pt x="804" y="69"/>
                </a:lnTo>
                <a:lnTo>
                  <a:pt x="806" y="68"/>
                </a:lnTo>
                <a:lnTo>
                  <a:pt x="808" y="67"/>
                </a:lnTo>
                <a:lnTo>
                  <a:pt x="810" y="67"/>
                </a:lnTo>
                <a:lnTo>
                  <a:pt x="812" y="66"/>
                </a:lnTo>
                <a:lnTo>
                  <a:pt x="814" y="65"/>
                </a:lnTo>
                <a:lnTo>
                  <a:pt x="816" y="65"/>
                </a:lnTo>
                <a:lnTo>
                  <a:pt x="818" y="64"/>
                </a:lnTo>
                <a:lnTo>
                  <a:pt x="820" y="64"/>
                </a:lnTo>
                <a:lnTo>
                  <a:pt x="822" y="63"/>
                </a:lnTo>
                <a:lnTo>
                  <a:pt x="824" y="62"/>
                </a:lnTo>
                <a:lnTo>
                  <a:pt x="826" y="62"/>
                </a:lnTo>
                <a:lnTo>
                  <a:pt x="828" y="61"/>
                </a:lnTo>
                <a:lnTo>
                  <a:pt x="830" y="60"/>
                </a:lnTo>
                <a:lnTo>
                  <a:pt x="832" y="60"/>
                </a:lnTo>
                <a:lnTo>
                  <a:pt x="834" y="59"/>
                </a:lnTo>
                <a:lnTo>
                  <a:pt x="836" y="59"/>
                </a:lnTo>
                <a:lnTo>
                  <a:pt x="838" y="58"/>
                </a:lnTo>
                <a:lnTo>
                  <a:pt x="840" y="57"/>
                </a:lnTo>
                <a:lnTo>
                  <a:pt x="842" y="57"/>
                </a:lnTo>
                <a:lnTo>
                  <a:pt x="844" y="56"/>
                </a:lnTo>
                <a:lnTo>
                  <a:pt x="846" y="56"/>
                </a:lnTo>
                <a:lnTo>
                  <a:pt x="848" y="55"/>
                </a:lnTo>
                <a:lnTo>
                  <a:pt x="850" y="54"/>
                </a:lnTo>
                <a:lnTo>
                  <a:pt x="852" y="54"/>
                </a:lnTo>
                <a:lnTo>
                  <a:pt x="854" y="53"/>
                </a:lnTo>
                <a:lnTo>
                  <a:pt x="856" y="52"/>
                </a:lnTo>
                <a:lnTo>
                  <a:pt x="858" y="52"/>
                </a:lnTo>
                <a:lnTo>
                  <a:pt x="860" y="51"/>
                </a:lnTo>
                <a:lnTo>
                  <a:pt x="862" y="51"/>
                </a:lnTo>
                <a:lnTo>
                  <a:pt x="864" y="50"/>
                </a:lnTo>
                <a:lnTo>
                  <a:pt x="866" y="49"/>
                </a:lnTo>
                <a:lnTo>
                  <a:pt x="868" y="49"/>
                </a:lnTo>
                <a:lnTo>
                  <a:pt x="870" y="48"/>
                </a:lnTo>
                <a:lnTo>
                  <a:pt x="872" y="47"/>
                </a:lnTo>
                <a:lnTo>
                  <a:pt x="874" y="47"/>
                </a:lnTo>
                <a:lnTo>
                  <a:pt x="876" y="46"/>
                </a:lnTo>
                <a:lnTo>
                  <a:pt x="878" y="46"/>
                </a:lnTo>
                <a:lnTo>
                  <a:pt x="880" y="45"/>
                </a:lnTo>
                <a:lnTo>
                  <a:pt x="882" y="44"/>
                </a:lnTo>
                <a:lnTo>
                  <a:pt x="884" y="44"/>
                </a:lnTo>
                <a:lnTo>
                  <a:pt x="886" y="43"/>
                </a:lnTo>
                <a:lnTo>
                  <a:pt x="888" y="42"/>
                </a:lnTo>
                <a:lnTo>
                  <a:pt x="890" y="42"/>
                </a:lnTo>
                <a:lnTo>
                  <a:pt x="892" y="41"/>
                </a:lnTo>
                <a:lnTo>
                  <a:pt x="894" y="41"/>
                </a:lnTo>
                <a:lnTo>
                  <a:pt x="896" y="40"/>
                </a:lnTo>
                <a:lnTo>
                  <a:pt x="898" y="39"/>
                </a:lnTo>
                <a:lnTo>
                  <a:pt x="900" y="39"/>
                </a:lnTo>
                <a:lnTo>
                  <a:pt x="902" y="38"/>
                </a:lnTo>
                <a:lnTo>
                  <a:pt x="904" y="38"/>
                </a:lnTo>
                <a:lnTo>
                  <a:pt x="906" y="37"/>
                </a:lnTo>
                <a:lnTo>
                  <a:pt x="908" y="36"/>
                </a:lnTo>
                <a:lnTo>
                  <a:pt x="910" y="36"/>
                </a:lnTo>
                <a:lnTo>
                  <a:pt x="912" y="35"/>
                </a:lnTo>
                <a:lnTo>
                  <a:pt x="914" y="34"/>
                </a:lnTo>
                <a:lnTo>
                  <a:pt x="916" y="34"/>
                </a:lnTo>
                <a:lnTo>
                  <a:pt x="918" y="33"/>
                </a:lnTo>
                <a:lnTo>
                  <a:pt x="920" y="33"/>
                </a:lnTo>
                <a:lnTo>
                  <a:pt x="922" y="32"/>
                </a:lnTo>
                <a:lnTo>
                  <a:pt x="924" y="31"/>
                </a:lnTo>
                <a:lnTo>
                  <a:pt x="926" y="31"/>
                </a:lnTo>
                <a:lnTo>
                  <a:pt x="928" y="30"/>
                </a:lnTo>
                <a:lnTo>
                  <a:pt x="930" y="29"/>
                </a:lnTo>
                <a:lnTo>
                  <a:pt x="932" y="29"/>
                </a:lnTo>
                <a:lnTo>
                  <a:pt x="934" y="28"/>
                </a:lnTo>
                <a:lnTo>
                  <a:pt x="936" y="28"/>
                </a:lnTo>
                <a:lnTo>
                  <a:pt x="938" y="27"/>
                </a:lnTo>
                <a:lnTo>
                  <a:pt x="940" y="26"/>
                </a:lnTo>
                <a:lnTo>
                  <a:pt x="942" y="26"/>
                </a:lnTo>
                <a:lnTo>
                  <a:pt x="944" y="25"/>
                </a:lnTo>
                <a:lnTo>
                  <a:pt x="946" y="25"/>
                </a:lnTo>
                <a:lnTo>
                  <a:pt x="948" y="24"/>
                </a:lnTo>
                <a:lnTo>
                  <a:pt x="950" y="23"/>
                </a:lnTo>
                <a:lnTo>
                  <a:pt x="952" y="23"/>
                </a:lnTo>
                <a:lnTo>
                  <a:pt x="954" y="22"/>
                </a:lnTo>
                <a:lnTo>
                  <a:pt x="956" y="21"/>
                </a:lnTo>
                <a:lnTo>
                  <a:pt x="958" y="21"/>
                </a:lnTo>
                <a:lnTo>
                  <a:pt x="960" y="20"/>
                </a:lnTo>
                <a:lnTo>
                  <a:pt x="962" y="20"/>
                </a:lnTo>
                <a:lnTo>
                  <a:pt x="964" y="19"/>
                </a:lnTo>
                <a:lnTo>
                  <a:pt x="966" y="18"/>
                </a:lnTo>
                <a:lnTo>
                  <a:pt x="968" y="18"/>
                </a:lnTo>
                <a:lnTo>
                  <a:pt x="970" y="17"/>
                </a:lnTo>
                <a:lnTo>
                  <a:pt x="972" y="16"/>
                </a:lnTo>
                <a:lnTo>
                  <a:pt x="974" y="16"/>
                </a:lnTo>
                <a:lnTo>
                  <a:pt x="976" y="15"/>
                </a:lnTo>
                <a:lnTo>
                  <a:pt x="978" y="15"/>
                </a:lnTo>
                <a:lnTo>
                  <a:pt x="980" y="14"/>
                </a:lnTo>
                <a:lnTo>
                  <a:pt x="982" y="13"/>
                </a:lnTo>
                <a:lnTo>
                  <a:pt x="984" y="13"/>
                </a:lnTo>
                <a:lnTo>
                  <a:pt x="986" y="12"/>
                </a:lnTo>
                <a:lnTo>
                  <a:pt x="988" y="12"/>
                </a:lnTo>
                <a:lnTo>
                  <a:pt x="990" y="11"/>
                </a:lnTo>
                <a:lnTo>
                  <a:pt x="992" y="10"/>
                </a:lnTo>
                <a:lnTo>
                  <a:pt x="994" y="10"/>
                </a:lnTo>
                <a:lnTo>
                  <a:pt x="996" y="9"/>
                </a:lnTo>
                <a:lnTo>
                  <a:pt x="998" y="8"/>
                </a:lnTo>
                <a:lnTo>
                  <a:pt x="1000" y="8"/>
                </a:lnTo>
                <a:lnTo>
                  <a:pt x="1002" y="7"/>
                </a:lnTo>
                <a:lnTo>
                  <a:pt x="1004" y="7"/>
                </a:lnTo>
                <a:lnTo>
                  <a:pt x="1006" y="6"/>
                </a:lnTo>
                <a:lnTo>
                  <a:pt x="1008" y="5"/>
                </a:lnTo>
                <a:lnTo>
                  <a:pt x="1010" y="5"/>
                </a:lnTo>
                <a:lnTo>
                  <a:pt x="1012" y="4"/>
                </a:lnTo>
                <a:lnTo>
                  <a:pt x="1014" y="3"/>
                </a:lnTo>
                <a:lnTo>
                  <a:pt x="1016" y="3"/>
                </a:lnTo>
                <a:lnTo>
                  <a:pt x="1018" y="2"/>
                </a:lnTo>
                <a:lnTo>
                  <a:pt x="1020" y="2"/>
                </a:lnTo>
                <a:lnTo>
                  <a:pt x="1022" y="1"/>
                </a:lnTo>
                <a:lnTo>
                  <a:pt x="1024" y="0"/>
                </a:lnTo>
                <a:lnTo>
                  <a:pt x="1025" y="0"/>
                </a:lnTo>
              </a:path>
            </a:pathLst>
          </a:custGeom>
          <a:noFill/>
          <a:ln w="28575">
            <a:solidFill>
              <a:srgbClr val="0070C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0" name="Freeform 160">
            <a:extLst>
              <a:ext uri="{FF2B5EF4-FFF2-40B4-BE49-F238E27FC236}">
                <a16:creationId xmlns:a16="http://schemas.microsoft.com/office/drawing/2014/main" id="{B79F958D-828C-9D52-A35B-1F70349D999D}"/>
              </a:ext>
            </a:extLst>
          </p:cNvPr>
          <p:cNvSpPr>
            <a:spLocks/>
          </p:cNvSpPr>
          <p:nvPr/>
        </p:nvSpPr>
        <p:spPr bwMode="auto">
          <a:xfrm>
            <a:off x="7338798" y="1604071"/>
            <a:ext cx="1917309" cy="5111033"/>
          </a:xfrm>
          <a:custGeom>
            <a:avLst/>
            <a:gdLst>
              <a:gd name="T0" fmla="*/ 1 w 297"/>
              <a:gd name="T1" fmla="*/ 767 h 791"/>
              <a:gd name="T2" fmla="*/ 3 w 297"/>
              <a:gd name="T3" fmla="*/ 740 h 791"/>
              <a:gd name="T4" fmla="*/ 5 w 297"/>
              <a:gd name="T5" fmla="*/ 718 h 791"/>
              <a:gd name="T6" fmla="*/ 7 w 297"/>
              <a:gd name="T7" fmla="*/ 699 h 791"/>
              <a:gd name="T8" fmla="*/ 9 w 297"/>
              <a:gd name="T9" fmla="*/ 682 h 791"/>
              <a:gd name="T10" fmla="*/ 11 w 297"/>
              <a:gd name="T11" fmla="*/ 668 h 791"/>
              <a:gd name="T12" fmla="*/ 13 w 297"/>
              <a:gd name="T13" fmla="*/ 655 h 791"/>
              <a:gd name="T14" fmla="*/ 15 w 297"/>
              <a:gd name="T15" fmla="*/ 643 h 791"/>
              <a:gd name="T16" fmla="*/ 17 w 297"/>
              <a:gd name="T17" fmla="*/ 633 h 791"/>
              <a:gd name="T18" fmla="*/ 19 w 297"/>
              <a:gd name="T19" fmla="*/ 624 h 791"/>
              <a:gd name="T20" fmla="*/ 21 w 297"/>
              <a:gd name="T21" fmla="*/ 615 h 791"/>
              <a:gd name="T22" fmla="*/ 24 w 297"/>
              <a:gd name="T23" fmla="*/ 606 h 791"/>
              <a:gd name="T24" fmla="*/ 27 w 297"/>
              <a:gd name="T25" fmla="*/ 596 h 791"/>
              <a:gd name="T26" fmla="*/ 30 w 297"/>
              <a:gd name="T27" fmla="*/ 587 h 791"/>
              <a:gd name="T28" fmla="*/ 33 w 297"/>
              <a:gd name="T29" fmla="*/ 578 h 791"/>
              <a:gd name="T30" fmla="*/ 36 w 297"/>
              <a:gd name="T31" fmla="*/ 569 h 791"/>
              <a:gd name="T32" fmla="*/ 41 w 297"/>
              <a:gd name="T33" fmla="*/ 560 h 791"/>
              <a:gd name="T34" fmla="*/ 45 w 297"/>
              <a:gd name="T35" fmla="*/ 551 h 791"/>
              <a:gd name="T36" fmla="*/ 50 w 297"/>
              <a:gd name="T37" fmla="*/ 544 h 791"/>
              <a:gd name="T38" fmla="*/ 54 w 297"/>
              <a:gd name="T39" fmla="*/ 537 h 791"/>
              <a:gd name="T40" fmla="*/ 61 w 297"/>
              <a:gd name="T41" fmla="*/ 528 h 791"/>
              <a:gd name="T42" fmla="*/ 68 w 297"/>
              <a:gd name="T43" fmla="*/ 520 h 791"/>
              <a:gd name="T44" fmla="*/ 75 w 297"/>
              <a:gd name="T45" fmla="*/ 512 h 791"/>
              <a:gd name="T46" fmla="*/ 81 w 297"/>
              <a:gd name="T47" fmla="*/ 506 h 791"/>
              <a:gd name="T48" fmla="*/ 88 w 297"/>
              <a:gd name="T49" fmla="*/ 500 h 791"/>
              <a:gd name="T50" fmla="*/ 95 w 297"/>
              <a:gd name="T51" fmla="*/ 494 h 791"/>
              <a:gd name="T52" fmla="*/ 102 w 297"/>
              <a:gd name="T53" fmla="*/ 489 h 791"/>
              <a:gd name="T54" fmla="*/ 108 w 297"/>
              <a:gd name="T55" fmla="*/ 484 h 791"/>
              <a:gd name="T56" fmla="*/ 115 w 297"/>
              <a:gd name="T57" fmla="*/ 479 h 791"/>
              <a:gd name="T58" fmla="*/ 122 w 297"/>
              <a:gd name="T59" fmla="*/ 474 h 791"/>
              <a:gd name="T60" fmla="*/ 129 w 297"/>
              <a:gd name="T61" fmla="*/ 470 h 791"/>
              <a:gd name="T62" fmla="*/ 138 w 297"/>
              <a:gd name="T63" fmla="*/ 464 h 791"/>
              <a:gd name="T64" fmla="*/ 148 w 297"/>
              <a:gd name="T65" fmla="*/ 458 h 791"/>
              <a:gd name="T66" fmla="*/ 158 w 297"/>
              <a:gd name="T67" fmla="*/ 452 h 791"/>
              <a:gd name="T68" fmla="*/ 168 w 297"/>
              <a:gd name="T69" fmla="*/ 446 h 791"/>
              <a:gd name="T70" fmla="*/ 178 w 297"/>
              <a:gd name="T71" fmla="*/ 440 h 791"/>
              <a:gd name="T72" fmla="*/ 188 w 297"/>
              <a:gd name="T73" fmla="*/ 435 h 791"/>
              <a:gd name="T74" fmla="*/ 199 w 297"/>
              <a:gd name="T75" fmla="*/ 429 h 791"/>
              <a:gd name="T76" fmla="*/ 209 w 297"/>
              <a:gd name="T77" fmla="*/ 423 h 791"/>
              <a:gd name="T78" fmla="*/ 219 w 297"/>
              <a:gd name="T79" fmla="*/ 416 h 791"/>
              <a:gd name="T80" fmla="*/ 229 w 297"/>
              <a:gd name="T81" fmla="*/ 410 h 791"/>
              <a:gd name="T82" fmla="*/ 239 w 297"/>
              <a:gd name="T83" fmla="*/ 402 h 791"/>
              <a:gd name="T84" fmla="*/ 249 w 297"/>
              <a:gd name="T85" fmla="*/ 393 h 791"/>
              <a:gd name="T86" fmla="*/ 259 w 297"/>
              <a:gd name="T87" fmla="*/ 382 h 791"/>
              <a:gd name="T88" fmla="*/ 269 w 297"/>
              <a:gd name="T89" fmla="*/ 366 h 791"/>
              <a:gd name="T90" fmla="*/ 280 w 297"/>
              <a:gd name="T91" fmla="*/ 339 h 791"/>
              <a:gd name="T92" fmla="*/ 286 w 297"/>
              <a:gd name="T93" fmla="*/ 305 h 791"/>
              <a:gd name="T94" fmla="*/ 290 w 297"/>
              <a:gd name="T95" fmla="*/ 268 h 791"/>
              <a:gd name="T96" fmla="*/ 292 w 297"/>
              <a:gd name="T97" fmla="*/ 225 h 791"/>
              <a:gd name="T98" fmla="*/ 293 w 297"/>
              <a:gd name="T99" fmla="*/ 193 h 791"/>
              <a:gd name="T100" fmla="*/ 295 w 297"/>
              <a:gd name="T101" fmla="*/ 147 h 791"/>
              <a:gd name="T102" fmla="*/ 295 w 297"/>
              <a:gd name="T103" fmla="*/ 116 h 791"/>
              <a:gd name="T104" fmla="*/ 296 w 297"/>
              <a:gd name="T105" fmla="*/ 76 h 791"/>
              <a:gd name="T106" fmla="*/ 297 w 297"/>
              <a:gd name="T107" fmla="*/ 31 h 791"/>
              <a:gd name="T108" fmla="*/ 297 w 297"/>
              <a:gd name="T109" fmla="*/ 0 h 7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97" h="791">
                <a:moveTo>
                  <a:pt x="0" y="791"/>
                </a:moveTo>
                <a:lnTo>
                  <a:pt x="0" y="782"/>
                </a:lnTo>
                <a:lnTo>
                  <a:pt x="1" y="774"/>
                </a:lnTo>
                <a:lnTo>
                  <a:pt x="1" y="767"/>
                </a:lnTo>
                <a:lnTo>
                  <a:pt x="2" y="760"/>
                </a:lnTo>
                <a:lnTo>
                  <a:pt x="2" y="753"/>
                </a:lnTo>
                <a:lnTo>
                  <a:pt x="3" y="747"/>
                </a:lnTo>
                <a:lnTo>
                  <a:pt x="3" y="740"/>
                </a:lnTo>
                <a:lnTo>
                  <a:pt x="4" y="734"/>
                </a:lnTo>
                <a:lnTo>
                  <a:pt x="4" y="729"/>
                </a:lnTo>
                <a:lnTo>
                  <a:pt x="5" y="723"/>
                </a:lnTo>
                <a:lnTo>
                  <a:pt x="5" y="718"/>
                </a:lnTo>
                <a:lnTo>
                  <a:pt x="6" y="713"/>
                </a:lnTo>
                <a:lnTo>
                  <a:pt x="6" y="708"/>
                </a:lnTo>
                <a:lnTo>
                  <a:pt x="7" y="703"/>
                </a:lnTo>
                <a:lnTo>
                  <a:pt x="7" y="699"/>
                </a:lnTo>
                <a:lnTo>
                  <a:pt x="8" y="694"/>
                </a:lnTo>
                <a:lnTo>
                  <a:pt x="8" y="690"/>
                </a:lnTo>
                <a:lnTo>
                  <a:pt x="9" y="686"/>
                </a:lnTo>
                <a:lnTo>
                  <a:pt x="9" y="682"/>
                </a:lnTo>
                <a:lnTo>
                  <a:pt x="10" y="678"/>
                </a:lnTo>
                <a:lnTo>
                  <a:pt x="10" y="675"/>
                </a:lnTo>
                <a:lnTo>
                  <a:pt x="11" y="671"/>
                </a:lnTo>
                <a:lnTo>
                  <a:pt x="11" y="668"/>
                </a:lnTo>
                <a:lnTo>
                  <a:pt x="12" y="664"/>
                </a:lnTo>
                <a:lnTo>
                  <a:pt x="12" y="661"/>
                </a:lnTo>
                <a:lnTo>
                  <a:pt x="13" y="658"/>
                </a:lnTo>
                <a:lnTo>
                  <a:pt x="13" y="655"/>
                </a:lnTo>
                <a:lnTo>
                  <a:pt x="14" y="652"/>
                </a:lnTo>
                <a:lnTo>
                  <a:pt x="14" y="649"/>
                </a:lnTo>
                <a:lnTo>
                  <a:pt x="15" y="646"/>
                </a:lnTo>
                <a:lnTo>
                  <a:pt x="15" y="643"/>
                </a:lnTo>
                <a:lnTo>
                  <a:pt x="16" y="641"/>
                </a:lnTo>
                <a:lnTo>
                  <a:pt x="16" y="638"/>
                </a:lnTo>
                <a:lnTo>
                  <a:pt x="17" y="635"/>
                </a:lnTo>
                <a:lnTo>
                  <a:pt x="17" y="633"/>
                </a:lnTo>
                <a:lnTo>
                  <a:pt x="18" y="631"/>
                </a:lnTo>
                <a:lnTo>
                  <a:pt x="18" y="628"/>
                </a:lnTo>
                <a:lnTo>
                  <a:pt x="19" y="626"/>
                </a:lnTo>
                <a:lnTo>
                  <a:pt x="19" y="624"/>
                </a:lnTo>
                <a:lnTo>
                  <a:pt x="20" y="622"/>
                </a:lnTo>
                <a:lnTo>
                  <a:pt x="20" y="619"/>
                </a:lnTo>
                <a:lnTo>
                  <a:pt x="21" y="617"/>
                </a:lnTo>
                <a:lnTo>
                  <a:pt x="21" y="615"/>
                </a:lnTo>
                <a:lnTo>
                  <a:pt x="22" y="613"/>
                </a:lnTo>
                <a:lnTo>
                  <a:pt x="22" y="611"/>
                </a:lnTo>
                <a:lnTo>
                  <a:pt x="23" y="609"/>
                </a:lnTo>
                <a:lnTo>
                  <a:pt x="24" y="606"/>
                </a:lnTo>
                <a:lnTo>
                  <a:pt x="24" y="603"/>
                </a:lnTo>
                <a:lnTo>
                  <a:pt x="25" y="601"/>
                </a:lnTo>
                <a:lnTo>
                  <a:pt x="26" y="598"/>
                </a:lnTo>
                <a:lnTo>
                  <a:pt x="27" y="596"/>
                </a:lnTo>
                <a:lnTo>
                  <a:pt x="27" y="593"/>
                </a:lnTo>
                <a:lnTo>
                  <a:pt x="28" y="591"/>
                </a:lnTo>
                <a:lnTo>
                  <a:pt x="29" y="589"/>
                </a:lnTo>
                <a:lnTo>
                  <a:pt x="30" y="587"/>
                </a:lnTo>
                <a:lnTo>
                  <a:pt x="30" y="585"/>
                </a:lnTo>
                <a:lnTo>
                  <a:pt x="31" y="582"/>
                </a:lnTo>
                <a:lnTo>
                  <a:pt x="32" y="580"/>
                </a:lnTo>
                <a:lnTo>
                  <a:pt x="33" y="578"/>
                </a:lnTo>
                <a:lnTo>
                  <a:pt x="33" y="577"/>
                </a:lnTo>
                <a:lnTo>
                  <a:pt x="34" y="575"/>
                </a:lnTo>
                <a:lnTo>
                  <a:pt x="35" y="572"/>
                </a:lnTo>
                <a:lnTo>
                  <a:pt x="36" y="569"/>
                </a:lnTo>
                <a:lnTo>
                  <a:pt x="37" y="567"/>
                </a:lnTo>
                <a:lnTo>
                  <a:pt x="39" y="564"/>
                </a:lnTo>
                <a:lnTo>
                  <a:pt x="40" y="562"/>
                </a:lnTo>
                <a:lnTo>
                  <a:pt x="41" y="560"/>
                </a:lnTo>
                <a:lnTo>
                  <a:pt x="42" y="558"/>
                </a:lnTo>
                <a:lnTo>
                  <a:pt x="43" y="555"/>
                </a:lnTo>
                <a:lnTo>
                  <a:pt x="44" y="553"/>
                </a:lnTo>
                <a:lnTo>
                  <a:pt x="45" y="551"/>
                </a:lnTo>
                <a:lnTo>
                  <a:pt x="46" y="549"/>
                </a:lnTo>
                <a:lnTo>
                  <a:pt x="48" y="547"/>
                </a:lnTo>
                <a:lnTo>
                  <a:pt x="49" y="546"/>
                </a:lnTo>
                <a:lnTo>
                  <a:pt x="50" y="544"/>
                </a:lnTo>
                <a:lnTo>
                  <a:pt x="51" y="542"/>
                </a:lnTo>
                <a:lnTo>
                  <a:pt x="52" y="540"/>
                </a:lnTo>
                <a:lnTo>
                  <a:pt x="53" y="539"/>
                </a:lnTo>
                <a:lnTo>
                  <a:pt x="54" y="537"/>
                </a:lnTo>
                <a:lnTo>
                  <a:pt x="56" y="534"/>
                </a:lnTo>
                <a:lnTo>
                  <a:pt x="58" y="532"/>
                </a:lnTo>
                <a:lnTo>
                  <a:pt x="59" y="530"/>
                </a:lnTo>
                <a:lnTo>
                  <a:pt x="61" y="528"/>
                </a:lnTo>
                <a:lnTo>
                  <a:pt x="63" y="526"/>
                </a:lnTo>
                <a:lnTo>
                  <a:pt x="64" y="524"/>
                </a:lnTo>
                <a:lnTo>
                  <a:pt x="66" y="522"/>
                </a:lnTo>
                <a:lnTo>
                  <a:pt x="68" y="520"/>
                </a:lnTo>
                <a:lnTo>
                  <a:pt x="69" y="518"/>
                </a:lnTo>
                <a:lnTo>
                  <a:pt x="71" y="516"/>
                </a:lnTo>
                <a:lnTo>
                  <a:pt x="73" y="514"/>
                </a:lnTo>
                <a:lnTo>
                  <a:pt x="75" y="512"/>
                </a:lnTo>
                <a:lnTo>
                  <a:pt x="76" y="511"/>
                </a:lnTo>
                <a:lnTo>
                  <a:pt x="78" y="509"/>
                </a:lnTo>
                <a:lnTo>
                  <a:pt x="80" y="507"/>
                </a:lnTo>
                <a:lnTo>
                  <a:pt x="81" y="506"/>
                </a:lnTo>
                <a:lnTo>
                  <a:pt x="83" y="504"/>
                </a:lnTo>
                <a:lnTo>
                  <a:pt x="85" y="503"/>
                </a:lnTo>
                <a:lnTo>
                  <a:pt x="86" y="501"/>
                </a:lnTo>
                <a:lnTo>
                  <a:pt x="88" y="500"/>
                </a:lnTo>
                <a:lnTo>
                  <a:pt x="90" y="498"/>
                </a:lnTo>
                <a:lnTo>
                  <a:pt x="91" y="497"/>
                </a:lnTo>
                <a:lnTo>
                  <a:pt x="93" y="495"/>
                </a:lnTo>
                <a:lnTo>
                  <a:pt x="95" y="494"/>
                </a:lnTo>
                <a:lnTo>
                  <a:pt x="96" y="493"/>
                </a:lnTo>
                <a:lnTo>
                  <a:pt x="98" y="491"/>
                </a:lnTo>
                <a:lnTo>
                  <a:pt x="100" y="490"/>
                </a:lnTo>
                <a:lnTo>
                  <a:pt x="102" y="489"/>
                </a:lnTo>
                <a:lnTo>
                  <a:pt x="103" y="487"/>
                </a:lnTo>
                <a:lnTo>
                  <a:pt x="105" y="486"/>
                </a:lnTo>
                <a:lnTo>
                  <a:pt x="107" y="485"/>
                </a:lnTo>
                <a:lnTo>
                  <a:pt x="108" y="484"/>
                </a:lnTo>
                <a:lnTo>
                  <a:pt x="110" y="482"/>
                </a:lnTo>
                <a:lnTo>
                  <a:pt x="112" y="481"/>
                </a:lnTo>
                <a:lnTo>
                  <a:pt x="113" y="480"/>
                </a:lnTo>
                <a:lnTo>
                  <a:pt x="115" y="479"/>
                </a:lnTo>
                <a:lnTo>
                  <a:pt x="117" y="478"/>
                </a:lnTo>
                <a:lnTo>
                  <a:pt x="118" y="476"/>
                </a:lnTo>
                <a:lnTo>
                  <a:pt x="120" y="475"/>
                </a:lnTo>
                <a:lnTo>
                  <a:pt x="122" y="474"/>
                </a:lnTo>
                <a:lnTo>
                  <a:pt x="123" y="473"/>
                </a:lnTo>
                <a:lnTo>
                  <a:pt x="125" y="472"/>
                </a:lnTo>
                <a:lnTo>
                  <a:pt x="127" y="471"/>
                </a:lnTo>
                <a:lnTo>
                  <a:pt x="129" y="470"/>
                </a:lnTo>
                <a:lnTo>
                  <a:pt x="130" y="469"/>
                </a:lnTo>
                <a:lnTo>
                  <a:pt x="133" y="467"/>
                </a:lnTo>
                <a:lnTo>
                  <a:pt x="135" y="466"/>
                </a:lnTo>
                <a:lnTo>
                  <a:pt x="138" y="464"/>
                </a:lnTo>
                <a:lnTo>
                  <a:pt x="140" y="462"/>
                </a:lnTo>
                <a:lnTo>
                  <a:pt x="143" y="461"/>
                </a:lnTo>
                <a:lnTo>
                  <a:pt x="145" y="459"/>
                </a:lnTo>
                <a:lnTo>
                  <a:pt x="148" y="458"/>
                </a:lnTo>
                <a:lnTo>
                  <a:pt x="150" y="456"/>
                </a:lnTo>
                <a:lnTo>
                  <a:pt x="153" y="455"/>
                </a:lnTo>
                <a:lnTo>
                  <a:pt x="156" y="453"/>
                </a:lnTo>
                <a:lnTo>
                  <a:pt x="158" y="452"/>
                </a:lnTo>
                <a:lnTo>
                  <a:pt x="161" y="451"/>
                </a:lnTo>
                <a:lnTo>
                  <a:pt x="163" y="449"/>
                </a:lnTo>
                <a:lnTo>
                  <a:pt x="166" y="448"/>
                </a:lnTo>
                <a:lnTo>
                  <a:pt x="168" y="446"/>
                </a:lnTo>
                <a:lnTo>
                  <a:pt x="171" y="445"/>
                </a:lnTo>
                <a:lnTo>
                  <a:pt x="173" y="443"/>
                </a:lnTo>
                <a:lnTo>
                  <a:pt x="176" y="442"/>
                </a:lnTo>
                <a:lnTo>
                  <a:pt x="178" y="440"/>
                </a:lnTo>
                <a:lnTo>
                  <a:pt x="181" y="439"/>
                </a:lnTo>
                <a:lnTo>
                  <a:pt x="183" y="438"/>
                </a:lnTo>
                <a:lnTo>
                  <a:pt x="186" y="436"/>
                </a:lnTo>
                <a:lnTo>
                  <a:pt x="188" y="435"/>
                </a:lnTo>
                <a:lnTo>
                  <a:pt x="191" y="433"/>
                </a:lnTo>
                <a:lnTo>
                  <a:pt x="193" y="432"/>
                </a:lnTo>
                <a:lnTo>
                  <a:pt x="196" y="430"/>
                </a:lnTo>
                <a:lnTo>
                  <a:pt x="199" y="429"/>
                </a:lnTo>
                <a:lnTo>
                  <a:pt x="201" y="427"/>
                </a:lnTo>
                <a:lnTo>
                  <a:pt x="204" y="426"/>
                </a:lnTo>
                <a:lnTo>
                  <a:pt x="206" y="424"/>
                </a:lnTo>
                <a:lnTo>
                  <a:pt x="209" y="423"/>
                </a:lnTo>
                <a:lnTo>
                  <a:pt x="211" y="421"/>
                </a:lnTo>
                <a:lnTo>
                  <a:pt x="214" y="420"/>
                </a:lnTo>
                <a:lnTo>
                  <a:pt x="216" y="418"/>
                </a:lnTo>
                <a:lnTo>
                  <a:pt x="219" y="416"/>
                </a:lnTo>
                <a:lnTo>
                  <a:pt x="221" y="415"/>
                </a:lnTo>
                <a:lnTo>
                  <a:pt x="224" y="413"/>
                </a:lnTo>
                <a:lnTo>
                  <a:pt x="226" y="411"/>
                </a:lnTo>
                <a:lnTo>
                  <a:pt x="229" y="410"/>
                </a:lnTo>
                <a:lnTo>
                  <a:pt x="231" y="408"/>
                </a:lnTo>
                <a:lnTo>
                  <a:pt x="234" y="406"/>
                </a:lnTo>
                <a:lnTo>
                  <a:pt x="237" y="404"/>
                </a:lnTo>
                <a:lnTo>
                  <a:pt x="239" y="402"/>
                </a:lnTo>
                <a:lnTo>
                  <a:pt x="242" y="400"/>
                </a:lnTo>
                <a:lnTo>
                  <a:pt x="244" y="398"/>
                </a:lnTo>
                <a:lnTo>
                  <a:pt x="247" y="396"/>
                </a:lnTo>
                <a:lnTo>
                  <a:pt x="249" y="393"/>
                </a:lnTo>
                <a:lnTo>
                  <a:pt x="252" y="391"/>
                </a:lnTo>
                <a:lnTo>
                  <a:pt x="254" y="388"/>
                </a:lnTo>
                <a:lnTo>
                  <a:pt x="257" y="385"/>
                </a:lnTo>
                <a:lnTo>
                  <a:pt x="259" y="382"/>
                </a:lnTo>
                <a:lnTo>
                  <a:pt x="262" y="379"/>
                </a:lnTo>
                <a:lnTo>
                  <a:pt x="264" y="375"/>
                </a:lnTo>
                <a:lnTo>
                  <a:pt x="267" y="371"/>
                </a:lnTo>
                <a:lnTo>
                  <a:pt x="269" y="366"/>
                </a:lnTo>
                <a:lnTo>
                  <a:pt x="272" y="361"/>
                </a:lnTo>
                <a:lnTo>
                  <a:pt x="274" y="355"/>
                </a:lnTo>
                <a:lnTo>
                  <a:pt x="277" y="347"/>
                </a:lnTo>
                <a:lnTo>
                  <a:pt x="280" y="339"/>
                </a:lnTo>
                <a:lnTo>
                  <a:pt x="282" y="328"/>
                </a:lnTo>
                <a:lnTo>
                  <a:pt x="283" y="321"/>
                </a:lnTo>
                <a:lnTo>
                  <a:pt x="285" y="314"/>
                </a:lnTo>
                <a:lnTo>
                  <a:pt x="286" y="305"/>
                </a:lnTo>
                <a:lnTo>
                  <a:pt x="287" y="295"/>
                </a:lnTo>
                <a:lnTo>
                  <a:pt x="288" y="283"/>
                </a:lnTo>
                <a:lnTo>
                  <a:pt x="289" y="276"/>
                </a:lnTo>
                <a:lnTo>
                  <a:pt x="290" y="268"/>
                </a:lnTo>
                <a:lnTo>
                  <a:pt x="290" y="259"/>
                </a:lnTo>
                <a:lnTo>
                  <a:pt x="291" y="250"/>
                </a:lnTo>
                <a:lnTo>
                  <a:pt x="292" y="238"/>
                </a:lnTo>
                <a:lnTo>
                  <a:pt x="292" y="225"/>
                </a:lnTo>
                <a:lnTo>
                  <a:pt x="293" y="218"/>
                </a:lnTo>
                <a:lnTo>
                  <a:pt x="293" y="211"/>
                </a:lnTo>
                <a:lnTo>
                  <a:pt x="293" y="202"/>
                </a:lnTo>
                <a:lnTo>
                  <a:pt x="293" y="193"/>
                </a:lnTo>
                <a:lnTo>
                  <a:pt x="294" y="183"/>
                </a:lnTo>
                <a:lnTo>
                  <a:pt x="294" y="172"/>
                </a:lnTo>
                <a:lnTo>
                  <a:pt x="294" y="160"/>
                </a:lnTo>
                <a:lnTo>
                  <a:pt x="295" y="147"/>
                </a:lnTo>
                <a:lnTo>
                  <a:pt x="295" y="140"/>
                </a:lnTo>
                <a:lnTo>
                  <a:pt x="295" y="132"/>
                </a:lnTo>
                <a:lnTo>
                  <a:pt x="295" y="124"/>
                </a:lnTo>
                <a:lnTo>
                  <a:pt x="295" y="116"/>
                </a:lnTo>
                <a:lnTo>
                  <a:pt x="296" y="107"/>
                </a:lnTo>
                <a:lnTo>
                  <a:pt x="296" y="97"/>
                </a:lnTo>
                <a:lnTo>
                  <a:pt x="296" y="87"/>
                </a:lnTo>
                <a:lnTo>
                  <a:pt x="296" y="76"/>
                </a:lnTo>
                <a:lnTo>
                  <a:pt x="296" y="64"/>
                </a:lnTo>
                <a:lnTo>
                  <a:pt x="296" y="52"/>
                </a:lnTo>
                <a:lnTo>
                  <a:pt x="296" y="38"/>
                </a:lnTo>
                <a:lnTo>
                  <a:pt x="297" y="31"/>
                </a:lnTo>
                <a:lnTo>
                  <a:pt x="297" y="24"/>
                </a:lnTo>
                <a:lnTo>
                  <a:pt x="297" y="16"/>
                </a:lnTo>
                <a:lnTo>
                  <a:pt x="297" y="8"/>
                </a:lnTo>
                <a:lnTo>
                  <a:pt x="297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760DD22A-35B9-87A0-0A51-4249ADAE153E}"/>
              </a:ext>
            </a:extLst>
          </p:cNvPr>
          <p:cNvGrpSpPr/>
          <p:nvPr/>
        </p:nvGrpSpPr>
        <p:grpSpPr>
          <a:xfrm>
            <a:off x="9300862" y="3394275"/>
            <a:ext cx="2468692" cy="3442563"/>
            <a:chOff x="9300862" y="3394275"/>
            <a:chExt cx="2468692" cy="3442563"/>
          </a:xfrm>
        </p:grpSpPr>
        <p:sp>
          <p:nvSpPr>
            <p:cNvPr id="181" name="Freeform 162">
              <a:extLst>
                <a:ext uri="{FF2B5EF4-FFF2-40B4-BE49-F238E27FC236}">
                  <a16:creationId xmlns:a16="http://schemas.microsoft.com/office/drawing/2014/main" id="{1AD4D905-C2AC-471B-9162-20ECF258142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8023" y="3394275"/>
              <a:ext cx="2461531" cy="3132857"/>
            </a:xfrm>
            <a:custGeom>
              <a:avLst/>
              <a:gdLst>
                <a:gd name="T0" fmla="*/ 0 w 381"/>
                <a:gd name="T1" fmla="*/ 447 h 485"/>
                <a:gd name="T2" fmla="*/ 1 w 381"/>
                <a:gd name="T3" fmla="*/ 409 h 485"/>
                <a:gd name="T4" fmla="*/ 2 w 381"/>
                <a:gd name="T5" fmla="*/ 379 h 485"/>
                <a:gd name="T6" fmla="*/ 2 w 381"/>
                <a:gd name="T7" fmla="*/ 355 h 485"/>
                <a:gd name="T8" fmla="*/ 3 w 381"/>
                <a:gd name="T9" fmla="*/ 335 h 485"/>
                <a:gd name="T10" fmla="*/ 3 w 381"/>
                <a:gd name="T11" fmla="*/ 318 h 485"/>
                <a:gd name="T12" fmla="*/ 4 w 381"/>
                <a:gd name="T13" fmla="*/ 303 h 485"/>
                <a:gd name="T14" fmla="*/ 5 w 381"/>
                <a:gd name="T15" fmla="*/ 290 h 485"/>
                <a:gd name="T16" fmla="*/ 5 w 381"/>
                <a:gd name="T17" fmla="*/ 279 h 485"/>
                <a:gd name="T18" fmla="*/ 6 w 381"/>
                <a:gd name="T19" fmla="*/ 266 h 485"/>
                <a:gd name="T20" fmla="*/ 7 w 381"/>
                <a:gd name="T21" fmla="*/ 254 h 485"/>
                <a:gd name="T22" fmla="*/ 8 w 381"/>
                <a:gd name="T23" fmla="*/ 243 h 485"/>
                <a:gd name="T24" fmla="*/ 10 w 381"/>
                <a:gd name="T25" fmla="*/ 230 h 485"/>
                <a:gd name="T26" fmla="*/ 11 w 381"/>
                <a:gd name="T27" fmla="*/ 219 h 485"/>
                <a:gd name="T28" fmla="*/ 13 w 381"/>
                <a:gd name="T29" fmla="*/ 206 h 485"/>
                <a:gd name="T30" fmla="*/ 16 w 381"/>
                <a:gd name="T31" fmla="*/ 194 h 485"/>
                <a:gd name="T32" fmla="*/ 19 w 381"/>
                <a:gd name="T33" fmla="*/ 183 h 485"/>
                <a:gd name="T34" fmla="*/ 23 w 381"/>
                <a:gd name="T35" fmla="*/ 171 h 485"/>
                <a:gd name="T36" fmla="*/ 29 w 381"/>
                <a:gd name="T37" fmla="*/ 160 h 485"/>
                <a:gd name="T38" fmla="*/ 36 w 381"/>
                <a:gd name="T39" fmla="*/ 150 h 485"/>
                <a:gd name="T40" fmla="*/ 43 w 381"/>
                <a:gd name="T41" fmla="*/ 141 h 485"/>
                <a:gd name="T42" fmla="*/ 53 w 381"/>
                <a:gd name="T43" fmla="*/ 132 h 485"/>
                <a:gd name="T44" fmla="*/ 63 w 381"/>
                <a:gd name="T45" fmla="*/ 124 h 485"/>
                <a:gd name="T46" fmla="*/ 74 w 381"/>
                <a:gd name="T47" fmla="*/ 118 h 485"/>
                <a:gd name="T48" fmla="*/ 85 w 381"/>
                <a:gd name="T49" fmla="*/ 112 h 485"/>
                <a:gd name="T50" fmla="*/ 96 w 381"/>
                <a:gd name="T51" fmla="*/ 106 h 485"/>
                <a:gd name="T52" fmla="*/ 106 w 381"/>
                <a:gd name="T53" fmla="*/ 101 h 485"/>
                <a:gd name="T54" fmla="*/ 117 w 381"/>
                <a:gd name="T55" fmla="*/ 96 h 485"/>
                <a:gd name="T56" fmla="*/ 128 w 381"/>
                <a:gd name="T57" fmla="*/ 91 h 485"/>
                <a:gd name="T58" fmla="*/ 138 w 381"/>
                <a:gd name="T59" fmla="*/ 87 h 485"/>
                <a:gd name="T60" fmla="*/ 149 w 381"/>
                <a:gd name="T61" fmla="*/ 82 h 485"/>
                <a:gd name="T62" fmla="*/ 160 w 381"/>
                <a:gd name="T63" fmla="*/ 78 h 485"/>
                <a:gd name="T64" fmla="*/ 170 w 381"/>
                <a:gd name="T65" fmla="*/ 74 h 485"/>
                <a:gd name="T66" fmla="*/ 181 w 381"/>
                <a:gd name="T67" fmla="*/ 70 h 485"/>
                <a:gd name="T68" fmla="*/ 192 w 381"/>
                <a:gd name="T69" fmla="*/ 66 h 485"/>
                <a:gd name="T70" fmla="*/ 202 w 381"/>
                <a:gd name="T71" fmla="*/ 62 h 485"/>
                <a:gd name="T72" fmla="*/ 213 w 381"/>
                <a:gd name="T73" fmla="*/ 58 h 485"/>
                <a:gd name="T74" fmla="*/ 224 w 381"/>
                <a:gd name="T75" fmla="*/ 54 h 485"/>
                <a:gd name="T76" fmla="*/ 234 w 381"/>
                <a:gd name="T77" fmla="*/ 50 h 485"/>
                <a:gd name="T78" fmla="*/ 245 w 381"/>
                <a:gd name="T79" fmla="*/ 47 h 485"/>
                <a:gd name="T80" fmla="*/ 256 w 381"/>
                <a:gd name="T81" fmla="*/ 43 h 485"/>
                <a:gd name="T82" fmla="*/ 266 w 381"/>
                <a:gd name="T83" fmla="*/ 39 h 485"/>
                <a:gd name="T84" fmla="*/ 277 w 381"/>
                <a:gd name="T85" fmla="*/ 36 h 485"/>
                <a:gd name="T86" fmla="*/ 288 w 381"/>
                <a:gd name="T87" fmla="*/ 32 h 485"/>
                <a:gd name="T88" fmla="*/ 298 w 381"/>
                <a:gd name="T89" fmla="*/ 28 h 485"/>
                <a:gd name="T90" fmla="*/ 309 w 381"/>
                <a:gd name="T91" fmla="*/ 25 h 485"/>
                <a:gd name="T92" fmla="*/ 320 w 381"/>
                <a:gd name="T93" fmla="*/ 21 h 485"/>
                <a:gd name="T94" fmla="*/ 330 w 381"/>
                <a:gd name="T95" fmla="*/ 17 h 485"/>
                <a:gd name="T96" fmla="*/ 341 w 381"/>
                <a:gd name="T97" fmla="*/ 14 h 485"/>
                <a:gd name="T98" fmla="*/ 352 w 381"/>
                <a:gd name="T99" fmla="*/ 10 h 485"/>
                <a:gd name="T100" fmla="*/ 362 w 381"/>
                <a:gd name="T101" fmla="*/ 7 h 485"/>
                <a:gd name="T102" fmla="*/ 373 w 381"/>
                <a:gd name="T103" fmla="*/ 3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1" h="485">
                  <a:moveTo>
                    <a:pt x="0" y="485"/>
                  </a:moveTo>
                  <a:lnTo>
                    <a:pt x="0" y="475"/>
                  </a:lnTo>
                  <a:lnTo>
                    <a:pt x="0" y="465"/>
                  </a:lnTo>
                  <a:lnTo>
                    <a:pt x="0" y="456"/>
                  </a:lnTo>
                  <a:lnTo>
                    <a:pt x="0" y="447"/>
                  </a:lnTo>
                  <a:lnTo>
                    <a:pt x="0" y="439"/>
                  </a:lnTo>
                  <a:lnTo>
                    <a:pt x="1" y="431"/>
                  </a:lnTo>
                  <a:lnTo>
                    <a:pt x="1" y="423"/>
                  </a:lnTo>
                  <a:lnTo>
                    <a:pt x="1" y="416"/>
                  </a:lnTo>
                  <a:lnTo>
                    <a:pt x="1" y="409"/>
                  </a:lnTo>
                  <a:lnTo>
                    <a:pt x="1" y="403"/>
                  </a:lnTo>
                  <a:lnTo>
                    <a:pt x="1" y="396"/>
                  </a:lnTo>
                  <a:lnTo>
                    <a:pt x="1" y="390"/>
                  </a:lnTo>
                  <a:lnTo>
                    <a:pt x="1" y="385"/>
                  </a:lnTo>
                  <a:lnTo>
                    <a:pt x="2" y="379"/>
                  </a:lnTo>
                  <a:lnTo>
                    <a:pt x="2" y="374"/>
                  </a:lnTo>
                  <a:lnTo>
                    <a:pt x="2" y="369"/>
                  </a:lnTo>
                  <a:lnTo>
                    <a:pt x="2" y="364"/>
                  </a:lnTo>
                  <a:lnTo>
                    <a:pt x="2" y="359"/>
                  </a:lnTo>
                  <a:lnTo>
                    <a:pt x="2" y="355"/>
                  </a:lnTo>
                  <a:lnTo>
                    <a:pt x="2" y="350"/>
                  </a:lnTo>
                  <a:lnTo>
                    <a:pt x="2" y="346"/>
                  </a:lnTo>
                  <a:lnTo>
                    <a:pt x="3" y="342"/>
                  </a:lnTo>
                  <a:lnTo>
                    <a:pt x="3" y="338"/>
                  </a:lnTo>
                  <a:lnTo>
                    <a:pt x="3" y="335"/>
                  </a:lnTo>
                  <a:lnTo>
                    <a:pt x="3" y="331"/>
                  </a:lnTo>
                  <a:lnTo>
                    <a:pt x="3" y="327"/>
                  </a:lnTo>
                  <a:lnTo>
                    <a:pt x="3" y="324"/>
                  </a:lnTo>
                  <a:lnTo>
                    <a:pt x="3" y="321"/>
                  </a:lnTo>
                  <a:lnTo>
                    <a:pt x="3" y="318"/>
                  </a:lnTo>
                  <a:lnTo>
                    <a:pt x="4" y="315"/>
                  </a:lnTo>
                  <a:lnTo>
                    <a:pt x="4" y="312"/>
                  </a:lnTo>
                  <a:lnTo>
                    <a:pt x="4" y="309"/>
                  </a:lnTo>
                  <a:lnTo>
                    <a:pt x="4" y="306"/>
                  </a:lnTo>
                  <a:lnTo>
                    <a:pt x="4" y="303"/>
                  </a:lnTo>
                  <a:lnTo>
                    <a:pt x="4" y="300"/>
                  </a:lnTo>
                  <a:lnTo>
                    <a:pt x="4" y="298"/>
                  </a:lnTo>
                  <a:lnTo>
                    <a:pt x="4" y="295"/>
                  </a:lnTo>
                  <a:lnTo>
                    <a:pt x="5" y="293"/>
                  </a:lnTo>
                  <a:lnTo>
                    <a:pt x="5" y="290"/>
                  </a:lnTo>
                  <a:lnTo>
                    <a:pt x="5" y="288"/>
                  </a:lnTo>
                  <a:lnTo>
                    <a:pt x="5" y="286"/>
                  </a:lnTo>
                  <a:lnTo>
                    <a:pt x="5" y="284"/>
                  </a:lnTo>
                  <a:lnTo>
                    <a:pt x="5" y="282"/>
                  </a:lnTo>
                  <a:lnTo>
                    <a:pt x="5" y="279"/>
                  </a:lnTo>
                  <a:lnTo>
                    <a:pt x="5" y="277"/>
                  </a:lnTo>
                  <a:lnTo>
                    <a:pt x="6" y="274"/>
                  </a:lnTo>
                  <a:lnTo>
                    <a:pt x="6" y="272"/>
                  </a:lnTo>
                  <a:lnTo>
                    <a:pt x="6" y="269"/>
                  </a:lnTo>
                  <a:lnTo>
                    <a:pt x="6" y="266"/>
                  </a:lnTo>
                  <a:lnTo>
                    <a:pt x="6" y="264"/>
                  </a:lnTo>
                  <a:lnTo>
                    <a:pt x="7" y="261"/>
                  </a:lnTo>
                  <a:lnTo>
                    <a:pt x="7" y="259"/>
                  </a:lnTo>
                  <a:lnTo>
                    <a:pt x="7" y="256"/>
                  </a:lnTo>
                  <a:lnTo>
                    <a:pt x="7" y="254"/>
                  </a:lnTo>
                  <a:lnTo>
                    <a:pt x="7" y="252"/>
                  </a:lnTo>
                  <a:lnTo>
                    <a:pt x="8" y="250"/>
                  </a:lnTo>
                  <a:lnTo>
                    <a:pt x="8" y="248"/>
                  </a:lnTo>
                  <a:lnTo>
                    <a:pt x="8" y="246"/>
                  </a:lnTo>
                  <a:lnTo>
                    <a:pt x="8" y="243"/>
                  </a:lnTo>
                  <a:lnTo>
                    <a:pt x="8" y="240"/>
                  </a:lnTo>
                  <a:lnTo>
                    <a:pt x="9" y="238"/>
                  </a:lnTo>
                  <a:lnTo>
                    <a:pt x="9" y="235"/>
                  </a:lnTo>
                  <a:lnTo>
                    <a:pt x="9" y="233"/>
                  </a:lnTo>
                  <a:lnTo>
                    <a:pt x="10" y="230"/>
                  </a:lnTo>
                  <a:lnTo>
                    <a:pt x="10" y="228"/>
                  </a:lnTo>
                  <a:lnTo>
                    <a:pt x="10" y="226"/>
                  </a:lnTo>
                  <a:lnTo>
                    <a:pt x="10" y="224"/>
                  </a:lnTo>
                  <a:lnTo>
                    <a:pt x="11" y="222"/>
                  </a:lnTo>
                  <a:lnTo>
                    <a:pt x="11" y="219"/>
                  </a:lnTo>
                  <a:lnTo>
                    <a:pt x="12" y="216"/>
                  </a:lnTo>
                  <a:lnTo>
                    <a:pt x="12" y="213"/>
                  </a:lnTo>
                  <a:lnTo>
                    <a:pt x="12" y="211"/>
                  </a:lnTo>
                  <a:lnTo>
                    <a:pt x="13" y="209"/>
                  </a:lnTo>
                  <a:lnTo>
                    <a:pt x="13" y="206"/>
                  </a:lnTo>
                  <a:lnTo>
                    <a:pt x="14" y="204"/>
                  </a:lnTo>
                  <a:lnTo>
                    <a:pt x="14" y="202"/>
                  </a:lnTo>
                  <a:lnTo>
                    <a:pt x="15" y="200"/>
                  </a:lnTo>
                  <a:lnTo>
                    <a:pt x="15" y="197"/>
                  </a:lnTo>
                  <a:lnTo>
                    <a:pt x="16" y="194"/>
                  </a:lnTo>
                  <a:lnTo>
                    <a:pt x="16" y="192"/>
                  </a:lnTo>
                  <a:lnTo>
                    <a:pt x="17" y="190"/>
                  </a:lnTo>
                  <a:lnTo>
                    <a:pt x="18" y="187"/>
                  </a:lnTo>
                  <a:lnTo>
                    <a:pt x="18" y="185"/>
                  </a:lnTo>
                  <a:lnTo>
                    <a:pt x="19" y="183"/>
                  </a:lnTo>
                  <a:lnTo>
                    <a:pt x="20" y="181"/>
                  </a:lnTo>
                  <a:lnTo>
                    <a:pt x="21" y="178"/>
                  </a:lnTo>
                  <a:lnTo>
                    <a:pt x="21" y="176"/>
                  </a:lnTo>
                  <a:lnTo>
                    <a:pt x="22" y="173"/>
                  </a:lnTo>
                  <a:lnTo>
                    <a:pt x="23" y="171"/>
                  </a:lnTo>
                  <a:lnTo>
                    <a:pt x="24" y="169"/>
                  </a:lnTo>
                  <a:lnTo>
                    <a:pt x="25" y="167"/>
                  </a:lnTo>
                  <a:lnTo>
                    <a:pt x="26" y="165"/>
                  </a:lnTo>
                  <a:lnTo>
                    <a:pt x="27" y="163"/>
                  </a:lnTo>
                  <a:lnTo>
                    <a:pt x="29" y="160"/>
                  </a:lnTo>
                  <a:lnTo>
                    <a:pt x="30" y="158"/>
                  </a:lnTo>
                  <a:lnTo>
                    <a:pt x="31" y="156"/>
                  </a:lnTo>
                  <a:lnTo>
                    <a:pt x="33" y="154"/>
                  </a:lnTo>
                  <a:lnTo>
                    <a:pt x="34" y="152"/>
                  </a:lnTo>
                  <a:lnTo>
                    <a:pt x="36" y="150"/>
                  </a:lnTo>
                  <a:lnTo>
                    <a:pt x="37" y="148"/>
                  </a:lnTo>
                  <a:lnTo>
                    <a:pt x="39" y="146"/>
                  </a:lnTo>
                  <a:lnTo>
                    <a:pt x="40" y="145"/>
                  </a:lnTo>
                  <a:lnTo>
                    <a:pt x="41" y="143"/>
                  </a:lnTo>
                  <a:lnTo>
                    <a:pt x="43" y="141"/>
                  </a:lnTo>
                  <a:lnTo>
                    <a:pt x="44" y="140"/>
                  </a:lnTo>
                  <a:lnTo>
                    <a:pt x="46" y="138"/>
                  </a:lnTo>
                  <a:lnTo>
                    <a:pt x="49" y="136"/>
                  </a:lnTo>
                  <a:lnTo>
                    <a:pt x="51" y="134"/>
                  </a:lnTo>
                  <a:lnTo>
                    <a:pt x="53" y="132"/>
                  </a:lnTo>
                  <a:lnTo>
                    <a:pt x="55" y="131"/>
                  </a:lnTo>
                  <a:lnTo>
                    <a:pt x="57" y="129"/>
                  </a:lnTo>
                  <a:lnTo>
                    <a:pt x="59" y="127"/>
                  </a:lnTo>
                  <a:lnTo>
                    <a:pt x="61" y="126"/>
                  </a:lnTo>
                  <a:lnTo>
                    <a:pt x="63" y="124"/>
                  </a:lnTo>
                  <a:lnTo>
                    <a:pt x="66" y="123"/>
                  </a:lnTo>
                  <a:lnTo>
                    <a:pt x="68" y="122"/>
                  </a:lnTo>
                  <a:lnTo>
                    <a:pt x="70" y="120"/>
                  </a:lnTo>
                  <a:lnTo>
                    <a:pt x="72" y="119"/>
                  </a:lnTo>
                  <a:lnTo>
                    <a:pt x="74" y="118"/>
                  </a:lnTo>
                  <a:lnTo>
                    <a:pt x="76" y="116"/>
                  </a:lnTo>
                  <a:lnTo>
                    <a:pt x="78" y="115"/>
                  </a:lnTo>
                  <a:lnTo>
                    <a:pt x="81" y="114"/>
                  </a:lnTo>
                  <a:lnTo>
                    <a:pt x="83" y="113"/>
                  </a:lnTo>
                  <a:lnTo>
                    <a:pt x="85" y="112"/>
                  </a:lnTo>
                  <a:lnTo>
                    <a:pt x="87" y="110"/>
                  </a:lnTo>
                  <a:lnTo>
                    <a:pt x="89" y="109"/>
                  </a:lnTo>
                  <a:lnTo>
                    <a:pt x="91" y="108"/>
                  </a:lnTo>
                  <a:lnTo>
                    <a:pt x="93" y="107"/>
                  </a:lnTo>
                  <a:lnTo>
                    <a:pt x="96" y="106"/>
                  </a:lnTo>
                  <a:lnTo>
                    <a:pt x="98" y="105"/>
                  </a:lnTo>
                  <a:lnTo>
                    <a:pt x="100" y="104"/>
                  </a:lnTo>
                  <a:lnTo>
                    <a:pt x="102" y="103"/>
                  </a:lnTo>
                  <a:lnTo>
                    <a:pt x="104" y="102"/>
                  </a:lnTo>
                  <a:lnTo>
                    <a:pt x="106" y="101"/>
                  </a:lnTo>
                  <a:lnTo>
                    <a:pt x="108" y="100"/>
                  </a:lnTo>
                  <a:lnTo>
                    <a:pt x="110" y="99"/>
                  </a:lnTo>
                  <a:lnTo>
                    <a:pt x="113" y="98"/>
                  </a:lnTo>
                  <a:lnTo>
                    <a:pt x="115" y="97"/>
                  </a:lnTo>
                  <a:lnTo>
                    <a:pt x="117" y="96"/>
                  </a:lnTo>
                  <a:lnTo>
                    <a:pt x="119" y="95"/>
                  </a:lnTo>
                  <a:lnTo>
                    <a:pt x="121" y="94"/>
                  </a:lnTo>
                  <a:lnTo>
                    <a:pt x="123" y="93"/>
                  </a:lnTo>
                  <a:lnTo>
                    <a:pt x="125" y="92"/>
                  </a:lnTo>
                  <a:lnTo>
                    <a:pt x="128" y="91"/>
                  </a:lnTo>
                  <a:lnTo>
                    <a:pt x="130" y="90"/>
                  </a:lnTo>
                  <a:lnTo>
                    <a:pt x="132" y="90"/>
                  </a:lnTo>
                  <a:lnTo>
                    <a:pt x="134" y="89"/>
                  </a:lnTo>
                  <a:lnTo>
                    <a:pt x="136" y="88"/>
                  </a:lnTo>
                  <a:lnTo>
                    <a:pt x="138" y="87"/>
                  </a:lnTo>
                  <a:lnTo>
                    <a:pt x="140" y="86"/>
                  </a:lnTo>
                  <a:lnTo>
                    <a:pt x="143" y="85"/>
                  </a:lnTo>
                  <a:lnTo>
                    <a:pt x="145" y="84"/>
                  </a:lnTo>
                  <a:lnTo>
                    <a:pt x="147" y="83"/>
                  </a:lnTo>
                  <a:lnTo>
                    <a:pt x="149" y="82"/>
                  </a:lnTo>
                  <a:lnTo>
                    <a:pt x="151" y="82"/>
                  </a:lnTo>
                  <a:lnTo>
                    <a:pt x="153" y="81"/>
                  </a:lnTo>
                  <a:lnTo>
                    <a:pt x="155" y="80"/>
                  </a:lnTo>
                  <a:lnTo>
                    <a:pt x="157" y="79"/>
                  </a:lnTo>
                  <a:lnTo>
                    <a:pt x="160" y="78"/>
                  </a:lnTo>
                  <a:lnTo>
                    <a:pt x="162" y="77"/>
                  </a:lnTo>
                  <a:lnTo>
                    <a:pt x="164" y="77"/>
                  </a:lnTo>
                  <a:lnTo>
                    <a:pt x="166" y="76"/>
                  </a:lnTo>
                  <a:lnTo>
                    <a:pt x="168" y="75"/>
                  </a:lnTo>
                  <a:lnTo>
                    <a:pt x="170" y="74"/>
                  </a:lnTo>
                  <a:lnTo>
                    <a:pt x="172" y="73"/>
                  </a:lnTo>
                  <a:lnTo>
                    <a:pt x="175" y="72"/>
                  </a:lnTo>
                  <a:lnTo>
                    <a:pt x="177" y="72"/>
                  </a:lnTo>
                  <a:lnTo>
                    <a:pt x="179" y="71"/>
                  </a:lnTo>
                  <a:lnTo>
                    <a:pt x="181" y="70"/>
                  </a:lnTo>
                  <a:lnTo>
                    <a:pt x="183" y="69"/>
                  </a:lnTo>
                  <a:lnTo>
                    <a:pt x="185" y="68"/>
                  </a:lnTo>
                  <a:lnTo>
                    <a:pt x="187" y="68"/>
                  </a:lnTo>
                  <a:lnTo>
                    <a:pt x="189" y="67"/>
                  </a:lnTo>
                  <a:lnTo>
                    <a:pt x="192" y="66"/>
                  </a:lnTo>
                  <a:lnTo>
                    <a:pt x="194" y="65"/>
                  </a:lnTo>
                  <a:lnTo>
                    <a:pt x="196" y="64"/>
                  </a:lnTo>
                  <a:lnTo>
                    <a:pt x="198" y="64"/>
                  </a:lnTo>
                  <a:lnTo>
                    <a:pt x="200" y="63"/>
                  </a:lnTo>
                  <a:lnTo>
                    <a:pt x="202" y="62"/>
                  </a:lnTo>
                  <a:lnTo>
                    <a:pt x="204" y="61"/>
                  </a:lnTo>
                  <a:lnTo>
                    <a:pt x="207" y="61"/>
                  </a:lnTo>
                  <a:lnTo>
                    <a:pt x="209" y="60"/>
                  </a:lnTo>
                  <a:lnTo>
                    <a:pt x="211" y="59"/>
                  </a:lnTo>
                  <a:lnTo>
                    <a:pt x="213" y="58"/>
                  </a:lnTo>
                  <a:lnTo>
                    <a:pt x="215" y="57"/>
                  </a:lnTo>
                  <a:lnTo>
                    <a:pt x="217" y="57"/>
                  </a:lnTo>
                  <a:lnTo>
                    <a:pt x="219" y="56"/>
                  </a:lnTo>
                  <a:lnTo>
                    <a:pt x="222" y="55"/>
                  </a:lnTo>
                  <a:lnTo>
                    <a:pt x="224" y="54"/>
                  </a:lnTo>
                  <a:lnTo>
                    <a:pt x="226" y="54"/>
                  </a:lnTo>
                  <a:lnTo>
                    <a:pt x="228" y="53"/>
                  </a:lnTo>
                  <a:lnTo>
                    <a:pt x="230" y="52"/>
                  </a:lnTo>
                  <a:lnTo>
                    <a:pt x="232" y="51"/>
                  </a:lnTo>
                  <a:lnTo>
                    <a:pt x="234" y="50"/>
                  </a:lnTo>
                  <a:lnTo>
                    <a:pt x="236" y="50"/>
                  </a:lnTo>
                  <a:lnTo>
                    <a:pt x="239" y="49"/>
                  </a:lnTo>
                  <a:lnTo>
                    <a:pt x="241" y="48"/>
                  </a:lnTo>
                  <a:lnTo>
                    <a:pt x="243" y="47"/>
                  </a:lnTo>
                  <a:lnTo>
                    <a:pt x="245" y="47"/>
                  </a:lnTo>
                  <a:lnTo>
                    <a:pt x="247" y="46"/>
                  </a:lnTo>
                  <a:lnTo>
                    <a:pt x="249" y="45"/>
                  </a:lnTo>
                  <a:lnTo>
                    <a:pt x="251" y="44"/>
                  </a:lnTo>
                  <a:lnTo>
                    <a:pt x="254" y="44"/>
                  </a:lnTo>
                  <a:lnTo>
                    <a:pt x="256" y="43"/>
                  </a:lnTo>
                  <a:lnTo>
                    <a:pt x="258" y="42"/>
                  </a:lnTo>
                  <a:lnTo>
                    <a:pt x="260" y="41"/>
                  </a:lnTo>
                  <a:lnTo>
                    <a:pt x="262" y="41"/>
                  </a:lnTo>
                  <a:lnTo>
                    <a:pt x="264" y="40"/>
                  </a:lnTo>
                  <a:lnTo>
                    <a:pt x="266" y="39"/>
                  </a:lnTo>
                  <a:lnTo>
                    <a:pt x="269" y="38"/>
                  </a:lnTo>
                  <a:lnTo>
                    <a:pt x="271" y="38"/>
                  </a:lnTo>
                  <a:lnTo>
                    <a:pt x="273" y="37"/>
                  </a:lnTo>
                  <a:lnTo>
                    <a:pt x="275" y="36"/>
                  </a:lnTo>
                  <a:lnTo>
                    <a:pt x="277" y="36"/>
                  </a:lnTo>
                  <a:lnTo>
                    <a:pt x="279" y="35"/>
                  </a:lnTo>
                  <a:lnTo>
                    <a:pt x="281" y="34"/>
                  </a:lnTo>
                  <a:lnTo>
                    <a:pt x="283" y="33"/>
                  </a:lnTo>
                  <a:lnTo>
                    <a:pt x="286" y="33"/>
                  </a:lnTo>
                  <a:lnTo>
                    <a:pt x="288" y="32"/>
                  </a:lnTo>
                  <a:lnTo>
                    <a:pt x="290" y="31"/>
                  </a:lnTo>
                  <a:lnTo>
                    <a:pt x="292" y="30"/>
                  </a:lnTo>
                  <a:lnTo>
                    <a:pt x="294" y="30"/>
                  </a:lnTo>
                  <a:lnTo>
                    <a:pt x="296" y="29"/>
                  </a:lnTo>
                  <a:lnTo>
                    <a:pt x="298" y="28"/>
                  </a:lnTo>
                  <a:lnTo>
                    <a:pt x="301" y="27"/>
                  </a:lnTo>
                  <a:lnTo>
                    <a:pt x="303" y="27"/>
                  </a:lnTo>
                  <a:lnTo>
                    <a:pt x="305" y="26"/>
                  </a:lnTo>
                  <a:lnTo>
                    <a:pt x="307" y="25"/>
                  </a:lnTo>
                  <a:lnTo>
                    <a:pt x="309" y="25"/>
                  </a:lnTo>
                  <a:lnTo>
                    <a:pt x="311" y="24"/>
                  </a:lnTo>
                  <a:lnTo>
                    <a:pt x="313" y="23"/>
                  </a:lnTo>
                  <a:lnTo>
                    <a:pt x="316" y="22"/>
                  </a:lnTo>
                  <a:lnTo>
                    <a:pt x="318" y="22"/>
                  </a:lnTo>
                  <a:lnTo>
                    <a:pt x="320" y="21"/>
                  </a:lnTo>
                  <a:lnTo>
                    <a:pt x="322" y="20"/>
                  </a:lnTo>
                  <a:lnTo>
                    <a:pt x="324" y="19"/>
                  </a:lnTo>
                  <a:lnTo>
                    <a:pt x="326" y="19"/>
                  </a:lnTo>
                  <a:lnTo>
                    <a:pt x="328" y="18"/>
                  </a:lnTo>
                  <a:lnTo>
                    <a:pt x="330" y="17"/>
                  </a:lnTo>
                  <a:lnTo>
                    <a:pt x="333" y="17"/>
                  </a:lnTo>
                  <a:lnTo>
                    <a:pt x="335" y="16"/>
                  </a:lnTo>
                  <a:lnTo>
                    <a:pt x="337" y="15"/>
                  </a:lnTo>
                  <a:lnTo>
                    <a:pt x="339" y="14"/>
                  </a:lnTo>
                  <a:lnTo>
                    <a:pt x="341" y="14"/>
                  </a:lnTo>
                  <a:lnTo>
                    <a:pt x="343" y="13"/>
                  </a:lnTo>
                  <a:lnTo>
                    <a:pt x="345" y="12"/>
                  </a:lnTo>
                  <a:lnTo>
                    <a:pt x="348" y="12"/>
                  </a:lnTo>
                  <a:lnTo>
                    <a:pt x="350" y="11"/>
                  </a:lnTo>
                  <a:lnTo>
                    <a:pt x="352" y="10"/>
                  </a:lnTo>
                  <a:lnTo>
                    <a:pt x="354" y="9"/>
                  </a:lnTo>
                  <a:lnTo>
                    <a:pt x="356" y="9"/>
                  </a:lnTo>
                  <a:lnTo>
                    <a:pt x="358" y="8"/>
                  </a:lnTo>
                  <a:lnTo>
                    <a:pt x="360" y="7"/>
                  </a:lnTo>
                  <a:lnTo>
                    <a:pt x="362" y="7"/>
                  </a:lnTo>
                  <a:lnTo>
                    <a:pt x="365" y="6"/>
                  </a:lnTo>
                  <a:lnTo>
                    <a:pt x="367" y="5"/>
                  </a:lnTo>
                  <a:lnTo>
                    <a:pt x="369" y="4"/>
                  </a:lnTo>
                  <a:lnTo>
                    <a:pt x="371" y="4"/>
                  </a:lnTo>
                  <a:lnTo>
                    <a:pt x="373" y="3"/>
                  </a:lnTo>
                  <a:lnTo>
                    <a:pt x="375" y="2"/>
                  </a:lnTo>
                  <a:lnTo>
                    <a:pt x="377" y="2"/>
                  </a:lnTo>
                  <a:lnTo>
                    <a:pt x="380" y="1"/>
                  </a:lnTo>
                  <a:lnTo>
                    <a:pt x="381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2" name="Freeform 161">
              <a:extLst>
                <a:ext uri="{FF2B5EF4-FFF2-40B4-BE49-F238E27FC236}">
                  <a16:creationId xmlns:a16="http://schemas.microsoft.com/office/drawing/2014/main" id="{0DEBD4E4-531E-383F-AED4-6A47519B0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0862" y="6527133"/>
              <a:ext cx="7161" cy="309705"/>
            </a:xfrm>
            <a:custGeom>
              <a:avLst/>
              <a:gdLst>
                <a:gd name="T0" fmla="*/ 1 w 1"/>
                <a:gd name="T1" fmla="*/ 0 h 48"/>
                <a:gd name="T2" fmla="*/ 1 w 1"/>
                <a:gd name="T3" fmla="*/ 11 h 48"/>
                <a:gd name="T4" fmla="*/ 1 w 1"/>
                <a:gd name="T5" fmla="*/ 23 h 48"/>
                <a:gd name="T6" fmla="*/ 0 w 1"/>
                <a:gd name="T7" fmla="*/ 36 h 48"/>
                <a:gd name="T8" fmla="*/ 0 w 1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8">
                  <a:moveTo>
                    <a:pt x="1" y="0"/>
                  </a:moveTo>
                  <a:lnTo>
                    <a:pt x="1" y="11"/>
                  </a:lnTo>
                  <a:lnTo>
                    <a:pt x="1" y="23"/>
                  </a:lnTo>
                  <a:lnTo>
                    <a:pt x="0" y="36"/>
                  </a:lnTo>
                  <a:lnTo>
                    <a:pt x="0" y="48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5C0E3729-46C0-FDE9-CCB2-51BB65DA9856}"/>
              </a:ext>
            </a:extLst>
          </p:cNvPr>
          <p:cNvCxnSpPr>
            <a:cxnSpLocks/>
          </p:cNvCxnSpPr>
          <p:nvPr/>
        </p:nvCxnSpPr>
        <p:spPr>
          <a:xfrm flipH="1" flipV="1">
            <a:off x="7208621" y="1294549"/>
            <a:ext cx="8513" cy="5891216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A4B4AD3A-935C-0F6D-3933-D263DA547F1B}"/>
              </a:ext>
            </a:extLst>
          </p:cNvPr>
          <p:cNvCxnSpPr>
            <a:cxnSpLocks/>
          </p:cNvCxnSpPr>
          <p:nvPr/>
        </p:nvCxnSpPr>
        <p:spPr>
          <a:xfrm flipH="1" flipV="1">
            <a:off x="9285928" y="1100627"/>
            <a:ext cx="8513" cy="5891216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7" name="Object 4">
            <a:extLst>
              <a:ext uri="{FF2B5EF4-FFF2-40B4-BE49-F238E27FC236}">
                <a16:creationId xmlns:a16="http://schemas.microsoft.com/office/drawing/2014/main" id="{B9EAD442-2250-0BE6-AEF0-F850403E49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8002581"/>
              </p:ext>
            </p:extLst>
          </p:nvPr>
        </p:nvGraphicFramePr>
        <p:xfrm>
          <a:off x="826213" y="4822738"/>
          <a:ext cx="143033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47640" imgH="177480" progId="Equation.DSMT4">
                  <p:embed/>
                </p:oleObj>
              </mc:Choice>
              <mc:Fallback>
                <p:oleObj name="Equation" r:id="rId12" imgW="647640" imgH="177480" progId="Equation.DSMT4">
                  <p:embed/>
                  <p:pic>
                    <p:nvPicPr>
                      <p:cNvPr id="187" name="Object 4">
                        <a:extLst>
                          <a:ext uri="{FF2B5EF4-FFF2-40B4-BE49-F238E27FC236}">
                            <a16:creationId xmlns:a16="http://schemas.microsoft.com/office/drawing/2014/main" id="{B9EAD442-2250-0BE6-AEF0-F850403E49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6213" y="4822738"/>
                        <a:ext cx="1430338" cy="392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8" name="Object 4">
            <a:extLst>
              <a:ext uri="{FF2B5EF4-FFF2-40B4-BE49-F238E27FC236}">
                <a16:creationId xmlns:a16="http://schemas.microsoft.com/office/drawing/2014/main" id="{3AC20795-8929-4EE7-8C0C-2D8559F71F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233316"/>
              </p:ext>
            </p:extLst>
          </p:nvPr>
        </p:nvGraphicFramePr>
        <p:xfrm>
          <a:off x="1223826" y="5182465"/>
          <a:ext cx="784225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55320" imgH="177480" progId="Equation.DSMT4">
                  <p:embed/>
                </p:oleObj>
              </mc:Choice>
              <mc:Fallback>
                <p:oleObj name="Equation" r:id="rId14" imgW="355320" imgH="177480" progId="Equation.DSMT4">
                  <p:embed/>
                  <p:pic>
                    <p:nvPicPr>
                      <p:cNvPr id="188" name="Object 4">
                        <a:extLst>
                          <a:ext uri="{FF2B5EF4-FFF2-40B4-BE49-F238E27FC236}">
                            <a16:creationId xmlns:a16="http://schemas.microsoft.com/office/drawing/2014/main" id="{3AC20795-8929-4EE7-8C0C-2D8559F71F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826" y="5182465"/>
                        <a:ext cx="784225" cy="392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" name="Oval 188">
            <a:extLst>
              <a:ext uri="{FF2B5EF4-FFF2-40B4-BE49-F238E27FC236}">
                <a16:creationId xmlns:a16="http://schemas.microsoft.com/office/drawing/2014/main" id="{05A91EC8-A4D6-627D-11AD-B6DC74B2967C}"/>
              </a:ext>
            </a:extLst>
          </p:cNvPr>
          <p:cNvSpPr/>
          <p:nvPr/>
        </p:nvSpPr>
        <p:spPr>
          <a:xfrm>
            <a:off x="8839599" y="4165680"/>
            <a:ext cx="99152" cy="110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CDA69F6A-226A-8509-11EE-0AE0A4119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0902" y="3966864"/>
            <a:ext cx="2584828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At x=1 is where the remainder is equal to zero.  So this is where it crosses the slanted asymptote!</a:t>
            </a:r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E71310E7-A1D3-A683-4E69-71E647A3E3F0}"/>
              </a:ext>
            </a:extLst>
          </p:cNvPr>
          <p:cNvSpPr/>
          <p:nvPr/>
        </p:nvSpPr>
        <p:spPr>
          <a:xfrm>
            <a:off x="6740155" y="4144278"/>
            <a:ext cx="99152" cy="110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>
            <a:extLst>
              <a:ext uri="{FF2B5EF4-FFF2-40B4-BE49-F238E27FC236}">
                <a16:creationId xmlns:a16="http://schemas.microsoft.com/office/drawing/2014/main" id="{34B44B75-0C09-D039-3BE5-377CB6ED3A24}"/>
              </a:ext>
            </a:extLst>
          </p:cNvPr>
          <p:cNvSpPr/>
          <p:nvPr/>
        </p:nvSpPr>
        <p:spPr>
          <a:xfrm>
            <a:off x="9664947" y="4162159"/>
            <a:ext cx="99152" cy="110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59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animBg="1"/>
      <p:bldP spid="179" grpId="0" animBg="1"/>
      <p:bldP spid="180" grpId="0" animBg="1"/>
      <p:bldP spid="189" grpId="0" animBg="1"/>
      <p:bldP spid="190" grpId="0"/>
      <p:bldP spid="191" grpId="0" animBg="1"/>
      <p:bldP spid="19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E679D87-4249-BDF2-418C-0464FD8C55BC}"/>
              </a:ext>
            </a:extLst>
          </p:cNvPr>
          <p:cNvSpPr txBox="1">
            <a:spLocks/>
          </p:cNvSpPr>
          <p:nvPr/>
        </p:nvSpPr>
        <p:spPr>
          <a:xfrm>
            <a:off x="137961" y="117909"/>
            <a:ext cx="11941743" cy="90236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dirty="0"/>
              <a:t>Ex5: Graph the following equations using the Asymptotes, x-intercepts and remainders: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B5697B2-EBF1-BD61-C471-123D7A6574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7423148"/>
              </p:ext>
            </p:extLst>
          </p:nvPr>
        </p:nvGraphicFramePr>
        <p:xfrm>
          <a:off x="137961" y="932116"/>
          <a:ext cx="3535362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73120" imgH="469800" progId="Equation.DSMT4">
                  <p:embed/>
                </p:oleObj>
              </mc:Choice>
              <mc:Fallback>
                <p:oleObj name="Equation" r:id="rId2" imgW="1473120" imgH="469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B5697B2-EBF1-BD61-C471-123D7A6574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7961" y="932116"/>
                        <a:ext cx="3535362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A38D26ED-EE9C-0090-8C32-CAA3E9E9B0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227825"/>
              </p:ext>
            </p:extLst>
          </p:nvPr>
        </p:nvGraphicFramePr>
        <p:xfrm>
          <a:off x="636317" y="2651070"/>
          <a:ext cx="131762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96880" imgH="203040" progId="Equation.DSMT4">
                  <p:embed/>
                </p:oleObj>
              </mc:Choice>
              <mc:Fallback>
                <p:oleObj name="Equation" r:id="rId4" imgW="596880" imgH="203040" progId="Equation.DSMT4">
                  <p:embed/>
                  <p:pic>
                    <p:nvPicPr>
                      <p:cNvPr id="6" name="Object 4">
                        <a:extLst>
                          <a:ext uri="{FF2B5EF4-FFF2-40B4-BE49-F238E27FC236}">
                            <a16:creationId xmlns:a16="http://schemas.microsoft.com/office/drawing/2014/main" id="{A38D26ED-EE9C-0090-8C32-CAA3E9E9B0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317" y="2651070"/>
                        <a:ext cx="1317625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C433E0A-1F69-4474-E46D-1D0487177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961" y="2220446"/>
            <a:ext cx="41346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1. Find the VA (Denominator)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649318-03D4-5901-8849-2FA467DA10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810" y="3529369"/>
            <a:ext cx="41346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2. Quotient:</a:t>
            </a:r>
          </a:p>
        </p:txBody>
      </p:sp>
      <p:graphicFrame>
        <p:nvGraphicFramePr>
          <p:cNvPr id="9" name="Object 4">
            <a:extLst>
              <a:ext uri="{FF2B5EF4-FFF2-40B4-BE49-F238E27FC236}">
                <a16:creationId xmlns:a16="http://schemas.microsoft.com/office/drawing/2014/main" id="{BAF3E7DA-BB61-46B5-9634-BEC7759271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4480807"/>
              </p:ext>
            </p:extLst>
          </p:nvPr>
        </p:nvGraphicFramePr>
        <p:xfrm>
          <a:off x="1927833" y="3528858"/>
          <a:ext cx="106521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400" imgH="203040" progId="Equation.DSMT4">
                  <p:embed/>
                </p:oleObj>
              </mc:Choice>
              <mc:Fallback>
                <p:oleObj name="Equation" r:id="rId6" imgW="482400" imgH="203040" progId="Equation.DSMT4">
                  <p:embed/>
                  <p:pic>
                    <p:nvPicPr>
                      <p:cNvPr id="9" name="Object 4">
                        <a:extLst>
                          <a:ext uri="{FF2B5EF4-FFF2-40B4-BE49-F238E27FC236}">
                            <a16:creationId xmlns:a16="http://schemas.microsoft.com/office/drawing/2014/main" id="{BAF3E7DA-BB61-46B5-9634-BEC7759271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7833" y="3528858"/>
                        <a:ext cx="1065213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2CDC035A-1868-A1FF-7CC1-0C5A3D791D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571" y="4152889"/>
            <a:ext cx="41346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3. Remainder</a:t>
            </a:r>
          </a:p>
        </p:txBody>
      </p:sp>
      <p:graphicFrame>
        <p:nvGraphicFramePr>
          <p:cNvPr id="11" name="Object 4">
            <a:extLst>
              <a:ext uri="{FF2B5EF4-FFF2-40B4-BE49-F238E27FC236}">
                <a16:creationId xmlns:a16="http://schemas.microsoft.com/office/drawing/2014/main" id="{6F9CB902-D5B5-1E47-42D5-9282DF182E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651282"/>
              </p:ext>
            </p:extLst>
          </p:nvPr>
        </p:nvGraphicFramePr>
        <p:xfrm>
          <a:off x="1979189" y="4195444"/>
          <a:ext cx="1176338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33160" imgH="177480" progId="Equation.DSMT4">
                  <p:embed/>
                </p:oleObj>
              </mc:Choice>
              <mc:Fallback>
                <p:oleObj name="Equation" r:id="rId8" imgW="533160" imgH="177480" progId="Equation.DSMT4">
                  <p:embed/>
                  <p:pic>
                    <p:nvPicPr>
                      <p:cNvPr id="11" name="Object 4">
                        <a:extLst>
                          <a:ext uri="{FF2B5EF4-FFF2-40B4-BE49-F238E27FC236}">
                            <a16:creationId xmlns:a16="http://schemas.microsoft.com/office/drawing/2014/main" id="{6F9CB902-D5B5-1E47-42D5-9282DF182EA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189" y="4195444"/>
                        <a:ext cx="1176338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4903D23-6E23-B6B9-D46C-B4DE70EDB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0946" y="5527498"/>
            <a:ext cx="41346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4. x-intercepts:</a:t>
            </a:r>
          </a:p>
        </p:txBody>
      </p:sp>
      <p:graphicFrame>
        <p:nvGraphicFramePr>
          <p:cNvPr id="13" name="Object 4">
            <a:extLst>
              <a:ext uri="{FF2B5EF4-FFF2-40B4-BE49-F238E27FC236}">
                <a16:creationId xmlns:a16="http://schemas.microsoft.com/office/drawing/2014/main" id="{8481187F-6C39-9FB5-F9D0-EF9DE80D16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341244"/>
              </p:ext>
            </p:extLst>
          </p:nvPr>
        </p:nvGraphicFramePr>
        <p:xfrm>
          <a:off x="2017560" y="5569238"/>
          <a:ext cx="165576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49160" imgH="203040" progId="Equation.DSMT4">
                  <p:embed/>
                </p:oleObj>
              </mc:Choice>
              <mc:Fallback>
                <p:oleObj name="Equation" r:id="rId10" imgW="749160" imgH="203040" progId="Equation.DSMT4">
                  <p:embed/>
                  <p:pic>
                    <p:nvPicPr>
                      <p:cNvPr id="13" name="Object 4">
                        <a:extLst>
                          <a:ext uri="{FF2B5EF4-FFF2-40B4-BE49-F238E27FC236}">
                            <a16:creationId xmlns:a16="http://schemas.microsoft.com/office/drawing/2014/main" id="{8481187F-6C39-9FB5-F9D0-EF9DE80D169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560" y="5569238"/>
                        <a:ext cx="1655763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8" name="Group 4">
            <a:extLst>
              <a:ext uri="{FF2B5EF4-FFF2-40B4-BE49-F238E27FC236}">
                <a16:creationId xmlns:a16="http://schemas.microsoft.com/office/drawing/2014/main" id="{257EDF31-2266-A64B-D2DC-10496CCD80B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017983" y="1377516"/>
            <a:ext cx="11274425" cy="8010525"/>
            <a:chOff x="2540" y="872"/>
            <a:chExt cx="7102" cy="5046"/>
          </a:xfrm>
        </p:grpSpPr>
        <p:sp>
          <p:nvSpPr>
            <p:cNvPr id="19" name="AutoShape 3">
              <a:extLst>
                <a:ext uri="{FF2B5EF4-FFF2-40B4-BE49-F238E27FC236}">
                  <a16:creationId xmlns:a16="http://schemas.microsoft.com/office/drawing/2014/main" id="{4BDD0CE9-954D-9177-D4EB-B97F6A92467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540" y="876"/>
              <a:ext cx="7102" cy="5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48153C1D-A2B6-55BF-E9F5-61244B0C12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5" y="880"/>
              <a:ext cx="4725" cy="3353"/>
            </a:xfrm>
            <a:prstGeom prst="rect">
              <a:avLst/>
            </a:prstGeom>
            <a:solidFill>
              <a:srgbClr val="FFFFFF"/>
            </a:solidFill>
            <a:ln w="7938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Line 6">
              <a:extLst>
                <a:ext uri="{FF2B5EF4-FFF2-40B4-BE49-F238E27FC236}">
                  <a16:creationId xmlns:a16="http://schemas.microsoft.com/office/drawing/2014/main" id="{60D583B1-5A59-8497-1BC8-CB48DF5C054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39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7">
              <a:extLst>
                <a:ext uri="{FF2B5EF4-FFF2-40B4-BE49-F238E27FC236}">
                  <a16:creationId xmlns:a16="http://schemas.microsoft.com/office/drawing/2014/main" id="{AF97FD8C-5A84-12D9-3158-1245C0CBE8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844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8">
              <a:extLst>
                <a:ext uri="{FF2B5EF4-FFF2-40B4-BE49-F238E27FC236}">
                  <a16:creationId xmlns:a16="http://schemas.microsoft.com/office/drawing/2014/main" id="{9882A9D5-3444-DC90-8171-79352023D9F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4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9">
              <a:extLst>
                <a:ext uri="{FF2B5EF4-FFF2-40B4-BE49-F238E27FC236}">
                  <a16:creationId xmlns:a16="http://schemas.microsoft.com/office/drawing/2014/main" id="{F9C5179E-E12E-9969-D596-3384864A6D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38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10">
              <a:extLst>
                <a:ext uri="{FF2B5EF4-FFF2-40B4-BE49-F238E27FC236}">
                  <a16:creationId xmlns:a16="http://schemas.microsoft.com/office/drawing/2014/main" id="{347F3B5C-1D66-4A87-4C45-AE1EA20604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28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11">
              <a:extLst>
                <a:ext uri="{FF2B5EF4-FFF2-40B4-BE49-F238E27FC236}">
                  <a16:creationId xmlns:a16="http://schemas.microsoft.com/office/drawing/2014/main" id="{FEB7F6C4-0561-0E34-45E8-C10CFAC46E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33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12">
              <a:extLst>
                <a:ext uri="{FF2B5EF4-FFF2-40B4-BE49-F238E27FC236}">
                  <a16:creationId xmlns:a16="http://schemas.microsoft.com/office/drawing/2014/main" id="{2BFBFEE7-28EA-FE8E-AF7E-2EC45FDEAB1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23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13">
              <a:extLst>
                <a:ext uri="{FF2B5EF4-FFF2-40B4-BE49-F238E27FC236}">
                  <a16:creationId xmlns:a16="http://schemas.microsoft.com/office/drawing/2014/main" id="{5B5F4D45-CE81-A582-2476-6F54055EDB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727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14">
              <a:extLst>
                <a:ext uri="{FF2B5EF4-FFF2-40B4-BE49-F238E27FC236}">
                  <a16:creationId xmlns:a16="http://schemas.microsoft.com/office/drawing/2014/main" id="{D69D9E5C-7ACA-0469-1307-67B38042F7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17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15">
              <a:extLst>
                <a:ext uri="{FF2B5EF4-FFF2-40B4-BE49-F238E27FC236}">
                  <a16:creationId xmlns:a16="http://schemas.microsoft.com/office/drawing/2014/main" id="{A102C644-4418-A752-43B8-FD6D3CF84B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22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16">
              <a:extLst>
                <a:ext uri="{FF2B5EF4-FFF2-40B4-BE49-F238E27FC236}">
                  <a16:creationId xmlns:a16="http://schemas.microsoft.com/office/drawing/2014/main" id="{A0DCF828-549F-F963-A0BF-9034117334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12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17">
              <a:extLst>
                <a:ext uri="{FF2B5EF4-FFF2-40B4-BE49-F238E27FC236}">
                  <a16:creationId xmlns:a16="http://schemas.microsoft.com/office/drawing/2014/main" id="{0DB7117D-CF3B-427E-B787-F9E03B35BE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16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18">
              <a:extLst>
                <a:ext uri="{FF2B5EF4-FFF2-40B4-BE49-F238E27FC236}">
                  <a16:creationId xmlns:a16="http://schemas.microsoft.com/office/drawing/2014/main" id="{25EC65A0-05DA-8360-D104-E87A8B06A5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06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19">
              <a:extLst>
                <a:ext uri="{FF2B5EF4-FFF2-40B4-BE49-F238E27FC236}">
                  <a16:creationId xmlns:a16="http://schemas.microsoft.com/office/drawing/2014/main" id="{477AF29A-569D-3BFD-7288-665A7AD1DE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611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20">
              <a:extLst>
                <a:ext uri="{FF2B5EF4-FFF2-40B4-BE49-F238E27FC236}">
                  <a16:creationId xmlns:a16="http://schemas.microsoft.com/office/drawing/2014/main" id="{9328BFAA-865B-8C93-2086-66528A3781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00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21">
              <a:extLst>
                <a:ext uri="{FF2B5EF4-FFF2-40B4-BE49-F238E27FC236}">
                  <a16:creationId xmlns:a16="http://schemas.microsoft.com/office/drawing/2014/main" id="{45CFA81B-6D60-48D6-D9EF-2DB48627E6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04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22">
              <a:extLst>
                <a:ext uri="{FF2B5EF4-FFF2-40B4-BE49-F238E27FC236}">
                  <a16:creationId xmlns:a16="http://schemas.microsoft.com/office/drawing/2014/main" id="{4481FE31-758C-D9A7-6803-A54F603C2F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94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23">
              <a:extLst>
                <a:ext uri="{FF2B5EF4-FFF2-40B4-BE49-F238E27FC236}">
                  <a16:creationId xmlns:a16="http://schemas.microsoft.com/office/drawing/2014/main" id="{85B70C8D-8BC4-AD6C-2725-1067D91F268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499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24">
              <a:extLst>
                <a:ext uri="{FF2B5EF4-FFF2-40B4-BE49-F238E27FC236}">
                  <a16:creationId xmlns:a16="http://schemas.microsoft.com/office/drawing/2014/main" id="{C716148E-E70F-DEE2-F1A2-FD85F58044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89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25">
              <a:extLst>
                <a:ext uri="{FF2B5EF4-FFF2-40B4-BE49-F238E27FC236}">
                  <a16:creationId xmlns:a16="http://schemas.microsoft.com/office/drawing/2014/main" id="{AE2CDC9D-2D3B-1957-4C40-6D08F71E17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793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Line 26">
              <a:extLst>
                <a:ext uri="{FF2B5EF4-FFF2-40B4-BE49-F238E27FC236}">
                  <a16:creationId xmlns:a16="http://schemas.microsoft.com/office/drawing/2014/main" id="{BDA33EE4-2902-49BE-FAF0-6E235904FEB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83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Line 27">
              <a:extLst>
                <a:ext uri="{FF2B5EF4-FFF2-40B4-BE49-F238E27FC236}">
                  <a16:creationId xmlns:a16="http://schemas.microsoft.com/office/drawing/2014/main" id="{4BAF3BA9-0B20-C77A-48C7-53054F50C5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88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28">
              <a:extLst>
                <a:ext uri="{FF2B5EF4-FFF2-40B4-BE49-F238E27FC236}">
                  <a16:creationId xmlns:a16="http://schemas.microsoft.com/office/drawing/2014/main" id="{609763BE-F58D-FE20-6B1D-CF922A78AA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78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29">
              <a:extLst>
                <a:ext uri="{FF2B5EF4-FFF2-40B4-BE49-F238E27FC236}">
                  <a16:creationId xmlns:a16="http://schemas.microsoft.com/office/drawing/2014/main" id="{28D06128-107E-E3CB-E88E-CFC90E7735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82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30">
              <a:extLst>
                <a:ext uri="{FF2B5EF4-FFF2-40B4-BE49-F238E27FC236}">
                  <a16:creationId xmlns:a16="http://schemas.microsoft.com/office/drawing/2014/main" id="{0FDFB2E3-ED84-7483-B753-AE2B58657F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72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31">
              <a:extLst>
                <a:ext uri="{FF2B5EF4-FFF2-40B4-BE49-F238E27FC236}">
                  <a16:creationId xmlns:a16="http://schemas.microsoft.com/office/drawing/2014/main" id="{0FEB1334-B4B2-7F36-60A3-282FABE854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677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32">
              <a:extLst>
                <a:ext uri="{FF2B5EF4-FFF2-40B4-BE49-F238E27FC236}">
                  <a16:creationId xmlns:a16="http://schemas.microsoft.com/office/drawing/2014/main" id="{86CF55EE-6A79-05B2-BBCE-332A04CBEB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67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33">
              <a:extLst>
                <a:ext uri="{FF2B5EF4-FFF2-40B4-BE49-F238E27FC236}">
                  <a16:creationId xmlns:a16="http://schemas.microsoft.com/office/drawing/2014/main" id="{7478B8E9-77F9-1177-CDAE-C84EA43A02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971" y="880"/>
              <a:ext cx="0" cy="3349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34">
              <a:extLst>
                <a:ext uri="{FF2B5EF4-FFF2-40B4-BE49-F238E27FC236}">
                  <a16:creationId xmlns:a16="http://schemas.microsoft.com/office/drawing/2014/main" id="{7BC3A564-0E14-6F7F-CFA1-20B68A4CD9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9" y="3808"/>
              <a:ext cx="472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35">
              <a:extLst>
                <a:ext uri="{FF2B5EF4-FFF2-40B4-BE49-F238E27FC236}">
                  <a16:creationId xmlns:a16="http://schemas.microsoft.com/office/drawing/2014/main" id="{AEF6C567-78DF-1DEE-4741-C7E4C46A9C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9" y="3812"/>
              <a:ext cx="472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36">
              <a:extLst>
                <a:ext uri="{FF2B5EF4-FFF2-40B4-BE49-F238E27FC236}">
                  <a16:creationId xmlns:a16="http://schemas.microsoft.com/office/drawing/2014/main" id="{E87A5E5A-6ADE-08AF-89D7-FB3F2A4266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9" y="3387"/>
              <a:ext cx="472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37">
              <a:extLst>
                <a:ext uri="{FF2B5EF4-FFF2-40B4-BE49-F238E27FC236}">
                  <a16:creationId xmlns:a16="http://schemas.microsoft.com/office/drawing/2014/main" id="{62210C07-ECE7-AE4C-93EA-D6481AC516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9" y="3391"/>
              <a:ext cx="472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38">
              <a:extLst>
                <a:ext uri="{FF2B5EF4-FFF2-40B4-BE49-F238E27FC236}">
                  <a16:creationId xmlns:a16="http://schemas.microsoft.com/office/drawing/2014/main" id="{79A79E01-5A1C-32FF-89CE-4207AE0200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9" y="2970"/>
              <a:ext cx="472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39">
              <a:extLst>
                <a:ext uri="{FF2B5EF4-FFF2-40B4-BE49-F238E27FC236}">
                  <a16:creationId xmlns:a16="http://schemas.microsoft.com/office/drawing/2014/main" id="{87EB8327-1F4C-4A1B-EC58-49335FF1FF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9" y="2974"/>
              <a:ext cx="472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40">
              <a:extLst>
                <a:ext uri="{FF2B5EF4-FFF2-40B4-BE49-F238E27FC236}">
                  <a16:creationId xmlns:a16="http://schemas.microsoft.com/office/drawing/2014/main" id="{D882EF41-EB8C-D04C-B387-7F5C93A071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9" y="2136"/>
              <a:ext cx="472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41">
              <a:extLst>
                <a:ext uri="{FF2B5EF4-FFF2-40B4-BE49-F238E27FC236}">
                  <a16:creationId xmlns:a16="http://schemas.microsoft.com/office/drawing/2014/main" id="{F683DF42-7EDE-7068-F3AF-9EC31556B8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9" y="2140"/>
              <a:ext cx="472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42">
              <a:extLst>
                <a:ext uri="{FF2B5EF4-FFF2-40B4-BE49-F238E27FC236}">
                  <a16:creationId xmlns:a16="http://schemas.microsoft.com/office/drawing/2014/main" id="{3DCC9267-7539-336D-6532-23701A3CF2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9" y="1714"/>
              <a:ext cx="472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43">
              <a:extLst>
                <a:ext uri="{FF2B5EF4-FFF2-40B4-BE49-F238E27FC236}">
                  <a16:creationId xmlns:a16="http://schemas.microsoft.com/office/drawing/2014/main" id="{87830566-E050-9AC3-C7F9-4E6A9E0BAE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9" y="1718"/>
              <a:ext cx="472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44">
              <a:extLst>
                <a:ext uri="{FF2B5EF4-FFF2-40B4-BE49-F238E27FC236}">
                  <a16:creationId xmlns:a16="http://schemas.microsoft.com/office/drawing/2014/main" id="{AB29B20B-1409-CCEA-D0BF-CD939F85826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9" y="1297"/>
              <a:ext cx="472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45">
              <a:extLst>
                <a:ext uri="{FF2B5EF4-FFF2-40B4-BE49-F238E27FC236}">
                  <a16:creationId xmlns:a16="http://schemas.microsoft.com/office/drawing/2014/main" id="{B420FCE2-2DC7-7DDB-41C0-2FE3046EC4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9" y="1301"/>
              <a:ext cx="4721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46">
              <a:extLst>
                <a:ext uri="{FF2B5EF4-FFF2-40B4-BE49-F238E27FC236}">
                  <a16:creationId xmlns:a16="http://schemas.microsoft.com/office/drawing/2014/main" id="{2D37EECD-0987-7CDA-9FC9-893814255B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9" y="2548"/>
              <a:ext cx="4721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47">
              <a:extLst>
                <a:ext uri="{FF2B5EF4-FFF2-40B4-BE49-F238E27FC236}">
                  <a16:creationId xmlns:a16="http://schemas.microsoft.com/office/drawing/2014/main" id="{25F16D4A-409D-402B-3BFD-90644C52F0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9" y="2553"/>
              <a:ext cx="4721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48">
              <a:extLst>
                <a:ext uri="{FF2B5EF4-FFF2-40B4-BE49-F238E27FC236}">
                  <a16:creationId xmlns:a16="http://schemas.microsoft.com/office/drawing/2014/main" id="{79DCDA7F-22F1-ABE1-E61F-CAD96E99FB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9" y="2557"/>
              <a:ext cx="4721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49">
              <a:extLst>
                <a:ext uri="{FF2B5EF4-FFF2-40B4-BE49-F238E27FC236}">
                  <a16:creationId xmlns:a16="http://schemas.microsoft.com/office/drawing/2014/main" id="{A90F2C0E-EF79-76BA-D9EF-06C1E70B6D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49" y="2561"/>
              <a:ext cx="4721" cy="0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50">
              <a:extLst>
                <a:ext uri="{FF2B5EF4-FFF2-40B4-BE49-F238E27FC236}">
                  <a16:creationId xmlns:a16="http://schemas.microsoft.com/office/drawing/2014/main" id="{C4D6E729-111A-78B8-402A-8A928C2037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7" y="2283"/>
              <a:ext cx="175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x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Freeform 51">
              <a:extLst>
                <a:ext uri="{FF2B5EF4-FFF2-40B4-BE49-F238E27FC236}">
                  <a16:creationId xmlns:a16="http://schemas.microsoft.com/office/drawing/2014/main" id="{FA6D1C72-15E7-C006-6BB7-367AB7ED0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3" y="2485"/>
              <a:ext cx="78" cy="143"/>
            </a:xfrm>
            <a:custGeom>
              <a:avLst/>
              <a:gdLst>
                <a:gd name="T0" fmla="*/ 0 w 78"/>
                <a:gd name="T1" fmla="*/ 0 h 143"/>
                <a:gd name="T2" fmla="*/ 78 w 78"/>
                <a:gd name="T3" fmla="*/ 72 h 143"/>
                <a:gd name="T4" fmla="*/ 0 w 78"/>
                <a:gd name="T5" fmla="*/ 143 h 143"/>
                <a:gd name="T6" fmla="*/ 0 w 78"/>
                <a:gd name="T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143">
                  <a:moveTo>
                    <a:pt x="0" y="0"/>
                  </a:moveTo>
                  <a:lnTo>
                    <a:pt x="78" y="72"/>
                  </a:lnTo>
                  <a:lnTo>
                    <a:pt x="0" y="1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0000"/>
            </a:solidFill>
            <a:ln w="7938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52">
              <a:extLst>
                <a:ext uri="{FF2B5EF4-FFF2-40B4-BE49-F238E27FC236}">
                  <a16:creationId xmlns:a16="http://schemas.microsoft.com/office/drawing/2014/main" id="{2CE8D32B-5895-03D8-E2BC-1ADE4D027C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01" y="880"/>
              <a:ext cx="0" cy="3349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53">
              <a:extLst>
                <a:ext uri="{FF2B5EF4-FFF2-40B4-BE49-F238E27FC236}">
                  <a16:creationId xmlns:a16="http://schemas.microsoft.com/office/drawing/2014/main" id="{46FA0D1B-E781-CDB4-4C1F-8B8D4D2C25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05" y="880"/>
              <a:ext cx="0" cy="3349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54">
              <a:extLst>
                <a:ext uri="{FF2B5EF4-FFF2-40B4-BE49-F238E27FC236}">
                  <a16:creationId xmlns:a16="http://schemas.microsoft.com/office/drawing/2014/main" id="{4196CEAE-A47A-5451-350C-B1B52C11DF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10" y="880"/>
              <a:ext cx="0" cy="3349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55">
              <a:extLst>
                <a:ext uri="{FF2B5EF4-FFF2-40B4-BE49-F238E27FC236}">
                  <a16:creationId xmlns:a16="http://schemas.microsoft.com/office/drawing/2014/main" id="{EE7A9D2A-5949-22FC-EA73-87EC1F6CF0C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914" y="880"/>
              <a:ext cx="0" cy="3349"/>
            </a:xfrm>
            <a:prstGeom prst="line">
              <a:avLst/>
            </a:prstGeom>
            <a:noFill/>
            <a:ln w="7938">
              <a:solidFill>
                <a:srgbClr val="8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56">
              <a:extLst>
                <a:ext uri="{FF2B5EF4-FFF2-40B4-BE49-F238E27FC236}">
                  <a16:creationId xmlns:a16="http://schemas.microsoft.com/office/drawing/2014/main" id="{B4E4662D-1E90-7AAE-2D01-907E32B46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02" y="872"/>
              <a:ext cx="175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1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y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Freeform 57">
              <a:extLst>
                <a:ext uri="{FF2B5EF4-FFF2-40B4-BE49-F238E27FC236}">
                  <a16:creationId xmlns:a16="http://schemas.microsoft.com/office/drawing/2014/main" id="{B541DBFC-B3FC-7B55-ABFF-7073C8DA8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2" y="884"/>
              <a:ext cx="156" cy="72"/>
            </a:xfrm>
            <a:custGeom>
              <a:avLst/>
              <a:gdLst>
                <a:gd name="T0" fmla="*/ 0 w 156"/>
                <a:gd name="T1" fmla="*/ 72 h 72"/>
                <a:gd name="T2" fmla="*/ 78 w 156"/>
                <a:gd name="T3" fmla="*/ 0 h 72"/>
                <a:gd name="T4" fmla="*/ 156 w 156"/>
                <a:gd name="T5" fmla="*/ 72 h 72"/>
                <a:gd name="T6" fmla="*/ 0 w 156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6" h="72">
                  <a:moveTo>
                    <a:pt x="0" y="72"/>
                  </a:moveTo>
                  <a:lnTo>
                    <a:pt x="78" y="0"/>
                  </a:lnTo>
                  <a:lnTo>
                    <a:pt x="156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800000"/>
            </a:solidFill>
            <a:ln w="7938">
              <a:solidFill>
                <a:srgbClr val="8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58">
              <a:extLst>
                <a:ext uri="{FF2B5EF4-FFF2-40B4-BE49-F238E27FC236}">
                  <a16:creationId xmlns:a16="http://schemas.microsoft.com/office/drawing/2014/main" id="{526E1102-0975-9753-3CCC-7E109EFA62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5" y="880"/>
              <a:ext cx="4725" cy="3353"/>
            </a:xfrm>
            <a:prstGeom prst="rect">
              <a:avLst/>
            </a:prstGeom>
            <a:noFill/>
            <a:ln w="14288">
              <a:solidFill>
                <a:srgbClr val="8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59">
              <a:extLst>
                <a:ext uri="{FF2B5EF4-FFF2-40B4-BE49-F238E27FC236}">
                  <a16:creationId xmlns:a16="http://schemas.microsoft.com/office/drawing/2014/main" id="{035F9605-0782-1838-4EE0-0C3962D75E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8" y="2519"/>
              <a:ext cx="0" cy="8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Rectangle 60">
              <a:extLst>
                <a:ext uri="{FF2B5EF4-FFF2-40B4-BE49-F238E27FC236}">
                  <a16:creationId xmlns:a16="http://schemas.microsoft.com/office/drawing/2014/main" id="{05AF7F20-4A36-6992-BDC3-841E14AEA2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2" y="2599"/>
              <a:ext cx="318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-6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Line 61">
              <a:extLst>
                <a:ext uri="{FF2B5EF4-FFF2-40B4-BE49-F238E27FC236}">
                  <a16:creationId xmlns:a16="http://schemas.microsoft.com/office/drawing/2014/main" id="{FB8F0A4A-5172-0540-D2F1-E43F2C5E2A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27" y="2519"/>
              <a:ext cx="0" cy="8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62">
              <a:extLst>
                <a:ext uri="{FF2B5EF4-FFF2-40B4-BE49-F238E27FC236}">
                  <a16:creationId xmlns:a16="http://schemas.microsoft.com/office/drawing/2014/main" id="{48FD6152-05A2-5021-8433-FBDF54FF6D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21" y="2599"/>
              <a:ext cx="318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-4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8" name="Line 63">
              <a:extLst>
                <a:ext uri="{FF2B5EF4-FFF2-40B4-BE49-F238E27FC236}">
                  <a16:creationId xmlns:a16="http://schemas.microsoft.com/office/drawing/2014/main" id="{A4FA2EF1-2C27-35B0-BD37-8A7D3F3A09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16" y="2519"/>
              <a:ext cx="0" cy="8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64">
              <a:extLst>
                <a:ext uri="{FF2B5EF4-FFF2-40B4-BE49-F238E27FC236}">
                  <a16:creationId xmlns:a16="http://schemas.microsoft.com/office/drawing/2014/main" id="{4E7C488E-AD34-7E53-381D-D15026F1D5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2599"/>
              <a:ext cx="318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-2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0" name="Rectangle 65">
              <a:extLst>
                <a:ext uri="{FF2B5EF4-FFF2-40B4-BE49-F238E27FC236}">
                  <a16:creationId xmlns:a16="http://schemas.microsoft.com/office/drawing/2014/main" id="{9B7BF659-B505-83D0-6F10-5631546062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8" y="2599"/>
              <a:ext cx="212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1" name="Line 66">
              <a:extLst>
                <a:ext uri="{FF2B5EF4-FFF2-40B4-BE49-F238E27FC236}">
                  <a16:creationId xmlns:a16="http://schemas.microsoft.com/office/drawing/2014/main" id="{23502EB7-BFF3-4B1A-CC8E-8690888BE4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99" y="2519"/>
              <a:ext cx="0" cy="8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67">
              <a:extLst>
                <a:ext uri="{FF2B5EF4-FFF2-40B4-BE49-F238E27FC236}">
                  <a16:creationId xmlns:a16="http://schemas.microsoft.com/office/drawing/2014/main" id="{10C564CB-8924-912A-FF4E-C0D1524F3A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3" y="2599"/>
              <a:ext cx="212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2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Line 68">
              <a:extLst>
                <a:ext uri="{FF2B5EF4-FFF2-40B4-BE49-F238E27FC236}">
                  <a16:creationId xmlns:a16="http://schemas.microsoft.com/office/drawing/2014/main" id="{8269C7E9-E526-34AA-0CDE-0B0D9BD58F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8" y="2519"/>
              <a:ext cx="0" cy="8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69">
              <a:extLst>
                <a:ext uri="{FF2B5EF4-FFF2-40B4-BE49-F238E27FC236}">
                  <a16:creationId xmlns:a16="http://schemas.microsoft.com/office/drawing/2014/main" id="{B5A957F4-8196-3BF7-5B3A-1E71AB4A63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2" y="2599"/>
              <a:ext cx="212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4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5" name="Line 70">
              <a:extLst>
                <a:ext uri="{FF2B5EF4-FFF2-40B4-BE49-F238E27FC236}">
                  <a16:creationId xmlns:a16="http://schemas.microsoft.com/office/drawing/2014/main" id="{3F2CBE63-3F69-D300-699B-607F6B0979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677" y="2519"/>
              <a:ext cx="0" cy="8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71">
              <a:extLst>
                <a:ext uri="{FF2B5EF4-FFF2-40B4-BE49-F238E27FC236}">
                  <a16:creationId xmlns:a16="http://schemas.microsoft.com/office/drawing/2014/main" id="{7731A020-2BC4-AD94-EB5B-63268A4A68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1" y="2599"/>
              <a:ext cx="212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6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72">
              <a:extLst>
                <a:ext uri="{FF2B5EF4-FFF2-40B4-BE49-F238E27FC236}">
                  <a16:creationId xmlns:a16="http://schemas.microsoft.com/office/drawing/2014/main" id="{B5E86A28-962F-D53D-8E26-066422D40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6" y="3214"/>
              <a:ext cx="423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-20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Line 73">
              <a:extLst>
                <a:ext uri="{FF2B5EF4-FFF2-40B4-BE49-F238E27FC236}">
                  <a16:creationId xmlns:a16="http://schemas.microsoft.com/office/drawing/2014/main" id="{1EB38096-CCB5-03EF-9F68-482C1C6837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8" y="3391"/>
              <a:ext cx="8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Rectangle 74">
              <a:extLst>
                <a:ext uri="{FF2B5EF4-FFF2-40B4-BE49-F238E27FC236}">
                  <a16:creationId xmlns:a16="http://schemas.microsoft.com/office/drawing/2014/main" id="{6D4FC1DD-7E60-F040-926C-FE7729FAF2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8" y="2367"/>
              <a:ext cx="212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Rectangle 75">
              <a:extLst>
                <a:ext uri="{FF2B5EF4-FFF2-40B4-BE49-F238E27FC236}">
                  <a16:creationId xmlns:a16="http://schemas.microsoft.com/office/drawing/2014/main" id="{2D447C28-6025-30F1-7701-1AF74200BF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2" y="1542"/>
              <a:ext cx="318" cy="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2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20</a:t>
              </a:r>
              <a:endPara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1" name="Line 76">
              <a:extLst>
                <a:ext uri="{FF2B5EF4-FFF2-40B4-BE49-F238E27FC236}">
                  <a16:creationId xmlns:a16="http://schemas.microsoft.com/office/drawing/2014/main" id="{D0B1CEA0-6506-BC71-6AAA-3C51C660A7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68" y="1718"/>
              <a:ext cx="88" cy="0"/>
            </a:xfrm>
            <a:prstGeom prst="line">
              <a:avLst/>
            </a:pr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Rectangle 83">
              <a:extLst>
                <a:ext uri="{FF2B5EF4-FFF2-40B4-BE49-F238E27FC236}">
                  <a16:creationId xmlns:a16="http://schemas.microsoft.com/office/drawing/2014/main" id="{363C5FDD-3ED5-FEEB-0121-B38CC29D3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5" y="880"/>
              <a:ext cx="4725" cy="3353"/>
            </a:xfrm>
            <a:prstGeom prst="rect">
              <a:avLst/>
            </a:prstGeom>
            <a:noFill/>
            <a:ln w="14288">
              <a:solidFill>
                <a:srgbClr val="8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9" name="Freeform 77">
            <a:extLst>
              <a:ext uri="{FF2B5EF4-FFF2-40B4-BE49-F238E27FC236}">
                <a16:creationId xmlns:a16="http://schemas.microsoft.com/office/drawing/2014/main" id="{AC0F5CF0-A138-3965-F24D-D9F8664ACA20}"/>
              </a:ext>
            </a:extLst>
          </p:cNvPr>
          <p:cNvSpPr>
            <a:spLocks/>
          </p:cNvSpPr>
          <p:nvPr/>
        </p:nvSpPr>
        <p:spPr bwMode="auto">
          <a:xfrm>
            <a:off x="4046538" y="4914466"/>
            <a:ext cx="2271713" cy="1825625"/>
          </a:xfrm>
          <a:custGeom>
            <a:avLst/>
            <a:gdLst>
              <a:gd name="T0" fmla="*/ 4 w 311"/>
              <a:gd name="T1" fmla="*/ 43 h 273"/>
              <a:gd name="T2" fmla="*/ 10 w 311"/>
              <a:gd name="T3" fmla="*/ 42 h 273"/>
              <a:gd name="T4" fmla="*/ 16 w 311"/>
              <a:gd name="T5" fmla="*/ 40 h 273"/>
              <a:gd name="T6" fmla="*/ 22 w 311"/>
              <a:gd name="T7" fmla="*/ 38 h 273"/>
              <a:gd name="T8" fmla="*/ 28 w 311"/>
              <a:gd name="T9" fmla="*/ 37 h 273"/>
              <a:gd name="T10" fmla="*/ 34 w 311"/>
              <a:gd name="T11" fmla="*/ 35 h 273"/>
              <a:gd name="T12" fmla="*/ 40 w 311"/>
              <a:gd name="T13" fmla="*/ 34 h 273"/>
              <a:gd name="T14" fmla="*/ 46 w 311"/>
              <a:gd name="T15" fmla="*/ 32 h 273"/>
              <a:gd name="T16" fmla="*/ 52 w 311"/>
              <a:gd name="T17" fmla="*/ 30 h 273"/>
              <a:gd name="T18" fmla="*/ 58 w 311"/>
              <a:gd name="T19" fmla="*/ 29 h 273"/>
              <a:gd name="T20" fmla="*/ 64 w 311"/>
              <a:gd name="T21" fmla="*/ 27 h 273"/>
              <a:gd name="T22" fmla="*/ 70 w 311"/>
              <a:gd name="T23" fmla="*/ 26 h 273"/>
              <a:gd name="T24" fmla="*/ 76 w 311"/>
              <a:gd name="T25" fmla="*/ 24 h 273"/>
              <a:gd name="T26" fmla="*/ 82 w 311"/>
              <a:gd name="T27" fmla="*/ 23 h 273"/>
              <a:gd name="T28" fmla="*/ 88 w 311"/>
              <a:gd name="T29" fmla="*/ 21 h 273"/>
              <a:gd name="T30" fmla="*/ 94 w 311"/>
              <a:gd name="T31" fmla="*/ 20 h 273"/>
              <a:gd name="T32" fmla="*/ 100 w 311"/>
              <a:gd name="T33" fmla="*/ 19 h 273"/>
              <a:gd name="T34" fmla="*/ 106 w 311"/>
              <a:gd name="T35" fmla="*/ 17 h 273"/>
              <a:gd name="T36" fmla="*/ 112 w 311"/>
              <a:gd name="T37" fmla="*/ 16 h 273"/>
              <a:gd name="T38" fmla="*/ 118 w 311"/>
              <a:gd name="T39" fmla="*/ 14 h 273"/>
              <a:gd name="T40" fmla="*/ 124 w 311"/>
              <a:gd name="T41" fmla="*/ 13 h 273"/>
              <a:gd name="T42" fmla="*/ 130 w 311"/>
              <a:gd name="T43" fmla="*/ 12 h 273"/>
              <a:gd name="T44" fmla="*/ 136 w 311"/>
              <a:gd name="T45" fmla="*/ 10 h 273"/>
              <a:gd name="T46" fmla="*/ 142 w 311"/>
              <a:gd name="T47" fmla="*/ 9 h 273"/>
              <a:gd name="T48" fmla="*/ 148 w 311"/>
              <a:gd name="T49" fmla="*/ 8 h 273"/>
              <a:gd name="T50" fmla="*/ 154 w 311"/>
              <a:gd name="T51" fmla="*/ 7 h 273"/>
              <a:gd name="T52" fmla="*/ 160 w 311"/>
              <a:gd name="T53" fmla="*/ 6 h 273"/>
              <a:gd name="T54" fmla="*/ 166 w 311"/>
              <a:gd name="T55" fmla="*/ 5 h 273"/>
              <a:gd name="T56" fmla="*/ 172 w 311"/>
              <a:gd name="T57" fmla="*/ 4 h 273"/>
              <a:gd name="T58" fmla="*/ 178 w 311"/>
              <a:gd name="T59" fmla="*/ 3 h 273"/>
              <a:gd name="T60" fmla="*/ 184 w 311"/>
              <a:gd name="T61" fmla="*/ 2 h 273"/>
              <a:gd name="T62" fmla="*/ 190 w 311"/>
              <a:gd name="T63" fmla="*/ 2 h 273"/>
              <a:gd name="T64" fmla="*/ 196 w 311"/>
              <a:gd name="T65" fmla="*/ 1 h 273"/>
              <a:gd name="T66" fmla="*/ 202 w 311"/>
              <a:gd name="T67" fmla="*/ 0 h 273"/>
              <a:gd name="T68" fmla="*/ 208 w 311"/>
              <a:gd name="T69" fmla="*/ 0 h 273"/>
              <a:gd name="T70" fmla="*/ 214 w 311"/>
              <a:gd name="T71" fmla="*/ 0 h 273"/>
              <a:gd name="T72" fmla="*/ 220 w 311"/>
              <a:gd name="T73" fmla="*/ 0 h 273"/>
              <a:gd name="T74" fmla="*/ 226 w 311"/>
              <a:gd name="T75" fmla="*/ 0 h 273"/>
              <a:gd name="T76" fmla="*/ 232 w 311"/>
              <a:gd name="T77" fmla="*/ 1 h 273"/>
              <a:gd name="T78" fmla="*/ 238 w 311"/>
              <a:gd name="T79" fmla="*/ 1 h 273"/>
              <a:gd name="T80" fmla="*/ 244 w 311"/>
              <a:gd name="T81" fmla="*/ 3 h 273"/>
              <a:gd name="T82" fmla="*/ 250 w 311"/>
              <a:gd name="T83" fmla="*/ 5 h 273"/>
              <a:gd name="T84" fmla="*/ 256 w 311"/>
              <a:gd name="T85" fmla="*/ 7 h 273"/>
              <a:gd name="T86" fmla="*/ 262 w 311"/>
              <a:gd name="T87" fmla="*/ 10 h 273"/>
              <a:gd name="T88" fmla="*/ 268 w 311"/>
              <a:gd name="T89" fmla="*/ 15 h 273"/>
              <a:gd name="T90" fmla="*/ 274 w 311"/>
              <a:gd name="T91" fmla="*/ 21 h 273"/>
              <a:gd name="T92" fmla="*/ 280 w 311"/>
              <a:gd name="T93" fmla="*/ 29 h 273"/>
              <a:gd name="T94" fmla="*/ 286 w 311"/>
              <a:gd name="T95" fmla="*/ 41 h 273"/>
              <a:gd name="T96" fmla="*/ 292 w 311"/>
              <a:gd name="T97" fmla="*/ 59 h 273"/>
              <a:gd name="T98" fmla="*/ 298 w 311"/>
              <a:gd name="T99" fmla="*/ 88 h 273"/>
              <a:gd name="T100" fmla="*/ 302 w 311"/>
              <a:gd name="T101" fmla="*/ 118 h 273"/>
              <a:gd name="T102" fmla="*/ 305 w 311"/>
              <a:gd name="T103" fmla="*/ 151 h 273"/>
              <a:gd name="T104" fmla="*/ 307 w 311"/>
              <a:gd name="T105" fmla="*/ 173 h 273"/>
              <a:gd name="T106" fmla="*/ 308 w 311"/>
              <a:gd name="T107" fmla="*/ 201 h 273"/>
              <a:gd name="T108" fmla="*/ 310 w 311"/>
              <a:gd name="T109" fmla="*/ 236 h 273"/>
              <a:gd name="T110" fmla="*/ 311 w 311"/>
              <a:gd name="T111" fmla="*/ 266 h 2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11" h="273">
                <a:moveTo>
                  <a:pt x="0" y="44"/>
                </a:moveTo>
                <a:lnTo>
                  <a:pt x="2" y="44"/>
                </a:lnTo>
                <a:lnTo>
                  <a:pt x="4" y="43"/>
                </a:lnTo>
                <a:lnTo>
                  <a:pt x="6" y="43"/>
                </a:lnTo>
                <a:lnTo>
                  <a:pt x="8" y="42"/>
                </a:lnTo>
                <a:lnTo>
                  <a:pt x="10" y="42"/>
                </a:lnTo>
                <a:lnTo>
                  <a:pt x="12" y="41"/>
                </a:lnTo>
                <a:lnTo>
                  <a:pt x="14" y="40"/>
                </a:lnTo>
                <a:lnTo>
                  <a:pt x="16" y="40"/>
                </a:lnTo>
                <a:lnTo>
                  <a:pt x="18" y="39"/>
                </a:lnTo>
                <a:lnTo>
                  <a:pt x="20" y="39"/>
                </a:lnTo>
                <a:lnTo>
                  <a:pt x="22" y="38"/>
                </a:lnTo>
                <a:lnTo>
                  <a:pt x="24" y="38"/>
                </a:lnTo>
                <a:lnTo>
                  <a:pt x="26" y="37"/>
                </a:lnTo>
                <a:lnTo>
                  <a:pt x="28" y="37"/>
                </a:lnTo>
                <a:lnTo>
                  <a:pt x="30" y="36"/>
                </a:lnTo>
                <a:lnTo>
                  <a:pt x="32" y="36"/>
                </a:lnTo>
                <a:lnTo>
                  <a:pt x="34" y="35"/>
                </a:lnTo>
                <a:lnTo>
                  <a:pt x="36" y="35"/>
                </a:lnTo>
                <a:lnTo>
                  <a:pt x="38" y="34"/>
                </a:lnTo>
                <a:lnTo>
                  <a:pt x="40" y="34"/>
                </a:lnTo>
                <a:lnTo>
                  <a:pt x="42" y="33"/>
                </a:lnTo>
                <a:lnTo>
                  <a:pt x="44" y="32"/>
                </a:lnTo>
                <a:lnTo>
                  <a:pt x="46" y="32"/>
                </a:lnTo>
                <a:lnTo>
                  <a:pt x="48" y="31"/>
                </a:lnTo>
                <a:lnTo>
                  <a:pt x="50" y="31"/>
                </a:lnTo>
                <a:lnTo>
                  <a:pt x="52" y="30"/>
                </a:lnTo>
                <a:lnTo>
                  <a:pt x="54" y="30"/>
                </a:lnTo>
                <a:lnTo>
                  <a:pt x="56" y="29"/>
                </a:lnTo>
                <a:lnTo>
                  <a:pt x="58" y="29"/>
                </a:lnTo>
                <a:lnTo>
                  <a:pt x="60" y="28"/>
                </a:lnTo>
                <a:lnTo>
                  <a:pt x="62" y="28"/>
                </a:lnTo>
                <a:lnTo>
                  <a:pt x="64" y="27"/>
                </a:lnTo>
                <a:lnTo>
                  <a:pt x="66" y="27"/>
                </a:lnTo>
                <a:lnTo>
                  <a:pt x="68" y="26"/>
                </a:lnTo>
                <a:lnTo>
                  <a:pt x="70" y="26"/>
                </a:lnTo>
                <a:lnTo>
                  <a:pt x="72" y="25"/>
                </a:lnTo>
                <a:lnTo>
                  <a:pt x="74" y="25"/>
                </a:lnTo>
                <a:lnTo>
                  <a:pt x="76" y="24"/>
                </a:lnTo>
                <a:lnTo>
                  <a:pt x="78" y="24"/>
                </a:lnTo>
                <a:lnTo>
                  <a:pt x="80" y="23"/>
                </a:lnTo>
                <a:lnTo>
                  <a:pt x="82" y="23"/>
                </a:lnTo>
                <a:lnTo>
                  <a:pt x="84" y="22"/>
                </a:lnTo>
                <a:lnTo>
                  <a:pt x="86" y="22"/>
                </a:lnTo>
                <a:lnTo>
                  <a:pt x="88" y="21"/>
                </a:lnTo>
                <a:lnTo>
                  <a:pt x="90" y="21"/>
                </a:lnTo>
                <a:lnTo>
                  <a:pt x="92" y="20"/>
                </a:lnTo>
                <a:lnTo>
                  <a:pt x="94" y="20"/>
                </a:lnTo>
                <a:lnTo>
                  <a:pt x="96" y="19"/>
                </a:lnTo>
                <a:lnTo>
                  <a:pt x="98" y="19"/>
                </a:lnTo>
                <a:lnTo>
                  <a:pt x="100" y="19"/>
                </a:lnTo>
                <a:lnTo>
                  <a:pt x="102" y="18"/>
                </a:lnTo>
                <a:lnTo>
                  <a:pt x="104" y="18"/>
                </a:lnTo>
                <a:lnTo>
                  <a:pt x="106" y="17"/>
                </a:lnTo>
                <a:lnTo>
                  <a:pt x="108" y="17"/>
                </a:lnTo>
                <a:lnTo>
                  <a:pt x="110" y="16"/>
                </a:lnTo>
                <a:lnTo>
                  <a:pt x="112" y="16"/>
                </a:lnTo>
                <a:lnTo>
                  <a:pt x="114" y="15"/>
                </a:lnTo>
                <a:lnTo>
                  <a:pt x="116" y="15"/>
                </a:lnTo>
                <a:lnTo>
                  <a:pt x="118" y="14"/>
                </a:lnTo>
                <a:lnTo>
                  <a:pt x="120" y="14"/>
                </a:lnTo>
                <a:lnTo>
                  <a:pt x="122" y="13"/>
                </a:lnTo>
                <a:lnTo>
                  <a:pt x="124" y="13"/>
                </a:lnTo>
                <a:lnTo>
                  <a:pt x="126" y="13"/>
                </a:lnTo>
                <a:lnTo>
                  <a:pt x="128" y="12"/>
                </a:lnTo>
                <a:lnTo>
                  <a:pt x="130" y="12"/>
                </a:lnTo>
                <a:lnTo>
                  <a:pt x="132" y="11"/>
                </a:lnTo>
                <a:lnTo>
                  <a:pt x="134" y="11"/>
                </a:lnTo>
                <a:lnTo>
                  <a:pt x="136" y="10"/>
                </a:lnTo>
                <a:lnTo>
                  <a:pt x="138" y="10"/>
                </a:lnTo>
                <a:lnTo>
                  <a:pt x="140" y="10"/>
                </a:lnTo>
                <a:lnTo>
                  <a:pt x="142" y="9"/>
                </a:lnTo>
                <a:lnTo>
                  <a:pt x="144" y="9"/>
                </a:lnTo>
                <a:lnTo>
                  <a:pt x="146" y="8"/>
                </a:lnTo>
                <a:lnTo>
                  <a:pt x="148" y="8"/>
                </a:lnTo>
                <a:lnTo>
                  <a:pt x="150" y="8"/>
                </a:lnTo>
                <a:lnTo>
                  <a:pt x="152" y="7"/>
                </a:lnTo>
                <a:lnTo>
                  <a:pt x="154" y="7"/>
                </a:lnTo>
                <a:lnTo>
                  <a:pt x="156" y="7"/>
                </a:lnTo>
                <a:lnTo>
                  <a:pt x="158" y="6"/>
                </a:lnTo>
                <a:lnTo>
                  <a:pt x="160" y="6"/>
                </a:lnTo>
                <a:lnTo>
                  <a:pt x="162" y="6"/>
                </a:lnTo>
                <a:lnTo>
                  <a:pt x="164" y="5"/>
                </a:lnTo>
                <a:lnTo>
                  <a:pt x="166" y="5"/>
                </a:lnTo>
                <a:lnTo>
                  <a:pt x="168" y="5"/>
                </a:lnTo>
                <a:lnTo>
                  <a:pt x="170" y="4"/>
                </a:lnTo>
                <a:lnTo>
                  <a:pt x="172" y="4"/>
                </a:lnTo>
                <a:lnTo>
                  <a:pt x="174" y="4"/>
                </a:lnTo>
                <a:lnTo>
                  <a:pt x="176" y="3"/>
                </a:lnTo>
                <a:lnTo>
                  <a:pt x="178" y="3"/>
                </a:lnTo>
                <a:lnTo>
                  <a:pt x="180" y="3"/>
                </a:lnTo>
                <a:lnTo>
                  <a:pt x="182" y="2"/>
                </a:lnTo>
                <a:lnTo>
                  <a:pt x="184" y="2"/>
                </a:lnTo>
                <a:lnTo>
                  <a:pt x="186" y="2"/>
                </a:lnTo>
                <a:lnTo>
                  <a:pt x="188" y="2"/>
                </a:lnTo>
                <a:lnTo>
                  <a:pt x="190" y="2"/>
                </a:lnTo>
                <a:lnTo>
                  <a:pt x="192" y="1"/>
                </a:lnTo>
                <a:lnTo>
                  <a:pt x="194" y="1"/>
                </a:lnTo>
                <a:lnTo>
                  <a:pt x="196" y="1"/>
                </a:lnTo>
                <a:lnTo>
                  <a:pt x="198" y="1"/>
                </a:lnTo>
                <a:lnTo>
                  <a:pt x="200" y="1"/>
                </a:lnTo>
                <a:lnTo>
                  <a:pt x="202" y="0"/>
                </a:lnTo>
                <a:lnTo>
                  <a:pt x="204" y="0"/>
                </a:lnTo>
                <a:lnTo>
                  <a:pt x="206" y="0"/>
                </a:lnTo>
                <a:lnTo>
                  <a:pt x="208" y="0"/>
                </a:lnTo>
                <a:lnTo>
                  <a:pt x="210" y="0"/>
                </a:lnTo>
                <a:lnTo>
                  <a:pt x="212" y="0"/>
                </a:lnTo>
                <a:lnTo>
                  <a:pt x="214" y="0"/>
                </a:lnTo>
                <a:lnTo>
                  <a:pt x="216" y="0"/>
                </a:lnTo>
                <a:lnTo>
                  <a:pt x="218" y="0"/>
                </a:lnTo>
                <a:lnTo>
                  <a:pt x="220" y="0"/>
                </a:lnTo>
                <a:lnTo>
                  <a:pt x="222" y="0"/>
                </a:lnTo>
                <a:lnTo>
                  <a:pt x="224" y="0"/>
                </a:lnTo>
                <a:lnTo>
                  <a:pt x="226" y="0"/>
                </a:lnTo>
                <a:lnTo>
                  <a:pt x="228" y="0"/>
                </a:lnTo>
                <a:lnTo>
                  <a:pt x="230" y="0"/>
                </a:lnTo>
                <a:lnTo>
                  <a:pt x="232" y="1"/>
                </a:lnTo>
                <a:lnTo>
                  <a:pt x="234" y="1"/>
                </a:lnTo>
                <a:lnTo>
                  <a:pt x="236" y="1"/>
                </a:lnTo>
                <a:lnTo>
                  <a:pt x="238" y="1"/>
                </a:lnTo>
                <a:lnTo>
                  <a:pt x="240" y="2"/>
                </a:lnTo>
                <a:lnTo>
                  <a:pt x="242" y="2"/>
                </a:lnTo>
                <a:lnTo>
                  <a:pt x="244" y="3"/>
                </a:lnTo>
                <a:lnTo>
                  <a:pt x="246" y="3"/>
                </a:lnTo>
                <a:lnTo>
                  <a:pt x="248" y="4"/>
                </a:lnTo>
                <a:lnTo>
                  <a:pt x="250" y="5"/>
                </a:lnTo>
                <a:lnTo>
                  <a:pt x="252" y="5"/>
                </a:lnTo>
                <a:lnTo>
                  <a:pt x="254" y="6"/>
                </a:lnTo>
                <a:lnTo>
                  <a:pt x="256" y="7"/>
                </a:lnTo>
                <a:lnTo>
                  <a:pt x="258" y="8"/>
                </a:lnTo>
                <a:lnTo>
                  <a:pt x="260" y="9"/>
                </a:lnTo>
                <a:lnTo>
                  <a:pt x="262" y="10"/>
                </a:lnTo>
                <a:lnTo>
                  <a:pt x="264" y="12"/>
                </a:lnTo>
                <a:lnTo>
                  <a:pt x="266" y="13"/>
                </a:lnTo>
                <a:lnTo>
                  <a:pt x="268" y="15"/>
                </a:lnTo>
                <a:lnTo>
                  <a:pt x="270" y="17"/>
                </a:lnTo>
                <a:lnTo>
                  <a:pt x="272" y="19"/>
                </a:lnTo>
                <a:lnTo>
                  <a:pt x="274" y="21"/>
                </a:lnTo>
                <a:lnTo>
                  <a:pt x="276" y="23"/>
                </a:lnTo>
                <a:lnTo>
                  <a:pt x="278" y="26"/>
                </a:lnTo>
                <a:lnTo>
                  <a:pt x="280" y="29"/>
                </a:lnTo>
                <a:lnTo>
                  <a:pt x="282" y="33"/>
                </a:lnTo>
                <a:lnTo>
                  <a:pt x="284" y="37"/>
                </a:lnTo>
                <a:lnTo>
                  <a:pt x="286" y="41"/>
                </a:lnTo>
                <a:lnTo>
                  <a:pt x="288" y="47"/>
                </a:lnTo>
                <a:lnTo>
                  <a:pt x="290" y="52"/>
                </a:lnTo>
                <a:lnTo>
                  <a:pt x="292" y="59"/>
                </a:lnTo>
                <a:lnTo>
                  <a:pt x="294" y="67"/>
                </a:lnTo>
                <a:lnTo>
                  <a:pt x="296" y="77"/>
                </a:lnTo>
                <a:lnTo>
                  <a:pt x="298" y="88"/>
                </a:lnTo>
                <a:lnTo>
                  <a:pt x="300" y="101"/>
                </a:lnTo>
                <a:lnTo>
                  <a:pt x="301" y="109"/>
                </a:lnTo>
                <a:lnTo>
                  <a:pt x="302" y="118"/>
                </a:lnTo>
                <a:lnTo>
                  <a:pt x="303" y="127"/>
                </a:lnTo>
                <a:lnTo>
                  <a:pt x="304" y="138"/>
                </a:lnTo>
                <a:lnTo>
                  <a:pt x="305" y="151"/>
                </a:lnTo>
                <a:lnTo>
                  <a:pt x="306" y="158"/>
                </a:lnTo>
                <a:lnTo>
                  <a:pt x="306" y="165"/>
                </a:lnTo>
                <a:lnTo>
                  <a:pt x="307" y="173"/>
                </a:lnTo>
                <a:lnTo>
                  <a:pt x="307" y="181"/>
                </a:lnTo>
                <a:lnTo>
                  <a:pt x="308" y="191"/>
                </a:lnTo>
                <a:lnTo>
                  <a:pt x="308" y="201"/>
                </a:lnTo>
                <a:lnTo>
                  <a:pt x="309" y="211"/>
                </a:lnTo>
                <a:lnTo>
                  <a:pt x="309" y="223"/>
                </a:lnTo>
                <a:lnTo>
                  <a:pt x="310" y="236"/>
                </a:lnTo>
                <a:lnTo>
                  <a:pt x="310" y="250"/>
                </a:lnTo>
                <a:lnTo>
                  <a:pt x="310" y="258"/>
                </a:lnTo>
                <a:lnTo>
                  <a:pt x="311" y="266"/>
                </a:lnTo>
                <a:lnTo>
                  <a:pt x="311" y="273"/>
                </a:lnTo>
              </a:path>
            </a:pathLst>
          </a:custGeom>
          <a:noFill/>
          <a:ln w="3810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E287642-BC5F-4483-C883-9A5686CDE718}"/>
              </a:ext>
            </a:extLst>
          </p:cNvPr>
          <p:cNvGrpSpPr/>
          <p:nvPr/>
        </p:nvGrpSpPr>
        <p:grpSpPr>
          <a:xfrm>
            <a:off x="6403975" y="1377516"/>
            <a:ext cx="2741613" cy="5362576"/>
            <a:chOff x="6403975" y="1377950"/>
            <a:chExt cx="2741613" cy="5362576"/>
          </a:xfrm>
        </p:grpSpPr>
        <p:sp>
          <p:nvSpPr>
            <p:cNvPr id="100" name="Freeform 79">
              <a:extLst>
                <a:ext uri="{FF2B5EF4-FFF2-40B4-BE49-F238E27FC236}">
                  <a16:creationId xmlns:a16="http://schemas.microsoft.com/office/drawing/2014/main" id="{C04BF597-077C-C35E-EB4E-55F36AB2D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0013" y="1979613"/>
              <a:ext cx="2695575" cy="4760913"/>
            </a:xfrm>
            <a:custGeom>
              <a:avLst/>
              <a:gdLst>
                <a:gd name="T0" fmla="*/ 1 w 369"/>
                <a:gd name="T1" fmla="*/ 30 h 712"/>
                <a:gd name="T2" fmla="*/ 2 w 369"/>
                <a:gd name="T3" fmla="*/ 64 h 712"/>
                <a:gd name="T4" fmla="*/ 3 w 369"/>
                <a:gd name="T5" fmla="*/ 91 h 712"/>
                <a:gd name="T6" fmla="*/ 4 w 369"/>
                <a:gd name="T7" fmla="*/ 114 h 712"/>
                <a:gd name="T8" fmla="*/ 5 w 369"/>
                <a:gd name="T9" fmla="*/ 134 h 712"/>
                <a:gd name="T10" fmla="*/ 6 w 369"/>
                <a:gd name="T11" fmla="*/ 151 h 712"/>
                <a:gd name="T12" fmla="*/ 7 w 369"/>
                <a:gd name="T13" fmla="*/ 165 h 712"/>
                <a:gd name="T14" fmla="*/ 8 w 369"/>
                <a:gd name="T15" fmla="*/ 178 h 712"/>
                <a:gd name="T16" fmla="*/ 9 w 369"/>
                <a:gd name="T17" fmla="*/ 189 h 712"/>
                <a:gd name="T18" fmla="*/ 10 w 369"/>
                <a:gd name="T19" fmla="*/ 199 h 712"/>
                <a:gd name="T20" fmla="*/ 11 w 369"/>
                <a:gd name="T21" fmla="*/ 208 h 712"/>
                <a:gd name="T22" fmla="*/ 12 w 369"/>
                <a:gd name="T23" fmla="*/ 217 h 712"/>
                <a:gd name="T24" fmla="*/ 13 w 369"/>
                <a:gd name="T25" fmla="*/ 228 h 712"/>
                <a:gd name="T26" fmla="*/ 15 w 369"/>
                <a:gd name="T27" fmla="*/ 236 h 712"/>
                <a:gd name="T28" fmla="*/ 17 w 369"/>
                <a:gd name="T29" fmla="*/ 246 h 712"/>
                <a:gd name="T30" fmla="*/ 19 w 369"/>
                <a:gd name="T31" fmla="*/ 256 h 712"/>
                <a:gd name="T32" fmla="*/ 21 w 369"/>
                <a:gd name="T33" fmla="*/ 265 h 712"/>
                <a:gd name="T34" fmla="*/ 25 w 369"/>
                <a:gd name="T35" fmla="*/ 274 h 712"/>
                <a:gd name="T36" fmla="*/ 29 w 369"/>
                <a:gd name="T37" fmla="*/ 283 h 712"/>
                <a:gd name="T38" fmla="*/ 34 w 369"/>
                <a:gd name="T39" fmla="*/ 292 h 712"/>
                <a:gd name="T40" fmla="*/ 39 w 369"/>
                <a:gd name="T41" fmla="*/ 299 h 712"/>
                <a:gd name="T42" fmla="*/ 47 w 369"/>
                <a:gd name="T43" fmla="*/ 306 h 712"/>
                <a:gd name="T44" fmla="*/ 55 w 369"/>
                <a:gd name="T45" fmla="*/ 311 h 712"/>
                <a:gd name="T46" fmla="*/ 62 w 369"/>
                <a:gd name="T47" fmla="*/ 314 h 712"/>
                <a:gd name="T48" fmla="*/ 73 w 369"/>
                <a:gd name="T49" fmla="*/ 317 h 712"/>
                <a:gd name="T50" fmla="*/ 84 w 369"/>
                <a:gd name="T51" fmla="*/ 318 h 712"/>
                <a:gd name="T52" fmla="*/ 95 w 369"/>
                <a:gd name="T53" fmla="*/ 319 h 712"/>
                <a:gd name="T54" fmla="*/ 107 w 369"/>
                <a:gd name="T55" fmla="*/ 319 h 712"/>
                <a:gd name="T56" fmla="*/ 118 w 369"/>
                <a:gd name="T57" fmla="*/ 319 h 712"/>
                <a:gd name="T58" fmla="*/ 130 w 369"/>
                <a:gd name="T59" fmla="*/ 318 h 712"/>
                <a:gd name="T60" fmla="*/ 141 w 369"/>
                <a:gd name="T61" fmla="*/ 316 h 712"/>
                <a:gd name="T62" fmla="*/ 152 w 369"/>
                <a:gd name="T63" fmla="*/ 315 h 712"/>
                <a:gd name="T64" fmla="*/ 164 w 369"/>
                <a:gd name="T65" fmla="*/ 314 h 712"/>
                <a:gd name="T66" fmla="*/ 175 w 369"/>
                <a:gd name="T67" fmla="*/ 312 h 712"/>
                <a:gd name="T68" fmla="*/ 186 w 369"/>
                <a:gd name="T69" fmla="*/ 311 h 712"/>
                <a:gd name="T70" fmla="*/ 198 w 369"/>
                <a:gd name="T71" fmla="*/ 309 h 712"/>
                <a:gd name="T72" fmla="*/ 209 w 369"/>
                <a:gd name="T73" fmla="*/ 308 h 712"/>
                <a:gd name="T74" fmla="*/ 221 w 369"/>
                <a:gd name="T75" fmla="*/ 306 h 712"/>
                <a:gd name="T76" fmla="*/ 232 w 369"/>
                <a:gd name="T77" fmla="*/ 305 h 712"/>
                <a:gd name="T78" fmla="*/ 243 w 369"/>
                <a:gd name="T79" fmla="*/ 304 h 712"/>
                <a:gd name="T80" fmla="*/ 255 w 369"/>
                <a:gd name="T81" fmla="*/ 303 h 712"/>
                <a:gd name="T82" fmla="*/ 266 w 369"/>
                <a:gd name="T83" fmla="*/ 303 h 712"/>
                <a:gd name="T84" fmla="*/ 278 w 369"/>
                <a:gd name="T85" fmla="*/ 303 h 712"/>
                <a:gd name="T86" fmla="*/ 289 w 369"/>
                <a:gd name="T87" fmla="*/ 304 h 712"/>
                <a:gd name="T88" fmla="*/ 300 w 369"/>
                <a:gd name="T89" fmla="*/ 307 h 712"/>
                <a:gd name="T90" fmla="*/ 312 w 369"/>
                <a:gd name="T91" fmla="*/ 311 h 712"/>
                <a:gd name="T92" fmla="*/ 323 w 369"/>
                <a:gd name="T93" fmla="*/ 319 h 712"/>
                <a:gd name="T94" fmla="*/ 335 w 369"/>
                <a:gd name="T95" fmla="*/ 332 h 712"/>
                <a:gd name="T96" fmla="*/ 346 w 369"/>
                <a:gd name="T97" fmla="*/ 359 h 712"/>
                <a:gd name="T98" fmla="*/ 354 w 369"/>
                <a:gd name="T99" fmla="*/ 399 h 712"/>
                <a:gd name="T100" fmla="*/ 359 w 369"/>
                <a:gd name="T101" fmla="*/ 436 h 712"/>
                <a:gd name="T102" fmla="*/ 362 w 369"/>
                <a:gd name="T103" fmla="*/ 473 h 712"/>
                <a:gd name="T104" fmla="*/ 364 w 369"/>
                <a:gd name="T105" fmla="*/ 513 h 712"/>
                <a:gd name="T106" fmla="*/ 365 w 369"/>
                <a:gd name="T107" fmla="*/ 548 h 712"/>
                <a:gd name="T108" fmla="*/ 367 w 369"/>
                <a:gd name="T109" fmla="*/ 595 h 712"/>
                <a:gd name="T110" fmla="*/ 367 w 369"/>
                <a:gd name="T111" fmla="*/ 632 h 712"/>
                <a:gd name="T112" fmla="*/ 368 w 369"/>
                <a:gd name="T113" fmla="*/ 669 h 712"/>
                <a:gd name="T114" fmla="*/ 369 w 369"/>
                <a:gd name="T115" fmla="*/ 71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69" h="712">
                  <a:moveTo>
                    <a:pt x="0" y="0"/>
                  </a:moveTo>
                  <a:lnTo>
                    <a:pt x="0" y="10"/>
                  </a:lnTo>
                  <a:lnTo>
                    <a:pt x="0" y="21"/>
                  </a:lnTo>
                  <a:lnTo>
                    <a:pt x="1" y="30"/>
                  </a:lnTo>
                  <a:lnTo>
                    <a:pt x="1" y="39"/>
                  </a:lnTo>
                  <a:lnTo>
                    <a:pt x="1" y="48"/>
                  </a:lnTo>
                  <a:lnTo>
                    <a:pt x="1" y="56"/>
                  </a:lnTo>
                  <a:lnTo>
                    <a:pt x="2" y="64"/>
                  </a:lnTo>
                  <a:lnTo>
                    <a:pt x="2" y="71"/>
                  </a:lnTo>
                  <a:lnTo>
                    <a:pt x="2" y="78"/>
                  </a:lnTo>
                  <a:lnTo>
                    <a:pt x="2" y="85"/>
                  </a:lnTo>
                  <a:lnTo>
                    <a:pt x="3" y="91"/>
                  </a:lnTo>
                  <a:lnTo>
                    <a:pt x="3" y="98"/>
                  </a:lnTo>
                  <a:lnTo>
                    <a:pt x="3" y="103"/>
                  </a:lnTo>
                  <a:lnTo>
                    <a:pt x="3" y="109"/>
                  </a:lnTo>
                  <a:lnTo>
                    <a:pt x="4" y="114"/>
                  </a:lnTo>
                  <a:lnTo>
                    <a:pt x="4" y="120"/>
                  </a:lnTo>
                  <a:lnTo>
                    <a:pt x="4" y="125"/>
                  </a:lnTo>
                  <a:lnTo>
                    <a:pt x="4" y="129"/>
                  </a:lnTo>
                  <a:lnTo>
                    <a:pt x="5" y="134"/>
                  </a:lnTo>
                  <a:lnTo>
                    <a:pt x="5" y="138"/>
                  </a:lnTo>
                  <a:lnTo>
                    <a:pt x="5" y="143"/>
                  </a:lnTo>
                  <a:lnTo>
                    <a:pt x="5" y="147"/>
                  </a:lnTo>
                  <a:lnTo>
                    <a:pt x="6" y="151"/>
                  </a:lnTo>
                  <a:lnTo>
                    <a:pt x="6" y="154"/>
                  </a:lnTo>
                  <a:lnTo>
                    <a:pt x="6" y="158"/>
                  </a:lnTo>
                  <a:lnTo>
                    <a:pt x="6" y="162"/>
                  </a:lnTo>
                  <a:lnTo>
                    <a:pt x="7" y="165"/>
                  </a:lnTo>
                  <a:lnTo>
                    <a:pt x="7" y="168"/>
                  </a:lnTo>
                  <a:lnTo>
                    <a:pt x="7" y="172"/>
                  </a:lnTo>
                  <a:lnTo>
                    <a:pt x="7" y="175"/>
                  </a:lnTo>
                  <a:lnTo>
                    <a:pt x="8" y="178"/>
                  </a:lnTo>
                  <a:lnTo>
                    <a:pt x="8" y="181"/>
                  </a:lnTo>
                  <a:lnTo>
                    <a:pt x="8" y="184"/>
                  </a:lnTo>
                  <a:lnTo>
                    <a:pt x="8" y="186"/>
                  </a:lnTo>
                  <a:lnTo>
                    <a:pt x="9" y="189"/>
                  </a:lnTo>
                  <a:lnTo>
                    <a:pt x="9" y="191"/>
                  </a:lnTo>
                  <a:lnTo>
                    <a:pt x="9" y="194"/>
                  </a:lnTo>
                  <a:lnTo>
                    <a:pt x="9" y="196"/>
                  </a:lnTo>
                  <a:lnTo>
                    <a:pt x="10" y="199"/>
                  </a:lnTo>
                  <a:lnTo>
                    <a:pt x="10" y="201"/>
                  </a:lnTo>
                  <a:lnTo>
                    <a:pt x="10" y="203"/>
                  </a:lnTo>
                  <a:lnTo>
                    <a:pt x="10" y="206"/>
                  </a:lnTo>
                  <a:lnTo>
                    <a:pt x="11" y="208"/>
                  </a:lnTo>
                  <a:lnTo>
                    <a:pt x="11" y="210"/>
                  </a:lnTo>
                  <a:lnTo>
                    <a:pt x="11" y="212"/>
                  </a:lnTo>
                  <a:lnTo>
                    <a:pt x="11" y="215"/>
                  </a:lnTo>
                  <a:lnTo>
                    <a:pt x="12" y="217"/>
                  </a:lnTo>
                  <a:lnTo>
                    <a:pt x="12" y="220"/>
                  </a:lnTo>
                  <a:lnTo>
                    <a:pt x="13" y="223"/>
                  </a:lnTo>
                  <a:lnTo>
                    <a:pt x="13" y="225"/>
                  </a:lnTo>
                  <a:lnTo>
                    <a:pt x="13" y="228"/>
                  </a:lnTo>
                  <a:lnTo>
                    <a:pt x="14" y="230"/>
                  </a:lnTo>
                  <a:lnTo>
                    <a:pt x="14" y="232"/>
                  </a:lnTo>
                  <a:lnTo>
                    <a:pt x="14" y="234"/>
                  </a:lnTo>
                  <a:lnTo>
                    <a:pt x="15" y="236"/>
                  </a:lnTo>
                  <a:lnTo>
                    <a:pt x="15" y="238"/>
                  </a:lnTo>
                  <a:lnTo>
                    <a:pt x="16" y="240"/>
                  </a:lnTo>
                  <a:lnTo>
                    <a:pt x="16" y="243"/>
                  </a:lnTo>
                  <a:lnTo>
                    <a:pt x="17" y="246"/>
                  </a:lnTo>
                  <a:lnTo>
                    <a:pt x="17" y="249"/>
                  </a:lnTo>
                  <a:lnTo>
                    <a:pt x="18" y="251"/>
                  </a:lnTo>
                  <a:lnTo>
                    <a:pt x="18" y="253"/>
                  </a:lnTo>
                  <a:lnTo>
                    <a:pt x="19" y="256"/>
                  </a:lnTo>
                  <a:lnTo>
                    <a:pt x="19" y="258"/>
                  </a:lnTo>
                  <a:lnTo>
                    <a:pt x="20" y="260"/>
                  </a:lnTo>
                  <a:lnTo>
                    <a:pt x="21" y="262"/>
                  </a:lnTo>
                  <a:lnTo>
                    <a:pt x="21" y="265"/>
                  </a:lnTo>
                  <a:lnTo>
                    <a:pt x="22" y="267"/>
                  </a:lnTo>
                  <a:lnTo>
                    <a:pt x="23" y="270"/>
                  </a:lnTo>
                  <a:lnTo>
                    <a:pt x="24" y="272"/>
                  </a:lnTo>
                  <a:lnTo>
                    <a:pt x="25" y="274"/>
                  </a:lnTo>
                  <a:lnTo>
                    <a:pt x="26" y="276"/>
                  </a:lnTo>
                  <a:lnTo>
                    <a:pt x="26" y="278"/>
                  </a:lnTo>
                  <a:lnTo>
                    <a:pt x="27" y="280"/>
                  </a:lnTo>
                  <a:lnTo>
                    <a:pt x="29" y="283"/>
                  </a:lnTo>
                  <a:lnTo>
                    <a:pt x="30" y="285"/>
                  </a:lnTo>
                  <a:lnTo>
                    <a:pt x="31" y="288"/>
                  </a:lnTo>
                  <a:lnTo>
                    <a:pt x="32" y="290"/>
                  </a:lnTo>
                  <a:lnTo>
                    <a:pt x="34" y="292"/>
                  </a:lnTo>
                  <a:lnTo>
                    <a:pt x="35" y="293"/>
                  </a:lnTo>
                  <a:lnTo>
                    <a:pt x="36" y="295"/>
                  </a:lnTo>
                  <a:lnTo>
                    <a:pt x="37" y="297"/>
                  </a:lnTo>
                  <a:lnTo>
                    <a:pt x="39" y="299"/>
                  </a:lnTo>
                  <a:lnTo>
                    <a:pt x="41" y="301"/>
                  </a:lnTo>
                  <a:lnTo>
                    <a:pt x="43" y="303"/>
                  </a:lnTo>
                  <a:lnTo>
                    <a:pt x="45" y="304"/>
                  </a:lnTo>
                  <a:lnTo>
                    <a:pt x="47" y="306"/>
                  </a:lnTo>
                  <a:lnTo>
                    <a:pt x="49" y="307"/>
                  </a:lnTo>
                  <a:lnTo>
                    <a:pt x="51" y="308"/>
                  </a:lnTo>
                  <a:lnTo>
                    <a:pt x="53" y="310"/>
                  </a:lnTo>
                  <a:lnTo>
                    <a:pt x="55" y="311"/>
                  </a:lnTo>
                  <a:lnTo>
                    <a:pt x="56" y="312"/>
                  </a:lnTo>
                  <a:lnTo>
                    <a:pt x="58" y="312"/>
                  </a:lnTo>
                  <a:lnTo>
                    <a:pt x="60" y="313"/>
                  </a:lnTo>
                  <a:lnTo>
                    <a:pt x="62" y="314"/>
                  </a:lnTo>
                  <a:lnTo>
                    <a:pt x="64" y="314"/>
                  </a:lnTo>
                  <a:lnTo>
                    <a:pt x="67" y="315"/>
                  </a:lnTo>
                  <a:lnTo>
                    <a:pt x="70" y="316"/>
                  </a:lnTo>
                  <a:lnTo>
                    <a:pt x="73" y="317"/>
                  </a:lnTo>
                  <a:lnTo>
                    <a:pt x="75" y="317"/>
                  </a:lnTo>
                  <a:lnTo>
                    <a:pt x="78" y="318"/>
                  </a:lnTo>
                  <a:lnTo>
                    <a:pt x="81" y="318"/>
                  </a:lnTo>
                  <a:lnTo>
                    <a:pt x="84" y="318"/>
                  </a:lnTo>
                  <a:lnTo>
                    <a:pt x="87" y="319"/>
                  </a:lnTo>
                  <a:lnTo>
                    <a:pt x="90" y="319"/>
                  </a:lnTo>
                  <a:lnTo>
                    <a:pt x="92" y="319"/>
                  </a:lnTo>
                  <a:lnTo>
                    <a:pt x="95" y="319"/>
                  </a:lnTo>
                  <a:lnTo>
                    <a:pt x="98" y="319"/>
                  </a:lnTo>
                  <a:lnTo>
                    <a:pt x="101" y="319"/>
                  </a:lnTo>
                  <a:lnTo>
                    <a:pt x="104" y="319"/>
                  </a:lnTo>
                  <a:lnTo>
                    <a:pt x="107" y="319"/>
                  </a:lnTo>
                  <a:lnTo>
                    <a:pt x="110" y="319"/>
                  </a:lnTo>
                  <a:lnTo>
                    <a:pt x="112" y="319"/>
                  </a:lnTo>
                  <a:lnTo>
                    <a:pt x="115" y="319"/>
                  </a:lnTo>
                  <a:lnTo>
                    <a:pt x="118" y="319"/>
                  </a:lnTo>
                  <a:lnTo>
                    <a:pt x="121" y="318"/>
                  </a:lnTo>
                  <a:lnTo>
                    <a:pt x="124" y="318"/>
                  </a:lnTo>
                  <a:lnTo>
                    <a:pt x="127" y="318"/>
                  </a:lnTo>
                  <a:lnTo>
                    <a:pt x="130" y="318"/>
                  </a:lnTo>
                  <a:lnTo>
                    <a:pt x="132" y="317"/>
                  </a:lnTo>
                  <a:lnTo>
                    <a:pt x="135" y="317"/>
                  </a:lnTo>
                  <a:lnTo>
                    <a:pt x="138" y="317"/>
                  </a:lnTo>
                  <a:lnTo>
                    <a:pt x="141" y="316"/>
                  </a:lnTo>
                  <a:lnTo>
                    <a:pt x="144" y="316"/>
                  </a:lnTo>
                  <a:lnTo>
                    <a:pt x="147" y="316"/>
                  </a:lnTo>
                  <a:lnTo>
                    <a:pt x="149" y="315"/>
                  </a:lnTo>
                  <a:lnTo>
                    <a:pt x="152" y="315"/>
                  </a:lnTo>
                  <a:lnTo>
                    <a:pt x="155" y="315"/>
                  </a:lnTo>
                  <a:lnTo>
                    <a:pt x="158" y="314"/>
                  </a:lnTo>
                  <a:lnTo>
                    <a:pt x="161" y="314"/>
                  </a:lnTo>
                  <a:lnTo>
                    <a:pt x="164" y="314"/>
                  </a:lnTo>
                  <a:lnTo>
                    <a:pt x="167" y="313"/>
                  </a:lnTo>
                  <a:lnTo>
                    <a:pt x="169" y="313"/>
                  </a:lnTo>
                  <a:lnTo>
                    <a:pt x="172" y="313"/>
                  </a:lnTo>
                  <a:lnTo>
                    <a:pt x="175" y="312"/>
                  </a:lnTo>
                  <a:lnTo>
                    <a:pt x="178" y="312"/>
                  </a:lnTo>
                  <a:lnTo>
                    <a:pt x="181" y="311"/>
                  </a:lnTo>
                  <a:lnTo>
                    <a:pt x="184" y="311"/>
                  </a:lnTo>
                  <a:lnTo>
                    <a:pt x="186" y="311"/>
                  </a:lnTo>
                  <a:lnTo>
                    <a:pt x="189" y="310"/>
                  </a:lnTo>
                  <a:lnTo>
                    <a:pt x="192" y="310"/>
                  </a:lnTo>
                  <a:lnTo>
                    <a:pt x="195" y="309"/>
                  </a:lnTo>
                  <a:lnTo>
                    <a:pt x="198" y="309"/>
                  </a:lnTo>
                  <a:lnTo>
                    <a:pt x="201" y="309"/>
                  </a:lnTo>
                  <a:lnTo>
                    <a:pt x="204" y="308"/>
                  </a:lnTo>
                  <a:lnTo>
                    <a:pt x="206" y="308"/>
                  </a:lnTo>
                  <a:lnTo>
                    <a:pt x="209" y="308"/>
                  </a:lnTo>
                  <a:lnTo>
                    <a:pt x="212" y="307"/>
                  </a:lnTo>
                  <a:lnTo>
                    <a:pt x="215" y="307"/>
                  </a:lnTo>
                  <a:lnTo>
                    <a:pt x="218" y="306"/>
                  </a:lnTo>
                  <a:lnTo>
                    <a:pt x="221" y="306"/>
                  </a:lnTo>
                  <a:lnTo>
                    <a:pt x="223" y="306"/>
                  </a:lnTo>
                  <a:lnTo>
                    <a:pt x="226" y="305"/>
                  </a:lnTo>
                  <a:lnTo>
                    <a:pt x="229" y="305"/>
                  </a:lnTo>
                  <a:lnTo>
                    <a:pt x="232" y="305"/>
                  </a:lnTo>
                  <a:lnTo>
                    <a:pt x="235" y="305"/>
                  </a:lnTo>
                  <a:lnTo>
                    <a:pt x="238" y="304"/>
                  </a:lnTo>
                  <a:lnTo>
                    <a:pt x="241" y="304"/>
                  </a:lnTo>
                  <a:lnTo>
                    <a:pt x="243" y="304"/>
                  </a:lnTo>
                  <a:lnTo>
                    <a:pt x="246" y="304"/>
                  </a:lnTo>
                  <a:lnTo>
                    <a:pt x="249" y="303"/>
                  </a:lnTo>
                  <a:lnTo>
                    <a:pt x="252" y="303"/>
                  </a:lnTo>
                  <a:lnTo>
                    <a:pt x="255" y="303"/>
                  </a:lnTo>
                  <a:lnTo>
                    <a:pt x="258" y="303"/>
                  </a:lnTo>
                  <a:lnTo>
                    <a:pt x="261" y="303"/>
                  </a:lnTo>
                  <a:lnTo>
                    <a:pt x="263" y="303"/>
                  </a:lnTo>
                  <a:lnTo>
                    <a:pt x="266" y="303"/>
                  </a:lnTo>
                  <a:lnTo>
                    <a:pt x="269" y="303"/>
                  </a:lnTo>
                  <a:lnTo>
                    <a:pt x="272" y="303"/>
                  </a:lnTo>
                  <a:lnTo>
                    <a:pt x="275" y="303"/>
                  </a:lnTo>
                  <a:lnTo>
                    <a:pt x="278" y="303"/>
                  </a:lnTo>
                  <a:lnTo>
                    <a:pt x="280" y="303"/>
                  </a:lnTo>
                  <a:lnTo>
                    <a:pt x="283" y="304"/>
                  </a:lnTo>
                  <a:lnTo>
                    <a:pt x="286" y="304"/>
                  </a:lnTo>
                  <a:lnTo>
                    <a:pt x="289" y="304"/>
                  </a:lnTo>
                  <a:lnTo>
                    <a:pt x="292" y="305"/>
                  </a:lnTo>
                  <a:lnTo>
                    <a:pt x="295" y="305"/>
                  </a:lnTo>
                  <a:lnTo>
                    <a:pt x="298" y="306"/>
                  </a:lnTo>
                  <a:lnTo>
                    <a:pt x="300" y="307"/>
                  </a:lnTo>
                  <a:lnTo>
                    <a:pt x="303" y="308"/>
                  </a:lnTo>
                  <a:lnTo>
                    <a:pt x="306" y="309"/>
                  </a:lnTo>
                  <a:lnTo>
                    <a:pt x="309" y="310"/>
                  </a:lnTo>
                  <a:lnTo>
                    <a:pt x="312" y="311"/>
                  </a:lnTo>
                  <a:lnTo>
                    <a:pt x="315" y="313"/>
                  </a:lnTo>
                  <a:lnTo>
                    <a:pt x="317" y="314"/>
                  </a:lnTo>
                  <a:lnTo>
                    <a:pt x="320" y="316"/>
                  </a:lnTo>
                  <a:lnTo>
                    <a:pt x="323" y="319"/>
                  </a:lnTo>
                  <a:lnTo>
                    <a:pt x="326" y="321"/>
                  </a:lnTo>
                  <a:lnTo>
                    <a:pt x="329" y="324"/>
                  </a:lnTo>
                  <a:lnTo>
                    <a:pt x="332" y="328"/>
                  </a:lnTo>
                  <a:lnTo>
                    <a:pt x="335" y="332"/>
                  </a:lnTo>
                  <a:lnTo>
                    <a:pt x="337" y="337"/>
                  </a:lnTo>
                  <a:lnTo>
                    <a:pt x="340" y="343"/>
                  </a:lnTo>
                  <a:lnTo>
                    <a:pt x="343" y="350"/>
                  </a:lnTo>
                  <a:lnTo>
                    <a:pt x="346" y="359"/>
                  </a:lnTo>
                  <a:lnTo>
                    <a:pt x="349" y="369"/>
                  </a:lnTo>
                  <a:lnTo>
                    <a:pt x="352" y="382"/>
                  </a:lnTo>
                  <a:lnTo>
                    <a:pt x="353" y="390"/>
                  </a:lnTo>
                  <a:lnTo>
                    <a:pt x="354" y="399"/>
                  </a:lnTo>
                  <a:lnTo>
                    <a:pt x="356" y="410"/>
                  </a:lnTo>
                  <a:lnTo>
                    <a:pt x="357" y="422"/>
                  </a:lnTo>
                  <a:lnTo>
                    <a:pt x="358" y="428"/>
                  </a:lnTo>
                  <a:lnTo>
                    <a:pt x="359" y="436"/>
                  </a:lnTo>
                  <a:lnTo>
                    <a:pt x="359" y="444"/>
                  </a:lnTo>
                  <a:lnTo>
                    <a:pt x="360" y="453"/>
                  </a:lnTo>
                  <a:lnTo>
                    <a:pt x="361" y="462"/>
                  </a:lnTo>
                  <a:lnTo>
                    <a:pt x="362" y="473"/>
                  </a:lnTo>
                  <a:lnTo>
                    <a:pt x="362" y="485"/>
                  </a:lnTo>
                  <a:lnTo>
                    <a:pt x="363" y="498"/>
                  </a:lnTo>
                  <a:lnTo>
                    <a:pt x="363" y="505"/>
                  </a:lnTo>
                  <a:lnTo>
                    <a:pt x="364" y="513"/>
                  </a:lnTo>
                  <a:lnTo>
                    <a:pt x="364" y="521"/>
                  </a:lnTo>
                  <a:lnTo>
                    <a:pt x="364" y="529"/>
                  </a:lnTo>
                  <a:lnTo>
                    <a:pt x="365" y="538"/>
                  </a:lnTo>
                  <a:lnTo>
                    <a:pt x="365" y="548"/>
                  </a:lnTo>
                  <a:lnTo>
                    <a:pt x="366" y="559"/>
                  </a:lnTo>
                  <a:lnTo>
                    <a:pt x="366" y="570"/>
                  </a:lnTo>
                  <a:lnTo>
                    <a:pt x="366" y="582"/>
                  </a:lnTo>
                  <a:lnTo>
                    <a:pt x="367" y="595"/>
                  </a:lnTo>
                  <a:lnTo>
                    <a:pt x="367" y="609"/>
                  </a:lnTo>
                  <a:lnTo>
                    <a:pt x="367" y="616"/>
                  </a:lnTo>
                  <a:lnTo>
                    <a:pt x="367" y="624"/>
                  </a:lnTo>
                  <a:lnTo>
                    <a:pt x="367" y="632"/>
                  </a:lnTo>
                  <a:lnTo>
                    <a:pt x="368" y="641"/>
                  </a:lnTo>
                  <a:lnTo>
                    <a:pt x="368" y="650"/>
                  </a:lnTo>
                  <a:lnTo>
                    <a:pt x="368" y="659"/>
                  </a:lnTo>
                  <a:lnTo>
                    <a:pt x="368" y="669"/>
                  </a:lnTo>
                  <a:lnTo>
                    <a:pt x="368" y="679"/>
                  </a:lnTo>
                  <a:lnTo>
                    <a:pt x="369" y="690"/>
                  </a:lnTo>
                  <a:lnTo>
                    <a:pt x="369" y="701"/>
                  </a:lnTo>
                  <a:lnTo>
                    <a:pt x="369" y="712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78">
              <a:extLst>
                <a:ext uri="{FF2B5EF4-FFF2-40B4-BE49-F238E27FC236}">
                  <a16:creationId xmlns:a16="http://schemas.microsoft.com/office/drawing/2014/main" id="{7A1FB1A0-6827-4D71-C807-B77EFF8BB6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03975" y="1377950"/>
              <a:ext cx="46038" cy="601663"/>
            </a:xfrm>
            <a:custGeom>
              <a:avLst/>
              <a:gdLst>
                <a:gd name="T0" fmla="*/ 2 w 2"/>
                <a:gd name="T1" fmla="*/ 90 h 90"/>
                <a:gd name="T2" fmla="*/ 2 w 2"/>
                <a:gd name="T3" fmla="*/ 78 h 90"/>
                <a:gd name="T4" fmla="*/ 1 w 2"/>
                <a:gd name="T5" fmla="*/ 66 h 90"/>
                <a:gd name="T6" fmla="*/ 1 w 2"/>
                <a:gd name="T7" fmla="*/ 53 h 90"/>
                <a:gd name="T8" fmla="*/ 1 w 2"/>
                <a:gd name="T9" fmla="*/ 39 h 90"/>
                <a:gd name="T10" fmla="*/ 1 w 2"/>
                <a:gd name="T11" fmla="*/ 32 h 90"/>
                <a:gd name="T12" fmla="*/ 1 w 2"/>
                <a:gd name="T13" fmla="*/ 24 h 90"/>
                <a:gd name="T14" fmla="*/ 0 w 2"/>
                <a:gd name="T15" fmla="*/ 17 h 90"/>
                <a:gd name="T16" fmla="*/ 0 w 2"/>
                <a:gd name="T17" fmla="*/ 9 h 90"/>
                <a:gd name="T18" fmla="*/ 0 w 2"/>
                <a:gd name="T1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" h="90">
                  <a:moveTo>
                    <a:pt x="2" y="90"/>
                  </a:moveTo>
                  <a:lnTo>
                    <a:pt x="2" y="78"/>
                  </a:lnTo>
                  <a:lnTo>
                    <a:pt x="1" y="66"/>
                  </a:lnTo>
                  <a:lnTo>
                    <a:pt x="1" y="53"/>
                  </a:lnTo>
                  <a:lnTo>
                    <a:pt x="1" y="39"/>
                  </a:lnTo>
                  <a:lnTo>
                    <a:pt x="1" y="32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D0A28A9-5FBE-40A2-788E-77BC11F8D0F7}"/>
              </a:ext>
            </a:extLst>
          </p:cNvPr>
          <p:cNvGrpSpPr/>
          <p:nvPr/>
        </p:nvGrpSpPr>
        <p:grpSpPr>
          <a:xfrm>
            <a:off x="9263063" y="1390216"/>
            <a:ext cx="2271712" cy="1798638"/>
            <a:chOff x="9263063" y="1397000"/>
            <a:chExt cx="2271712" cy="1798638"/>
          </a:xfrm>
        </p:grpSpPr>
        <p:sp>
          <p:nvSpPr>
            <p:cNvPr id="103" name="Freeform 81">
              <a:extLst>
                <a:ext uri="{FF2B5EF4-FFF2-40B4-BE49-F238E27FC236}">
                  <a16:creationId xmlns:a16="http://schemas.microsoft.com/office/drawing/2014/main" id="{FFD71DDF-CAD5-3C3B-EBA0-B9B40FBFB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7350" y="1684338"/>
              <a:ext cx="2257425" cy="1511300"/>
            </a:xfrm>
            <a:custGeom>
              <a:avLst/>
              <a:gdLst>
                <a:gd name="T0" fmla="*/ 1 w 309"/>
                <a:gd name="T1" fmla="*/ 23 h 226"/>
                <a:gd name="T2" fmla="*/ 2 w 309"/>
                <a:gd name="T3" fmla="*/ 51 h 226"/>
                <a:gd name="T4" fmla="*/ 4 w 309"/>
                <a:gd name="T5" fmla="*/ 74 h 226"/>
                <a:gd name="T6" fmla="*/ 5 w 309"/>
                <a:gd name="T7" fmla="*/ 92 h 226"/>
                <a:gd name="T8" fmla="*/ 7 w 309"/>
                <a:gd name="T9" fmla="*/ 107 h 226"/>
                <a:gd name="T10" fmla="*/ 8 w 309"/>
                <a:gd name="T11" fmla="*/ 120 h 226"/>
                <a:gd name="T12" fmla="*/ 10 w 309"/>
                <a:gd name="T13" fmla="*/ 131 h 226"/>
                <a:gd name="T14" fmla="*/ 11 w 309"/>
                <a:gd name="T15" fmla="*/ 141 h 226"/>
                <a:gd name="T16" fmla="*/ 13 w 309"/>
                <a:gd name="T17" fmla="*/ 149 h 226"/>
                <a:gd name="T18" fmla="*/ 14 w 309"/>
                <a:gd name="T19" fmla="*/ 156 h 226"/>
                <a:gd name="T20" fmla="*/ 16 w 309"/>
                <a:gd name="T21" fmla="*/ 162 h 226"/>
                <a:gd name="T22" fmla="*/ 18 w 309"/>
                <a:gd name="T23" fmla="*/ 170 h 226"/>
                <a:gd name="T24" fmla="*/ 20 w 309"/>
                <a:gd name="T25" fmla="*/ 177 h 226"/>
                <a:gd name="T26" fmla="*/ 22 w 309"/>
                <a:gd name="T27" fmla="*/ 183 h 226"/>
                <a:gd name="T28" fmla="*/ 26 w 309"/>
                <a:gd name="T29" fmla="*/ 191 h 226"/>
                <a:gd name="T30" fmla="*/ 29 w 309"/>
                <a:gd name="T31" fmla="*/ 197 h 226"/>
                <a:gd name="T32" fmla="*/ 33 w 309"/>
                <a:gd name="T33" fmla="*/ 203 h 226"/>
                <a:gd name="T34" fmla="*/ 38 w 309"/>
                <a:gd name="T35" fmla="*/ 209 h 226"/>
                <a:gd name="T36" fmla="*/ 43 w 309"/>
                <a:gd name="T37" fmla="*/ 213 h 226"/>
                <a:gd name="T38" fmla="*/ 49 w 309"/>
                <a:gd name="T39" fmla="*/ 217 h 226"/>
                <a:gd name="T40" fmla="*/ 57 w 309"/>
                <a:gd name="T41" fmla="*/ 221 h 226"/>
                <a:gd name="T42" fmla="*/ 64 w 309"/>
                <a:gd name="T43" fmla="*/ 223 h 226"/>
                <a:gd name="T44" fmla="*/ 72 w 309"/>
                <a:gd name="T45" fmla="*/ 225 h 226"/>
                <a:gd name="T46" fmla="*/ 79 w 309"/>
                <a:gd name="T47" fmla="*/ 226 h 226"/>
                <a:gd name="T48" fmla="*/ 87 w 309"/>
                <a:gd name="T49" fmla="*/ 226 h 226"/>
                <a:gd name="T50" fmla="*/ 95 w 309"/>
                <a:gd name="T51" fmla="*/ 226 h 226"/>
                <a:gd name="T52" fmla="*/ 102 w 309"/>
                <a:gd name="T53" fmla="*/ 226 h 226"/>
                <a:gd name="T54" fmla="*/ 110 w 309"/>
                <a:gd name="T55" fmla="*/ 225 h 226"/>
                <a:gd name="T56" fmla="*/ 117 w 309"/>
                <a:gd name="T57" fmla="*/ 225 h 226"/>
                <a:gd name="T58" fmla="*/ 125 w 309"/>
                <a:gd name="T59" fmla="*/ 224 h 226"/>
                <a:gd name="T60" fmla="*/ 133 w 309"/>
                <a:gd name="T61" fmla="*/ 223 h 226"/>
                <a:gd name="T62" fmla="*/ 140 w 309"/>
                <a:gd name="T63" fmla="*/ 222 h 226"/>
                <a:gd name="T64" fmla="*/ 148 w 309"/>
                <a:gd name="T65" fmla="*/ 220 h 226"/>
                <a:gd name="T66" fmla="*/ 155 w 309"/>
                <a:gd name="T67" fmla="*/ 219 h 226"/>
                <a:gd name="T68" fmla="*/ 163 w 309"/>
                <a:gd name="T69" fmla="*/ 218 h 226"/>
                <a:gd name="T70" fmla="*/ 171 w 309"/>
                <a:gd name="T71" fmla="*/ 216 h 226"/>
                <a:gd name="T72" fmla="*/ 178 w 309"/>
                <a:gd name="T73" fmla="*/ 214 h 226"/>
                <a:gd name="T74" fmla="*/ 186 w 309"/>
                <a:gd name="T75" fmla="*/ 213 h 226"/>
                <a:gd name="T76" fmla="*/ 193 w 309"/>
                <a:gd name="T77" fmla="*/ 211 h 226"/>
                <a:gd name="T78" fmla="*/ 201 w 309"/>
                <a:gd name="T79" fmla="*/ 209 h 226"/>
                <a:gd name="T80" fmla="*/ 209 w 309"/>
                <a:gd name="T81" fmla="*/ 208 h 226"/>
                <a:gd name="T82" fmla="*/ 216 w 309"/>
                <a:gd name="T83" fmla="*/ 206 h 226"/>
                <a:gd name="T84" fmla="*/ 224 w 309"/>
                <a:gd name="T85" fmla="*/ 204 h 226"/>
                <a:gd name="T86" fmla="*/ 231 w 309"/>
                <a:gd name="T87" fmla="*/ 202 h 226"/>
                <a:gd name="T88" fmla="*/ 239 w 309"/>
                <a:gd name="T89" fmla="*/ 200 h 226"/>
                <a:gd name="T90" fmla="*/ 247 w 309"/>
                <a:gd name="T91" fmla="*/ 198 h 226"/>
                <a:gd name="T92" fmla="*/ 254 w 309"/>
                <a:gd name="T93" fmla="*/ 196 h 226"/>
                <a:gd name="T94" fmla="*/ 262 w 309"/>
                <a:gd name="T95" fmla="*/ 194 h 226"/>
                <a:gd name="T96" fmla="*/ 269 w 309"/>
                <a:gd name="T97" fmla="*/ 192 h 226"/>
                <a:gd name="T98" fmla="*/ 277 w 309"/>
                <a:gd name="T99" fmla="*/ 190 h 226"/>
                <a:gd name="T100" fmla="*/ 285 w 309"/>
                <a:gd name="T101" fmla="*/ 188 h 226"/>
                <a:gd name="T102" fmla="*/ 292 w 309"/>
                <a:gd name="T103" fmla="*/ 186 h 226"/>
                <a:gd name="T104" fmla="*/ 300 w 309"/>
                <a:gd name="T105" fmla="*/ 184 h 226"/>
                <a:gd name="T106" fmla="*/ 307 w 309"/>
                <a:gd name="T107" fmla="*/ 182 h 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9" h="226">
                  <a:moveTo>
                    <a:pt x="0" y="0"/>
                  </a:moveTo>
                  <a:lnTo>
                    <a:pt x="0" y="12"/>
                  </a:lnTo>
                  <a:lnTo>
                    <a:pt x="1" y="23"/>
                  </a:lnTo>
                  <a:lnTo>
                    <a:pt x="1" y="33"/>
                  </a:lnTo>
                  <a:lnTo>
                    <a:pt x="2" y="43"/>
                  </a:lnTo>
                  <a:lnTo>
                    <a:pt x="2" y="51"/>
                  </a:lnTo>
                  <a:lnTo>
                    <a:pt x="3" y="59"/>
                  </a:lnTo>
                  <a:lnTo>
                    <a:pt x="3" y="67"/>
                  </a:lnTo>
                  <a:lnTo>
                    <a:pt x="4" y="74"/>
                  </a:lnTo>
                  <a:lnTo>
                    <a:pt x="4" y="80"/>
                  </a:lnTo>
                  <a:lnTo>
                    <a:pt x="5" y="86"/>
                  </a:lnTo>
                  <a:lnTo>
                    <a:pt x="5" y="92"/>
                  </a:lnTo>
                  <a:lnTo>
                    <a:pt x="6" y="97"/>
                  </a:lnTo>
                  <a:lnTo>
                    <a:pt x="6" y="103"/>
                  </a:lnTo>
                  <a:lnTo>
                    <a:pt x="7" y="107"/>
                  </a:lnTo>
                  <a:lnTo>
                    <a:pt x="7" y="112"/>
                  </a:lnTo>
                  <a:lnTo>
                    <a:pt x="8" y="116"/>
                  </a:lnTo>
                  <a:lnTo>
                    <a:pt x="8" y="120"/>
                  </a:lnTo>
                  <a:lnTo>
                    <a:pt x="9" y="124"/>
                  </a:lnTo>
                  <a:lnTo>
                    <a:pt x="9" y="128"/>
                  </a:lnTo>
                  <a:lnTo>
                    <a:pt x="10" y="131"/>
                  </a:lnTo>
                  <a:lnTo>
                    <a:pt x="10" y="134"/>
                  </a:lnTo>
                  <a:lnTo>
                    <a:pt x="11" y="138"/>
                  </a:lnTo>
                  <a:lnTo>
                    <a:pt x="11" y="141"/>
                  </a:lnTo>
                  <a:lnTo>
                    <a:pt x="12" y="143"/>
                  </a:lnTo>
                  <a:lnTo>
                    <a:pt x="12" y="146"/>
                  </a:lnTo>
                  <a:lnTo>
                    <a:pt x="13" y="149"/>
                  </a:lnTo>
                  <a:lnTo>
                    <a:pt x="13" y="151"/>
                  </a:lnTo>
                  <a:lnTo>
                    <a:pt x="14" y="154"/>
                  </a:lnTo>
                  <a:lnTo>
                    <a:pt x="14" y="156"/>
                  </a:lnTo>
                  <a:lnTo>
                    <a:pt x="15" y="158"/>
                  </a:lnTo>
                  <a:lnTo>
                    <a:pt x="15" y="160"/>
                  </a:lnTo>
                  <a:lnTo>
                    <a:pt x="16" y="162"/>
                  </a:lnTo>
                  <a:lnTo>
                    <a:pt x="16" y="164"/>
                  </a:lnTo>
                  <a:lnTo>
                    <a:pt x="17" y="167"/>
                  </a:lnTo>
                  <a:lnTo>
                    <a:pt x="18" y="170"/>
                  </a:lnTo>
                  <a:lnTo>
                    <a:pt x="19" y="172"/>
                  </a:lnTo>
                  <a:lnTo>
                    <a:pt x="19" y="175"/>
                  </a:lnTo>
                  <a:lnTo>
                    <a:pt x="20" y="177"/>
                  </a:lnTo>
                  <a:lnTo>
                    <a:pt x="21" y="179"/>
                  </a:lnTo>
                  <a:lnTo>
                    <a:pt x="22" y="181"/>
                  </a:lnTo>
                  <a:lnTo>
                    <a:pt x="22" y="183"/>
                  </a:lnTo>
                  <a:lnTo>
                    <a:pt x="24" y="186"/>
                  </a:lnTo>
                  <a:lnTo>
                    <a:pt x="25" y="188"/>
                  </a:lnTo>
                  <a:lnTo>
                    <a:pt x="26" y="191"/>
                  </a:lnTo>
                  <a:lnTo>
                    <a:pt x="27" y="193"/>
                  </a:lnTo>
                  <a:lnTo>
                    <a:pt x="28" y="195"/>
                  </a:lnTo>
                  <a:lnTo>
                    <a:pt x="29" y="197"/>
                  </a:lnTo>
                  <a:lnTo>
                    <a:pt x="30" y="199"/>
                  </a:lnTo>
                  <a:lnTo>
                    <a:pt x="31" y="200"/>
                  </a:lnTo>
                  <a:lnTo>
                    <a:pt x="33" y="203"/>
                  </a:lnTo>
                  <a:lnTo>
                    <a:pt x="35" y="205"/>
                  </a:lnTo>
                  <a:lnTo>
                    <a:pt x="36" y="207"/>
                  </a:lnTo>
                  <a:lnTo>
                    <a:pt x="38" y="209"/>
                  </a:lnTo>
                  <a:lnTo>
                    <a:pt x="40" y="210"/>
                  </a:lnTo>
                  <a:lnTo>
                    <a:pt x="42" y="212"/>
                  </a:lnTo>
                  <a:lnTo>
                    <a:pt x="43" y="213"/>
                  </a:lnTo>
                  <a:lnTo>
                    <a:pt x="45" y="214"/>
                  </a:lnTo>
                  <a:lnTo>
                    <a:pt x="47" y="215"/>
                  </a:lnTo>
                  <a:lnTo>
                    <a:pt x="49" y="217"/>
                  </a:lnTo>
                  <a:lnTo>
                    <a:pt x="52" y="218"/>
                  </a:lnTo>
                  <a:lnTo>
                    <a:pt x="54" y="220"/>
                  </a:lnTo>
                  <a:lnTo>
                    <a:pt x="57" y="221"/>
                  </a:lnTo>
                  <a:lnTo>
                    <a:pt x="59" y="222"/>
                  </a:lnTo>
                  <a:lnTo>
                    <a:pt x="62" y="222"/>
                  </a:lnTo>
                  <a:lnTo>
                    <a:pt x="64" y="223"/>
                  </a:lnTo>
                  <a:lnTo>
                    <a:pt x="67" y="224"/>
                  </a:lnTo>
                  <a:lnTo>
                    <a:pt x="69" y="224"/>
                  </a:lnTo>
                  <a:lnTo>
                    <a:pt x="72" y="225"/>
                  </a:lnTo>
                  <a:lnTo>
                    <a:pt x="74" y="225"/>
                  </a:lnTo>
                  <a:lnTo>
                    <a:pt x="77" y="225"/>
                  </a:lnTo>
                  <a:lnTo>
                    <a:pt x="79" y="226"/>
                  </a:lnTo>
                  <a:lnTo>
                    <a:pt x="82" y="226"/>
                  </a:lnTo>
                  <a:lnTo>
                    <a:pt x="85" y="226"/>
                  </a:lnTo>
                  <a:lnTo>
                    <a:pt x="87" y="226"/>
                  </a:lnTo>
                  <a:lnTo>
                    <a:pt x="90" y="226"/>
                  </a:lnTo>
                  <a:lnTo>
                    <a:pt x="92" y="226"/>
                  </a:lnTo>
                  <a:lnTo>
                    <a:pt x="95" y="226"/>
                  </a:lnTo>
                  <a:lnTo>
                    <a:pt x="97" y="226"/>
                  </a:lnTo>
                  <a:lnTo>
                    <a:pt x="100" y="226"/>
                  </a:lnTo>
                  <a:lnTo>
                    <a:pt x="102" y="226"/>
                  </a:lnTo>
                  <a:lnTo>
                    <a:pt x="105" y="226"/>
                  </a:lnTo>
                  <a:lnTo>
                    <a:pt x="107" y="226"/>
                  </a:lnTo>
                  <a:lnTo>
                    <a:pt x="110" y="225"/>
                  </a:lnTo>
                  <a:lnTo>
                    <a:pt x="112" y="225"/>
                  </a:lnTo>
                  <a:lnTo>
                    <a:pt x="115" y="225"/>
                  </a:lnTo>
                  <a:lnTo>
                    <a:pt x="117" y="225"/>
                  </a:lnTo>
                  <a:lnTo>
                    <a:pt x="120" y="224"/>
                  </a:lnTo>
                  <a:lnTo>
                    <a:pt x="123" y="224"/>
                  </a:lnTo>
                  <a:lnTo>
                    <a:pt x="125" y="224"/>
                  </a:lnTo>
                  <a:lnTo>
                    <a:pt x="128" y="223"/>
                  </a:lnTo>
                  <a:lnTo>
                    <a:pt x="130" y="223"/>
                  </a:lnTo>
                  <a:lnTo>
                    <a:pt x="133" y="223"/>
                  </a:lnTo>
                  <a:lnTo>
                    <a:pt x="135" y="222"/>
                  </a:lnTo>
                  <a:lnTo>
                    <a:pt x="138" y="222"/>
                  </a:lnTo>
                  <a:lnTo>
                    <a:pt x="140" y="222"/>
                  </a:lnTo>
                  <a:lnTo>
                    <a:pt x="143" y="221"/>
                  </a:lnTo>
                  <a:lnTo>
                    <a:pt x="145" y="221"/>
                  </a:lnTo>
                  <a:lnTo>
                    <a:pt x="148" y="220"/>
                  </a:lnTo>
                  <a:lnTo>
                    <a:pt x="150" y="220"/>
                  </a:lnTo>
                  <a:lnTo>
                    <a:pt x="153" y="219"/>
                  </a:lnTo>
                  <a:lnTo>
                    <a:pt x="155" y="219"/>
                  </a:lnTo>
                  <a:lnTo>
                    <a:pt x="158" y="218"/>
                  </a:lnTo>
                  <a:lnTo>
                    <a:pt x="160" y="218"/>
                  </a:lnTo>
                  <a:lnTo>
                    <a:pt x="163" y="218"/>
                  </a:lnTo>
                  <a:lnTo>
                    <a:pt x="166" y="217"/>
                  </a:lnTo>
                  <a:lnTo>
                    <a:pt x="168" y="217"/>
                  </a:lnTo>
                  <a:lnTo>
                    <a:pt x="171" y="216"/>
                  </a:lnTo>
                  <a:lnTo>
                    <a:pt x="173" y="215"/>
                  </a:lnTo>
                  <a:lnTo>
                    <a:pt x="176" y="215"/>
                  </a:lnTo>
                  <a:lnTo>
                    <a:pt x="178" y="214"/>
                  </a:lnTo>
                  <a:lnTo>
                    <a:pt x="181" y="214"/>
                  </a:lnTo>
                  <a:lnTo>
                    <a:pt x="183" y="213"/>
                  </a:lnTo>
                  <a:lnTo>
                    <a:pt x="186" y="213"/>
                  </a:lnTo>
                  <a:lnTo>
                    <a:pt x="188" y="212"/>
                  </a:lnTo>
                  <a:lnTo>
                    <a:pt x="191" y="212"/>
                  </a:lnTo>
                  <a:lnTo>
                    <a:pt x="193" y="211"/>
                  </a:lnTo>
                  <a:lnTo>
                    <a:pt x="196" y="211"/>
                  </a:lnTo>
                  <a:lnTo>
                    <a:pt x="198" y="210"/>
                  </a:lnTo>
                  <a:lnTo>
                    <a:pt x="201" y="209"/>
                  </a:lnTo>
                  <a:lnTo>
                    <a:pt x="204" y="209"/>
                  </a:lnTo>
                  <a:lnTo>
                    <a:pt x="206" y="208"/>
                  </a:lnTo>
                  <a:lnTo>
                    <a:pt x="209" y="208"/>
                  </a:lnTo>
                  <a:lnTo>
                    <a:pt x="211" y="207"/>
                  </a:lnTo>
                  <a:lnTo>
                    <a:pt x="214" y="206"/>
                  </a:lnTo>
                  <a:lnTo>
                    <a:pt x="216" y="206"/>
                  </a:lnTo>
                  <a:lnTo>
                    <a:pt x="219" y="205"/>
                  </a:lnTo>
                  <a:lnTo>
                    <a:pt x="221" y="205"/>
                  </a:lnTo>
                  <a:lnTo>
                    <a:pt x="224" y="204"/>
                  </a:lnTo>
                  <a:lnTo>
                    <a:pt x="226" y="203"/>
                  </a:lnTo>
                  <a:lnTo>
                    <a:pt x="229" y="203"/>
                  </a:lnTo>
                  <a:lnTo>
                    <a:pt x="231" y="202"/>
                  </a:lnTo>
                  <a:lnTo>
                    <a:pt x="234" y="201"/>
                  </a:lnTo>
                  <a:lnTo>
                    <a:pt x="236" y="201"/>
                  </a:lnTo>
                  <a:lnTo>
                    <a:pt x="239" y="200"/>
                  </a:lnTo>
                  <a:lnTo>
                    <a:pt x="241" y="200"/>
                  </a:lnTo>
                  <a:lnTo>
                    <a:pt x="244" y="199"/>
                  </a:lnTo>
                  <a:lnTo>
                    <a:pt x="247" y="198"/>
                  </a:lnTo>
                  <a:lnTo>
                    <a:pt x="249" y="198"/>
                  </a:lnTo>
                  <a:lnTo>
                    <a:pt x="252" y="197"/>
                  </a:lnTo>
                  <a:lnTo>
                    <a:pt x="254" y="196"/>
                  </a:lnTo>
                  <a:lnTo>
                    <a:pt x="257" y="196"/>
                  </a:lnTo>
                  <a:lnTo>
                    <a:pt x="259" y="195"/>
                  </a:lnTo>
                  <a:lnTo>
                    <a:pt x="262" y="194"/>
                  </a:lnTo>
                  <a:lnTo>
                    <a:pt x="264" y="194"/>
                  </a:lnTo>
                  <a:lnTo>
                    <a:pt x="267" y="193"/>
                  </a:lnTo>
                  <a:lnTo>
                    <a:pt x="269" y="192"/>
                  </a:lnTo>
                  <a:lnTo>
                    <a:pt x="272" y="192"/>
                  </a:lnTo>
                  <a:lnTo>
                    <a:pt x="274" y="191"/>
                  </a:lnTo>
                  <a:lnTo>
                    <a:pt x="277" y="190"/>
                  </a:lnTo>
                  <a:lnTo>
                    <a:pt x="279" y="190"/>
                  </a:lnTo>
                  <a:lnTo>
                    <a:pt x="282" y="189"/>
                  </a:lnTo>
                  <a:lnTo>
                    <a:pt x="285" y="188"/>
                  </a:lnTo>
                  <a:lnTo>
                    <a:pt x="287" y="188"/>
                  </a:lnTo>
                  <a:lnTo>
                    <a:pt x="290" y="187"/>
                  </a:lnTo>
                  <a:lnTo>
                    <a:pt x="292" y="186"/>
                  </a:lnTo>
                  <a:lnTo>
                    <a:pt x="295" y="186"/>
                  </a:lnTo>
                  <a:lnTo>
                    <a:pt x="297" y="185"/>
                  </a:lnTo>
                  <a:lnTo>
                    <a:pt x="300" y="184"/>
                  </a:lnTo>
                  <a:lnTo>
                    <a:pt x="302" y="184"/>
                  </a:lnTo>
                  <a:lnTo>
                    <a:pt x="305" y="183"/>
                  </a:lnTo>
                  <a:lnTo>
                    <a:pt x="307" y="182"/>
                  </a:lnTo>
                  <a:lnTo>
                    <a:pt x="308" y="182"/>
                  </a:lnTo>
                  <a:lnTo>
                    <a:pt x="309" y="182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80">
              <a:extLst>
                <a:ext uri="{FF2B5EF4-FFF2-40B4-BE49-F238E27FC236}">
                  <a16:creationId xmlns:a16="http://schemas.microsoft.com/office/drawing/2014/main" id="{D6B47413-5AE0-E427-AF7C-B15C96564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3063" y="1397000"/>
              <a:ext cx="14288" cy="287338"/>
            </a:xfrm>
            <a:custGeom>
              <a:avLst/>
              <a:gdLst>
                <a:gd name="T0" fmla="*/ 2 w 2"/>
                <a:gd name="T1" fmla="*/ 43 h 43"/>
                <a:gd name="T2" fmla="*/ 2 w 2"/>
                <a:gd name="T3" fmla="*/ 37 h 43"/>
                <a:gd name="T4" fmla="*/ 1 w 2"/>
                <a:gd name="T5" fmla="*/ 30 h 43"/>
                <a:gd name="T6" fmla="*/ 1 w 2"/>
                <a:gd name="T7" fmla="*/ 23 h 43"/>
                <a:gd name="T8" fmla="*/ 1 w 2"/>
                <a:gd name="T9" fmla="*/ 16 h 43"/>
                <a:gd name="T10" fmla="*/ 1 w 2"/>
                <a:gd name="T11" fmla="*/ 8 h 43"/>
                <a:gd name="T12" fmla="*/ 0 w 2"/>
                <a:gd name="T13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43">
                  <a:moveTo>
                    <a:pt x="2" y="43"/>
                  </a:moveTo>
                  <a:lnTo>
                    <a:pt x="2" y="37"/>
                  </a:lnTo>
                  <a:lnTo>
                    <a:pt x="1" y="30"/>
                  </a:lnTo>
                  <a:lnTo>
                    <a:pt x="1" y="23"/>
                  </a:lnTo>
                  <a:lnTo>
                    <a:pt x="1" y="16"/>
                  </a:lnTo>
                  <a:lnTo>
                    <a:pt x="1" y="8"/>
                  </a:ln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DD28FCE3-1393-AF25-AD4A-C6E119DC6231}"/>
              </a:ext>
            </a:extLst>
          </p:cNvPr>
          <p:cNvCxnSpPr>
            <a:cxnSpLocks/>
          </p:cNvCxnSpPr>
          <p:nvPr/>
        </p:nvCxnSpPr>
        <p:spPr>
          <a:xfrm flipH="1" flipV="1">
            <a:off x="6385359" y="980997"/>
            <a:ext cx="1" cy="6023132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92F64369-CCDA-FEC8-E487-F582CA18894D}"/>
              </a:ext>
            </a:extLst>
          </p:cNvPr>
          <p:cNvCxnSpPr>
            <a:cxnSpLocks/>
          </p:cNvCxnSpPr>
          <p:nvPr/>
        </p:nvCxnSpPr>
        <p:spPr>
          <a:xfrm flipH="1" flipV="1">
            <a:off x="9194799" y="1010603"/>
            <a:ext cx="1" cy="6023132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Freeform 82">
            <a:extLst>
              <a:ext uri="{FF2B5EF4-FFF2-40B4-BE49-F238E27FC236}">
                <a16:creationId xmlns:a16="http://schemas.microsoft.com/office/drawing/2014/main" id="{0CFAE7C0-4556-6DD6-FD5D-BE6FE74BFFC9}"/>
              </a:ext>
            </a:extLst>
          </p:cNvPr>
          <p:cNvSpPr>
            <a:spLocks/>
          </p:cNvSpPr>
          <p:nvPr/>
        </p:nvSpPr>
        <p:spPr bwMode="auto">
          <a:xfrm>
            <a:off x="4032271" y="2988829"/>
            <a:ext cx="7488238" cy="2127250"/>
          </a:xfrm>
          <a:custGeom>
            <a:avLst/>
            <a:gdLst>
              <a:gd name="T0" fmla="*/ 16 w 1025"/>
              <a:gd name="T1" fmla="*/ 313 h 318"/>
              <a:gd name="T2" fmla="*/ 34 w 1025"/>
              <a:gd name="T3" fmla="*/ 307 h 318"/>
              <a:gd name="T4" fmla="*/ 52 w 1025"/>
              <a:gd name="T5" fmla="*/ 302 h 318"/>
              <a:gd name="T6" fmla="*/ 70 w 1025"/>
              <a:gd name="T7" fmla="*/ 296 h 318"/>
              <a:gd name="T8" fmla="*/ 88 w 1025"/>
              <a:gd name="T9" fmla="*/ 291 h 318"/>
              <a:gd name="T10" fmla="*/ 106 w 1025"/>
              <a:gd name="T11" fmla="*/ 285 h 318"/>
              <a:gd name="T12" fmla="*/ 124 w 1025"/>
              <a:gd name="T13" fmla="*/ 279 h 318"/>
              <a:gd name="T14" fmla="*/ 142 w 1025"/>
              <a:gd name="T15" fmla="*/ 274 h 318"/>
              <a:gd name="T16" fmla="*/ 160 w 1025"/>
              <a:gd name="T17" fmla="*/ 268 h 318"/>
              <a:gd name="T18" fmla="*/ 178 w 1025"/>
              <a:gd name="T19" fmla="*/ 263 h 318"/>
              <a:gd name="T20" fmla="*/ 196 w 1025"/>
              <a:gd name="T21" fmla="*/ 257 h 318"/>
              <a:gd name="T22" fmla="*/ 214 w 1025"/>
              <a:gd name="T23" fmla="*/ 251 h 318"/>
              <a:gd name="T24" fmla="*/ 232 w 1025"/>
              <a:gd name="T25" fmla="*/ 246 h 318"/>
              <a:gd name="T26" fmla="*/ 250 w 1025"/>
              <a:gd name="T27" fmla="*/ 240 h 318"/>
              <a:gd name="T28" fmla="*/ 268 w 1025"/>
              <a:gd name="T29" fmla="*/ 235 h 318"/>
              <a:gd name="T30" fmla="*/ 286 w 1025"/>
              <a:gd name="T31" fmla="*/ 229 h 318"/>
              <a:gd name="T32" fmla="*/ 304 w 1025"/>
              <a:gd name="T33" fmla="*/ 224 h 318"/>
              <a:gd name="T34" fmla="*/ 322 w 1025"/>
              <a:gd name="T35" fmla="*/ 218 h 318"/>
              <a:gd name="T36" fmla="*/ 340 w 1025"/>
              <a:gd name="T37" fmla="*/ 212 h 318"/>
              <a:gd name="T38" fmla="*/ 358 w 1025"/>
              <a:gd name="T39" fmla="*/ 207 h 318"/>
              <a:gd name="T40" fmla="*/ 376 w 1025"/>
              <a:gd name="T41" fmla="*/ 201 h 318"/>
              <a:gd name="T42" fmla="*/ 394 w 1025"/>
              <a:gd name="T43" fmla="*/ 196 h 318"/>
              <a:gd name="T44" fmla="*/ 412 w 1025"/>
              <a:gd name="T45" fmla="*/ 190 h 318"/>
              <a:gd name="T46" fmla="*/ 430 w 1025"/>
              <a:gd name="T47" fmla="*/ 185 h 318"/>
              <a:gd name="T48" fmla="*/ 448 w 1025"/>
              <a:gd name="T49" fmla="*/ 179 h 318"/>
              <a:gd name="T50" fmla="*/ 466 w 1025"/>
              <a:gd name="T51" fmla="*/ 173 h 318"/>
              <a:gd name="T52" fmla="*/ 484 w 1025"/>
              <a:gd name="T53" fmla="*/ 168 h 318"/>
              <a:gd name="T54" fmla="*/ 502 w 1025"/>
              <a:gd name="T55" fmla="*/ 162 h 318"/>
              <a:gd name="T56" fmla="*/ 520 w 1025"/>
              <a:gd name="T57" fmla="*/ 157 h 318"/>
              <a:gd name="T58" fmla="*/ 538 w 1025"/>
              <a:gd name="T59" fmla="*/ 151 h 318"/>
              <a:gd name="T60" fmla="*/ 556 w 1025"/>
              <a:gd name="T61" fmla="*/ 146 h 318"/>
              <a:gd name="T62" fmla="*/ 574 w 1025"/>
              <a:gd name="T63" fmla="*/ 140 h 318"/>
              <a:gd name="T64" fmla="*/ 592 w 1025"/>
              <a:gd name="T65" fmla="*/ 134 h 318"/>
              <a:gd name="T66" fmla="*/ 610 w 1025"/>
              <a:gd name="T67" fmla="*/ 129 h 318"/>
              <a:gd name="T68" fmla="*/ 628 w 1025"/>
              <a:gd name="T69" fmla="*/ 123 h 318"/>
              <a:gd name="T70" fmla="*/ 646 w 1025"/>
              <a:gd name="T71" fmla="*/ 118 h 318"/>
              <a:gd name="T72" fmla="*/ 664 w 1025"/>
              <a:gd name="T73" fmla="*/ 112 h 318"/>
              <a:gd name="T74" fmla="*/ 682 w 1025"/>
              <a:gd name="T75" fmla="*/ 106 h 318"/>
              <a:gd name="T76" fmla="*/ 700 w 1025"/>
              <a:gd name="T77" fmla="*/ 101 h 318"/>
              <a:gd name="T78" fmla="*/ 718 w 1025"/>
              <a:gd name="T79" fmla="*/ 95 h 318"/>
              <a:gd name="T80" fmla="*/ 736 w 1025"/>
              <a:gd name="T81" fmla="*/ 90 h 318"/>
              <a:gd name="T82" fmla="*/ 754 w 1025"/>
              <a:gd name="T83" fmla="*/ 84 h 318"/>
              <a:gd name="T84" fmla="*/ 772 w 1025"/>
              <a:gd name="T85" fmla="*/ 79 h 318"/>
              <a:gd name="T86" fmla="*/ 790 w 1025"/>
              <a:gd name="T87" fmla="*/ 73 h 318"/>
              <a:gd name="T88" fmla="*/ 808 w 1025"/>
              <a:gd name="T89" fmla="*/ 67 h 318"/>
              <a:gd name="T90" fmla="*/ 826 w 1025"/>
              <a:gd name="T91" fmla="*/ 62 h 318"/>
              <a:gd name="T92" fmla="*/ 844 w 1025"/>
              <a:gd name="T93" fmla="*/ 56 h 318"/>
              <a:gd name="T94" fmla="*/ 862 w 1025"/>
              <a:gd name="T95" fmla="*/ 51 h 318"/>
              <a:gd name="T96" fmla="*/ 880 w 1025"/>
              <a:gd name="T97" fmla="*/ 45 h 318"/>
              <a:gd name="T98" fmla="*/ 898 w 1025"/>
              <a:gd name="T99" fmla="*/ 40 h 318"/>
              <a:gd name="T100" fmla="*/ 916 w 1025"/>
              <a:gd name="T101" fmla="*/ 34 h 318"/>
              <a:gd name="T102" fmla="*/ 934 w 1025"/>
              <a:gd name="T103" fmla="*/ 28 h 318"/>
              <a:gd name="T104" fmla="*/ 952 w 1025"/>
              <a:gd name="T105" fmla="*/ 23 h 318"/>
              <a:gd name="T106" fmla="*/ 970 w 1025"/>
              <a:gd name="T107" fmla="*/ 17 h 318"/>
              <a:gd name="T108" fmla="*/ 988 w 1025"/>
              <a:gd name="T109" fmla="*/ 12 h 318"/>
              <a:gd name="T110" fmla="*/ 1006 w 1025"/>
              <a:gd name="T111" fmla="*/ 6 h 318"/>
              <a:gd name="T112" fmla="*/ 1024 w 1025"/>
              <a:gd name="T113" fmla="*/ 1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25" h="318">
                <a:moveTo>
                  <a:pt x="0" y="318"/>
                </a:moveTo>
                <a:lnTo>
                  <a:pt x="2" y="317"/>
                </a:lnTo>
                <a:lnTo>
                  <a:pt x="4" y="317"/>
                </a:lnTo>
                <a:lnTo>
                  <a:pt x="6" y="316"/>
                </a:lnTo>
                <a:lnTo>
                  <a:pt x="8" y="315"/>
                </a:lnTo>
                <a:lnTo>
                  <a:pt x="10" y="315"/>
                </a:lnTo>
                <a:lnTo>
                  <a:pt x="12" y="314"/>
                </a:lnTo>
                <a:lnTo>
                  <a:pt x="14" y="313"/>
                </a:lnTo>
                <a:lnTo>
                  <a:pt x="16" y="313"/>
                </a:lnTo>
                <a:lnTo>
                  <a:pt x="18" y="312"/>
                </a:lnTo>
                <a:lnTo>
                  <a:pt x="20" y="312"/>
                </a:lnTo>
                <a:lnTo>
                  <a:pt x="22" y="311"/>
                </a:lnTo>
                <a:lnTo>
                  <a:pt x="24" y="310"/>
                </a:lnTo>
                <a:lnTo>
                  <a:pt x="26" y="310"/>
                </a:lnTo>
                <a:lnTo>
                  <a:pt x="28" y="309"/>
                </a:lnTo>
                <a:lnTo>
                  <a:pt x="30" y="309"/>
                </a:lnTo>
                <a:lnTo>
                  <a:pt x="32" y="308"/>
                </a:lnTo>
                <a:lnTo>
                  <a:pt x="34" y="307"/>
                </a:lnTo>
                <a:lnTo>
                  <a:pt x="36" y="307"/>
                </a:lnTo>
                <a:lnTo>
                  <a:pt x="38" y="306"/>
                </a:lnTo>
                <a:lnTo>
                  <a:pt x="40" y="305"/>
                </a:lnTo>
                <a:lnTo>
                  <a:pt x="42" y="305"/>
                </a:lnTo>
                <a:lnTo>
                  <a:pt x="44" y="304"/>
                </a:lnTo>
                <a:lnTo>
                  <a:pt x="46" y="304"/>
                </a:lnTo>
                <a:lnTo>
                  <a:pt x="48" y="303"/>
                </a:lnTo>
                <a:lnTo>
                  <a:pt x="50" y="302"/>
                </a:lnTo>
                <a:lnTo>
                  <a:pt x="52" y="302"/>
                </a:lnTo>
                <a:lnTo>
                  <a:pt x="54" y="301"/>
                </a:lnTo>
                <a:lnTo>
                  <a:pt x="56" y="300"/>
                </a:lnTo>
                <a:lnTo>
                  <a:pt x="58" y="300"/>
                </a:lnTo>
                <a:lnTo>
                  <a:pt x="60" y="299"/>
                </a:lnTo>
                <a:lnTo>
                  <a:pt x="62" y="299"/>
                </a:lnTo>
                <a:lnTo>
                  <a:pt x="64" y="298"/>
                </a:lnTo>
                <a:lnTo>
                  <a:pt x="66" y="297"/>
                </a:lnTo>
                <a:lnTo>
                  <a:pt x="68" y="297"/>
                </a:lnTo>
                <a:lnTo>
                  <a:pt x="70" y="296"/>
                </a:lnTo>
                <a:lnTo>
                  <a:pt x="72" y="295"/>
                </a:lnTo>
                <a:lnTo>
                  <a:pt x="74" y="295"/>
                </a:lnTo>
                <a:lnTo>
                  <a:pt x="76" y="294"/>
                </a:lnTo>
                <a:lnTo>
                  <a:pt x="78" y="294"/>
                </a:lnTo>
                <a:lnTo>
                  <a:pt x="80" y="293"/>
                </a:lnTo>
                <a:lnTo>
                  <a:pt x="82" y="292"/>
                </a:lnTo>
                <a:lnTo>
                  <a:pt x="84" y="292"/>
                </a:lnTo>
                <a:lnTo>
                  <a:pt x="86" y="291"/>
                </a:lnTo>
                <a:lnTo>
                  <a:pt x="88" y="291"/>
                </a:lnTo>
                <a:lnTo>
                  <a:pt x="90" y="290"/>
                </a:lnTo>
                <a:lnTo>
                  <a:pt x="92" y="289"/>
                </a:lnTo>
                <a:lnTo>
                  <a:pt x="94" y="289"/>
                </a:lnTo>
                <a:lnTo>
                  <a:pt x="96" y="288"/>
                </a:lnTo>
                <a:lnTo>
                  <a:pt x="98" y="287"/>
                </a:lnTo>
                <a:lnTo>
                  <a:pt x="100" y="287"/>
                </a:lnTo>
                <a:lnTo>
                  <a:pt x="102" y="286"/>
                </a:lnTo>
                <a:lnTo>
                  <a:pt x="104" y="286"/>
                </a:lnTo>
                <a:lnTo>
                  <a:pt x="106" y="285"/>
                </a:lnTo>
                <a:lnTo>
                  <a:pt x="108" y="284"/>
                </a:lnTo>
                <a:lnTo>
                  <a:pt x="110" y="284"/>
                </a:lnTo>
                <a:lnTo>
                  <a:pt x="112" y="283"/>
                </a:lnTo>
                <a:lnTo>
                  <a:pt x="114" y="282"/>
                </a:lnTo>
                <a:lnTo>
                  <a:pt x="116" y="282"/>
                </a:lnTo>
                <a:lnTo>
                  <a:pt x="118" y="281"/>
                </a:lnTo>
                <a:lnTo>
                  <a:pt x="120" y="281"/>
                </a:lnTo>
                <a:lnTo>
                  <a:pt x="122" y="280"/>
                </a:lnTo>
                <a:lnTo>
                  <a:pt x="124" y="279"/>
                </a:lnTo>
                <a:lnTo>
                  <a:pt x="126" y="279"/>
                </a:lnTo>
                <a:lnTo>
                  <a:pt x="128" y="278"/>
                </a:lnTo>
                <a:lnTo>
                  <a:pt x="130" y="278"/>
                </a:lnTo>
                <a:lnTo>
                  <a:pt x="132" y="277"/>
                </a:lnTo>
                <a:lnTo>
                  <a:pt x="134" y="276"/>
                </a:lnTo>
                <a:lnTo>
                  <a:pt x="136" y="276"/>
                </a:lnTo>
                <a:lnTo>
                  <a:pt x="138" y="275"/>
                </a:lnTo>
                <a:lnTo>
                  <a:pt x="140" y="274"/>
                </a:lnTo>
                <a:lnTo>
                  <a:pt x="142" y="274"/>
                </a:lnTo>
                <a:lnTo>
                  <a:pt x="144" y="273"/>
                </a:lnTo>
                <a:lnTo>
                  <a:pt x="146" y="273"/>
                </a:lnTo>
                <a:lnTo>
                  <a:pt x="148" y="272"/>
                </a:lnTo>
                <a:lnTo>
                  <a:pt x="150" y="271"/>
                </a:lnTo>
                <a:lnTo>
                  <a:pt x="152" y="271"/>
                </a:lnTo>
                <a:lnTo>
                  <a:pt x="154" y="270"/>
                </a:lnTo>
                <a:lnTo>
                  <a:pt x="156" y="269"/>
                </a:lnTo>
                <a:lnTo>
                  <a:pt x="158" y="269"/>
                </a:lnTo>
                <a:lnTo>
                  <a:pt x="160" y="268"/>
                </a:lnTo>
                <a:lnTo>
                  <a:pt x="162" y="268"/>
                </a:lnTo>
                <a:lnTo>
                  <a:pt x="164" y="267"/>
                </a:lnTo>
                <a:lnTo>
                  <a:pt x="166" y="266"/>
                </a:lnTo>
                <a:lnTo>
                  <a:pt x="168" y="266"/>
                </a:lnTo>
                <a:lnTo>
                  <a:pt x="170" y="265"/>
                </a:lnTo>
                <a:lnTo>
                  <a:pt x="172" y="265"/>
                </a:lnTo>
                <a:lnTo>
                  <a:pt x="174" y="264"/>
                </a:lnTo>
                <a:lnTo>
                  <a:pt x="176" y="263"/>
                </a:lnTo>
                <a:lnTo>
                  <a:pt x="178" y="263"/>
                </a:lnTo>
                <a:lnTo>
                  <a:pt x="180" y="262"/>
                </a:lnTo>
                <a:lnTo>
                  <a:pt x="182" y="261"/>
                </a:lnTo>
                <a:lnTo>
                  <a:pt x="184" y="261"/>
                </a:lnTo>
                <a:lnTo>
                  <a:pt x="186" y="260"/>
                </a:lnTo>
                <a:lnTo>
                  <a:pt x="188" y="260"/>
                </a:lnTo>
                <a:lnTo>
                  <a:pt x="190" y="259"/>
                </a:lnTo>
                <a:lnTo>
                  <a:pt x="192" y="258"/>
                </a:lnTo>
                <a:lnTo>
                  <a:pt x="194" y="258"/>
                </a:lnTo>
                <a:lnTo>
                  <a:pt x="196" y="257"/>
                </a:lnTo>
                <a:lnTo>
                  <a:pt x="198" y="256"/>
                </a:lnTo>
                <a:lnTo>
                  <a:pt x="200" y="256"/>
                </a:lnTo>
                <a:lnTo>
                  <a:pt x="202" y="255"/>
                </a:lnTo>
                <a:lnTo>
                  <a:pt x="204" y="255"/>
                </a:lnTo>
                <a:lnTo>
                  <a:pt x="206" y="254"/>
                </a:lnTo>
                <a:lnTo>
                  <a:pt x="208" y="253"/>
                </a:lnTo>
                <a:lnTo>
                  <a:pt x="210" y="253"/>
                </a:lnTo>
                <a:lnTo>
                  <a:pt x="212" y="252"/>
                </a:lnTo>
                <a:lnTo>
                  <a:pt x="214" y="251"/>
                </a:lnTo>
                <a:lnTo>
                  <a:pt x="216" y="251"/>
                </a:lnTo>
                <a:lnTo>
                  <a:pt x="218" y="250"/>
                </a:lnTo>
                <a:lnTo>
                  <a:pt x="220" y="250"/>
                </a:lnTo>
                <a:lnTo>
                  <a:pt x="222" y="249"/>
                </a:lnTo>
                <a:lnTo>
                  <a:pt x="224" y="248"/>
                </a:lnTo>
                <a:lnTo>
                  <a:pt x="226" y="248"/>
                </a:lnTo>
                <a:lnTo>
                  <a:pt x="228" y="247"/>
                </a:lnTo>
                <a:lnTo>
                  <a:pt x="230" y="247"/>
                </a:lnTo>
                <a:lnTo>
                  <a:pt x="232" y="246"/>
                </a:lnTo>
                <a:lnTo>
                  <a:pt x="234" y="245"/>
                </a:lnTo>
                <a:lnTo>
                  <a:pt x="236" y="245"/>
                </a:lnTo>
                <a:lnTo>
                  <a:pt x="238" y="244"/>
                </a:lnTo>
                <a:lnTo>
                  <a:pt x="240" y="243"/>
                </a:lnTo>
                <a:lnTo>
                  <a:pt x="242" y="243"/>
                </a:lnTo>
                <a:lnTo>
                  <a:pt x="244" y="242"/>
                </a:lnTo>
                <a:lnTo>
                  <a:pt x="246" y="242"/>
                </a:lnTo>
                <a:lnTo>
                  <a:pt x="248" y="241"/>
                </a:lnTo>
                <a:lnTo>
                  <a:pt x="250" y="240"/>
                </a:lnTo>
                <a:lnTo>
                  <a:pt x="252" y="240"/>
                </a:lnTo>
                <a:lnTo>
                  <a:pt x="254" y="239"/>
                </a:lnTo>
                <a:lnTo>
                  <a:pt x="256" y="238"/>
                </a:lnTo>
                <a:lnTo>
                  <a:pt x="258" y="238"/>
                </a:lnTo>
                <a:lnTo>
                  <a:pt x="260" y="237"/>
                </a:lnTo>
                <a:lnTo>
                  <a:pt x="262" y="237"/>
                </a:lnTo>
                <a:lnTo>
                  <a:pt x="264" y="236"/>
                </a:lnTo>
                <a:lnTo>
                  <a:pt x="266" y="235"/>
                </a:lnTo>
                <a:lnTo>
                  <a:pt x="268" y="235"/>
                </a:lnTo>
                <a:lnTo>
                  <a:pt x="270" y="234"/>
                </a:lnTo>
                <a:lnTo>
                  <a:pt x="272" y="234"/>
                </a:lnTo>
                <a:lnTo>
                  <a:pt x="274" y="233"/>
                </a:lnTo>
                <a:lnTo>
                  <a:pt x="276" y="232"/>
                </a:lnTo>
                <a:lnTo>
                  <a:pt x="278" y="232"/>
                </a:lnTo>
                <a:lnTo>
                  <a:pt x="280" y="231"/>
                </a:lnTo>
                <a:lnTo>
                  <a:pt x="282" y="230"/>
                </a:lnTo>
                <a:lnTo>
                  <a:pt x="284" y="230"/>
                </a:lnTo>
                <a:lnTo>
                  <a:pt x="286" y="229"/>
                </a:lnTo>
                <a:lnTo>
                  <a:pt x="288" y="229"/>
                </a:lnTo>
                <a:lnTo>
                  <a:pt x="290" y="228"/>
                </a:lnTo>
                <a:lnTo>
                  <a:pt x="292" y="227"/>
                </a:lnTo>
                <a:lnTo>
                  <a:pt x="294" y="227"/>
                </a:lnTo>
                <a:lnTo>
                  <a:pt x="296" y="226"/>
                </a:lnTo>
                <a:lnTo>
                  <a:pt x="298" y="225"/>
                </a:lnTo>
                <a:lnTo>
                  <a:pt x="300" y="225"/>
                </a:lnTo>
                <a:lnTo>
                  <a:pt x="302" y="224"/>
                </a:lnTo>
                <a:lnTo>
                  <a:pt x="304" y="224"/>
                </a:lnTo>
                <a:lnTo>
                  <a:pt x="306" y="223"/>
                </a:lnTo>
                <a:lnTo>
                  <a:pt x="308" y="222"/>
                </a:lnTo>
                <a:lnTo>
                  <a:pt x="310" y="222"/>
                </a:lnTo>
                <a:lnTo>
                  <a:pt x="312" y="221"/>
                </a:lnTo>
                <a:lnTo>
                  <a:pt x="314" y="221"/>
                </a:lnTo>
                <a:lnTo>
                  <a:pt x="316" y="220"/>
                </a:lnTo>
                <a:lnTo>
                  <a:pt x="318" y="219"/>
                </a:lnTo>
                <a:lnTo>
                  <a:pt x="320" y="219"/>
                </a:lnTo>
                <a:lnTo>
                  <a:pt x="322" y="218"/>
                </a:lnTo>
                <a:lnTo>
                  <a:pt x="324" y="217"/>
                </a:lnTo>
                <a:lnTo>
                  <a:pt x="326" y="217"/>
                </a:lnTo>
                <a:lnTo>
                  <a:pt x="328" y="216"/>
                </a:lnTo>
                <a:lnTo>
                  <a:pt x="330" y="216"/>
                </a:lnTo>
                <a:lnTo>
                  <a:pt x="332" y="215"/>
                </a:lnTo>
                <a:lnTo>
                  <a:pt x="334" y="214"/>
                </a:lnTo>
                <a:lnTo>
                  <a:pt x="336" y="214"/>
                </a:lnTo>
                <a:lnTo>
                  <a:pt x="338" y="213"/>
                </a:lnTo>
                <a:lnTo>
                  <a:pt x="340" y="212"/>
                </a:lnTo>
                <a:lnTo>
                  <a:pt x="342" y="212"/>
                </a:lnTo>
                <a:lnTo>
                  <a:pt x="344" y="211"/>
                </a:lnTo>
                <a:lnTo>
                  <a:pt x="346" y="211"/>
                </a:lnTo>
                <a:lnTo>
                  <a:pt x="348" y="210"/>
                </a:lnTo>
                <a:lnTo>
                  <a:pt x="350" y="209"/>
                </a:lnTo>
                <a:lnTo>
                  <a:pt x="352" y="209"/>
                </a:lnTo>
                <a:lnTo>
                  <a:pt x="354" y="208"/>
                </a:lnTo>
                <a:lnTo>
                  <a:pt x="356" y="207"/>
                </a:lnTo>
                <a:lnTo>
                  <a:pt x="358" y="207"/>
                </a:lnTo>
                <a:lnTo>
                  <a:pt x="360" y="206"/>
                </a:lnTo>
                <a:lnTo>
                  <a:pt x="362" y="206"/>
                </a:lnTo>
                <a:lnTo>
                  <a:pt x="364" y="205"/>
                </a:lnTo>
                <a:lnTo>
                  <a:pt x="366" y="204"/>
                </a:lnTo>
                <a:lnTo>
                  <a:pt x="368" y="204"/>
                </a:lnTo>
                <a:lnTo>
                  <a:pt x="370" y="203"/>
                </a:lnTo>
                <a:lnTo>
                  <a:pt x="372" y="203"/>
                </a:lnTo>
                <a:lnTo>
                  <a:pt x="374" y="202"/>
                </a:lnTo>
                <a:lnTo>
                  <a:pt x="376" y="201"/>
                </a:lnTo>
                <a:lnTo>
                  <a:pt x="378" y="201"/>
                </a:lnTo>
                <a:lnTo>
                  <a:pt x="380" y="200"/>
                </a:lnTo>
                <a:lnTo>
                  <a:pt x="382" y="199"/>
                </a:lnTo>
                <a:lnTo>
                  <a:pt x="384" y="199"/>
                </a:lnTo>
                <a:lnTo>
                  <a:pt x="386" y="198"/>
                </a:lnTo>
                <a:lnTo>
                  <a:pt x="388" y="198"/>
                </a:lnTo>
                <a:lnTo>
                  <a:pt x="390" y="197"/>
                </a:lnTo>
                <a:lnTo>
                  <a:pt x="392" y="196"/>
                </a:lnTo>
                <a:lnTo>
                  <a:pt x="394" y="196"/>
                </a:lnTo>
                <a:lnTo>
                  <a:pt x="396" y="195"/>
                </a:lnTo>
                <a:lnTo>
                  <a:pt x="398" y="194"/>
                </a:lnTo>
                <a:lnTo>
                  <a:pt x="400" y="194"/>
                </a:lnTo>
                <a:lnTo>
                  <a:pt x="402" y="193"/>
                </a:lnTo>
                <a:lnTo>
                  <a:pt x="404" y="193"/>
                </a:lnTo>
                <a:lnTo>
                  <a:pt x="406" y="192"/>
                </a:lnTo>
                <a:lnTo>
                  <a:pt x="408" y="191"/>
                </a:lnTo>
                <a:lnTo>
                  <a:pt x="410" y="191"/>
                </a:lnTo>
                <a:lnTo>
                  <a:pt x="412" y="190"/>
                </a:lnTo>
                <a:lnTo>
                  <a:pt x="414" y="190"/>
                </a:lnTo>
                <a:lnTo>
                  <a:pt x="416" y="189"/>
                </a:lnTo>
                <a:lnTo>
                  <a:pt x="418" y="188"/>
                </a:lnTo>
                <a:lnTo>
                  <a:pt x="420" y="188"/>
                </a:lnTo>
                <a:lnTo>
                  <a:pt x="422" y="187"/>
                </a:lnTo>
                <a:lnTo>
                  <a:pt x="424" y="186"/>
                </a:lnTo>
                <a:lnTo>
                  <a:pt x="426" y="186"/>
                </a:lnTo>
                <a:lnTo>
                  <a:pt x="428" y="185"/>
                </a:lnTo>
                <a:lnTo>
                  <a:pt x="430" y="185"/>
                </a:lnTo>
                <a:lnTo>
                  <a:pt x="432" y="184"/>
                </a:lnTo>
                <a:lnTo>
                  <a:pt x="434" y="183"/>
                </a:lnTo>
                <a:lnTo>
                  <a:pt x="436" y="183"/>
                </a:lnTo>
                <a:lnTo>
                  <a:pt x="438" y="182"/>
                </a:lnTo>
                <a:lnTo>
                  <a:pt x="440" y="181"/>
                </a:lnTo>
                <a:lnTo>
                  <a:pt x="442" y="181"/>
                </a:lnTo>
                <a:lnTo>
                  <a:pt x="444" y="180"/>
                </a:lnTo>
                <a:lnTo>
                  <a:pt x="446" y="180"/>
                </a:lnTo>
                <a:lnTo>
                  <a:pt x="448" y="179"/>
                </a:lnTo>
                <a:lnTo>
                  <a:pt x="450" y="178"/>
                </a:lnTo>
                <a:lnTo>
                  <a:pt x="452" y="178"/>
                </a:lnTo>
                <a:lnTo>
                  <a:pt x="454" y="177"/>
                </a:lnTo>
                <a:lnTo>
                  <a:pt x="456" y="177"/>
                </a:lnTo>
                <a:lnTo>
                  <a:pt x="458" y="176"/>
                </a:lnTo>
                <a:lnTo>
                  <a:pt x="460" y="175"/>
                </a:lnTo>
                <a:lnTo>
                  <a:pt x="462" y="175"/>
                </a:lnTo>
                <a:lnTo>
                  <a:pt x="464" y="174"/>
                </a:lnTo>
                <a:lnTo>
                  <a:pt x="466" y="173"/>
                </a:lnTo>
                <a:lnTo>
                  <a:pt x="468" y="173"/>
                </a:lnTo>
                <a:lnTo>
                  <a:pt x="470" y="172"/>
                </a:lnTo>
                <a:lnTo>
                  <a:pt x="472" y="172"/>
                </a:lnTo>
                <a:lnTo>
                  <a:pt x="474" y="171"/>
                </a:lnTo>
                <a:lnTo>
                  <a:pt x="476" y="170"/>
                </a:lnTo>
                <a:lnTo>
                  <a:pt x="478" y="170"/>
                </a:lnTo>
                <a:lnTo>
                  <a:pt x="480" y="169"/>
                </a:lnTo>
                <a:lnTo>
                  <a:pt x="482" y="168"/>
                </a:lnTo>
                <a:lnTo>
                  <a:pt x="484" y="168"/>
                </a:lnTo>
                <a:lnTo>
                  <a:pt x="486" y="167"/>
                </a:lnTo>
                <a:lnTo>
                  <a:pt x="488" y="167"/>
                </a:lnTo>
                <a:lnTo>
                  <a:pt x="490" y="166"/>
                </a:lnTo>
                <a:lnTo>
                  <a:pt x="492" y="165"/>
                </a:lnTo>
                <a:lnTo>
                  <a:pt x="494" y="165"/>
                </a:lnTo>
                <a:lnTo>
                  <a:pt x="496" y="164"/>
                </a:lnTo>
                <a:lnTo>
                  <a:pt x="498" y="163"/>
                </a:lnTo>
                <a:lnTo>
                  <a:pt x="500" y="163"/>
                </a:lnTo>
                <a:lnTo>
                  <a:pt x="502" y="162"/>
                </a:lnTo>
                <a:lnTo>
                  <a:pt x="504" y="162"/>
                </a:lnTo>
                <a:lnTo>
                  <a:pt x="506" y="161"/>
                </a:lnTo>
                <a:lnTo>
                  <a:pt x="508" y="160"/>
                </a:lnTo>
                <a:lnTo>
                  <a:pt x="510" y="160"/>
                </a:lnTo>
                <a:lnTo>
                  <a:pt x="512" y="159"/>
                </a:lnTo>
                <a:lnTo>
                  <a:pt x="514" y="159"/>
                </a:lnTo>
                <a:lnTo>
                  <a:pt x="516" y="158"/>
                </a:lnTo>
                <a:lnTo>
                  <a:pt x="518" y="157"/>
                </a:lnTo>
                <a:lnTo>
                  <a:pt x="520" y="157"/>
                </a:lnTo>
                <a:lnTo>
                  <a:pt x="522" y="156"/>
                </a:lnTo>
                <a:lnTo>
                  <a:pt x="524" y="155"/>
                </a:lnTo>
                <a:lnTo>
                  <a:pt x="526" y="155"/>
                </a:lnTo>
                <a:lnTo>
                  <a:pt x="528" y="154"/>
                </a:lnTo>
                <a:lnTo>
                  <a:pt x="530" y="154"/>
                </a:lnTo>
                <a:lnTo>
                  <a:pt x="532" y="153"/>
                </a:lnTo>
                <a:lnTo>
                  <a:pt x="534" y="152"/>
                </a:lnTo>
                <a:lnTo>
                  <a:pt x="536" y="152"/>
                </a:lnTo>
                <a:lnTo>
                  <a:pt x="538" y="151"/>
                </a:lnTo>
                <a:lnTo>
                  <a:pt x="540" y="150"/>
                </a:lnTo>
                <a:lnTo>
                  <a:pt x="542" y="150"/>
                </a:lnTo>
                <a:lnTo>
                  <a:pt x="544" y="149"/>
                </a:lnTo>
                <a:lnTo>
                  <a:pt x="546" y="149"/>
                </a:lnTo>
                <a:lnTo>
                  <a:pt x="548" y="148"/>
                </a:lnTo>
                <a:lnTo>
                  <a:pt x="550" y="147"/>
                </a:lnTo>
                <a:lnTo>
                  <a:pt x="552" y="147"/>
                </a:lnTo>
                <a:lnTo>
                  <a:pt x="554" y="146"/>
                </a:lnTo>
                <a:lnTo>
                  <a:pt x="556" y="146"/>
                </a:lnTo>
                <a:lnTo>
                  <a:pt x="558" y="145"/>
                </a:lnTo>
                <a:lnTo>
                  <a:pt x="560" y="144"/>
                </a:lnTo>
                <a:lnTo>
                  <a:pt x="562" y="144"/>
                </a:lnTo>
                <a:lnTo>
                  <a:pt x="564" y="143"/>
                </a:lnTo>
                <a:lnTo>
                  <a:pt x="566" y="142"/>
                </a:lnTo>
                <a:lnTo>
                  <a:pt x="568" y="142"/>
                </a:lnTo>
                <a:lnTo>
                  <a:pt x="570" y="141"/>
                </a:lnTo>
                <a:lnTo>
                  <a:pt x="572" y="141"/>
                </a:lnTo>
                <a:lnTo>
                  <a:pt x="574" y="140"/>
                </a:lnTo>
                <a:lnTo>
                  <a:pt x="576" y="139"/>
                </a:lnTo>
                <a:lnTo>
                  <a:pt x="578" y="139"/>
                </a:lnTo>
                <a:lnTo>
                  <a:pt x="580" y="138"/>
                </a:lnTo>
                <a:lnTo>
                  <a:pt x="582" y="137"/>
                </a:lnTo>
                <a:lnTo>
                  <a:pt x="584" y="137"/>
                </a:lnTo>
                <a:lnTo>
                  <a:pt x="586" y="136"/>
                </a:lnTo>
                <a:lnTo>
                  <a:pt x="588" y="136"/>
                </a:lnTo>
                <a:lnTo>
                  <a:pt x="590" y="135"/>
                </a:lnTo>
                <a:lnTo>
                  <a:pt x="592" y="134"/>
                </a:lnTo>
                <a:lnTo>
                  <a:pt x="594" y="134"/>
                </a:lnTo>
                <a:lnTo>
                  <a:pt x="596" y="133"/>
                </a:lnTo>
                <a:lnTo>
                  <a:pt x="598" y="133"/>
                </a:lnTo>
                <a:lnTo>
                  <a:pt x="600" y="132"/>
                </a:lnTo>
                <a:lnTo>
                  <a:pt x="602" y="131"/>
                </a:lnTo>
                <a:lnTo>
                  <a:pt x="604" y="131"/>
                </a:lnTo>
                <a:lnTo>
                  <a:pt x="606" y="130"/>
                </a:lnTo>
                <a:lnTo>
                  <a:pt x="608" y="129"/>
                </a:lnTo>
                <a:lnTo>
                  <a:pt x="610" y="129"/>
                </a:lnTo>
                <a:lnTo>
                  <a:pt x="612" y="128"/>
                </a:lnTo>
                <a:lnTo>
                  <a:pt x="614" y="128"/>
                </a:lnTo>
                <a:lnTo>
                  <a:pt x="616" y="127"/>
                </a:lnTo>
                <a:lnTo>
                  <a:pt x="618" y="126"/>
                </a:lnTo>
                <a:lnTo>
                  <a:pt x="620" y="126"/>
                </a:lnTo>
                <a:lnTo>
                  <a:pt x="622" y="125"/>
                </a:lnTo>
                <a:lnTo>
                  <a:pt x="624" y="124"/>
                </a:lnTo>
                <a:lnTo>
                  <a:pt x="626" y="124"/>
                </a:lnTo>
                <a:lnTo>
                  <a:pt x="628" y="123"/>
                </a:lnTo>
                <a:lnTo>
                  <a:pt x="630" y="123"/>
                </a:lnTo>
                <a:lnTo>
                  <a:pt x="632" y="122"/>
                </a:lnTo>
                <a:lnTo>
                  <a:pt x="634" y="121"/>
                </a:lnTo>
                <a:lnTo>
                  <a:pt x="636" y="121"/>
                </a:lnTo>
                <a:lnTo>
                  <a:pt x="638" y="120"/>
                </a:lnTo>
                <a:lnTo>
                  <a:pt x="640" y="119"/>
                </a:lnTo>
                <a:lnTo>
                  <a:pt x="642" y="119"/>
                </a:lnTo>
                <a:lnTo>
                  <a:pt x="644" y="118"/>
                </a:lnTo>
                <a:lnTo>
                  <a:pt x="646" y="118"/>
                </a:lnTo>
                <a:lnTo>
                  <a:pt x="648" y="117"/>
                </a:lnTo>
                <a:lnTo>
                  <a:pt x="650" y="116"/>
                </a:lnTo>
                <a:lnTo>
                  <a:pt x="652" y="116"/>
                </a:lnTo>
                <a:lnTo>
                  <a:pt x="654" y="115"/>
                </a:lnTo>
                <a:lnTo>
                  <a:pt x="656" y="115"/>
                </a:lnTo>
                <a:lnTo>
                  <a:pt x="658" y="114"/>
                </a:lnTo>
                <a:lnTo>
                  <a:pt x="660" y="113"/>
                </a:lnTo>
                <a:lnTo>
                  <a:pt x="662" y="113"/>
                </a:lnTo>
                <a:lnTo>
                  <a:pt x="664" y="112"/>
                </a:lnTo>
                <a:lnTo>
                  <a:pt x="666" y="111"/>
                </a:lnTo>
                <a:lnTo>
                  <a:pt x="668" y="111"/>
                </a:lnTo>
                <a:lnTo>
                  <a:pt x="670" y="110"/>
                </a:lnTo>
                <a:lnTo>
                  <a:pt x="672" y="110"/>
                </a:lnTo>
                <a:lnTo>
                  <a:pt x="674" y="109"/>
                </a:lnTo>
                <a:lnTo>
                  <a:pt x="676" y="108"/>
                </a:lnTo>
                <a:lnTo>
                  <a:pt x="678" y="108"/>
                </a:lnTo>
                <a:lnTo>
                  <a:pt x="680" y="107"/>
                </a:lnTo>
                <a:lnTo>
                  <a:pt x="682" y="106"/>
                </a:lnTo>
                <a:lnTo>
                  <a:pt x="684" y="106"/>
                </a:lnTo>
                <a:lnTo>
                  <a:pt x="686" y="105"/>
                </a:lnTo>
                <a:lnTo>
                  <a:pt x="688" y="105"/>
                </a:lnTo>
                <a:lnTo>
                  <a:pt x="690" y="104"/>
                </a:lnTo>
                <a:lnTo>
                  <a:pt x="692" y="103"/>
                </a:lnTo>
                <a:lnTo>
                  <a:pt x="694" y="103"/>
                </a:lnTo>
                <a:lnTo>
                  <a:pt x="696" y="102"/>
                </a:lnTo>
                <a:lnTo>
                  <a:pt x="698" y="102"/>
                </a:lnTo>
                <a:lnTo>
                  <a:pt x="700" y="101"/>
                </a:lnTo>
                <a:lnTo>
                  <a:pt x="702" y="100"/>
                </a:lnTo>
                <a:lnTo>
                  <a:pt x="704" y="100"/>
                </a:lnTo>
                <a:lnTo>
                  <a:pt x="706" y="99"/>
                </a:lnTo>
                <a:lnTo>
                  <a:pt x="708" y="98"/>
                </a:lnTo>
                <a:lnTo>
                  <a:pt x="710" y="98"/>
                </a:lnTo>
                <a:lnTo>
                  <a:pt x="712" y="97"/>
                </a:lnTo>
                <a:lnTo>
                  <a:pt x="714" y="97"/>
                </a:lnTo>
                <a:lnTo>
                  <a:pt x="716" y="96"/>
                </a:lnTo>
                <a:lnTo>
                  <a:pt x="718" y="95"/>
                </a:lnTo>
                <a:lnTo>
                  <a:pt x="720" y="95"/>
                </a:lnTo>
                <a:lnTo>
                  <a:pt x="722" y="94"/>
                </a:lnTo>
                <a:lnTo>
                  <a:pt x="724" y="93"/>
                </a:lnTo>
                <a:lnTo>
                  <a:pt x="726" y="93"/>
                </a:lnTo>
                <a:lnTo>
                  <a:pt x="728" y="92"/>
                </a:lnTo>
                <a:lnTo>
                  <a:pt x="730" y="92"/>
                </a:lnTo>
                <a:lnTo>
                  <a:pt x="732" y="91"/>
                </a:lnTo>
                <a:lnTo>
                  <a:pt x="734" y="90"/>
                </a:lnTo>
                <a:lnTo>
                  <a:pt x="736" y="90"/>
                </a:lnTo>
                <a:lnTo>
                  <a:pt x="738" y="89"/>
                </a:lnTo>
                <a:lnTo>
                  <a:pt x="740" y="89"/>
                </a:lnTo>
                <a:lnTo>
                  <a:pt x="742" y="88"/>
                </a:lnTo>
                <a:lnTo>
                  <a:pt x="744" y="87"/>
                </a:lnTo>
                <a:lnTo>
                  <a:pt x="746" y="87"/>
                </a:lnTo>
                <a:lnTo>
                  <a:pt x="748" y="86"/>
                </a:lnTo>
                <a:lnTo>
                  <a:pt x="750" y="85"/>
                </a:lnTo>
                <a:lnTo>
                  <a:pt x="752" y="85"/>
                </a:lnTo>
                <a:lnTo>
                  <a:pt x="754" y="84"/>
                </a:lnTo>
                <a:lnTo>
                  <a:pt x="756" y="84"/>
                </a:lnTo>
                <a:lnTo>
                  <a:pt x="758" y="83"/>
                </a:lnTo>
                <a:lnTo>
                  <a:pt x="760" y="82"/>
                </a:lnTo>
                <a:lnTo>
                  <a:pt x="762" y="82"/>
                </a:lnTo>
                <a:lnTo>
                  <a:pt x="764" y="81"/>
                </a:lnTo>
                <a:lnTo>
                  <a:pt x="766" y="80"/>
                </a:lnTo>
                <a:lnTo>
                  <a:pt x="768" y="80"/>
                </a:lnTo>
                <a:lnTo>
                  <a:pt x="770" y="79"/>
                </a:lnTo>
                <a:lnTo>
                  <a:pt x="772" y="79"/>
                </a:lnTo>
                <a:lnTo>
                  <a:pt x="774" y="78"/>
                </a:lnTo>
                <a:lnTo>
                  <a:pt x="776" y="77"/>
                </a:lnTo>
                <a:lnTo>
                  <a:pt x="778" y="77"/>
                </a:lnTo>
                <a:lnTo>
                  <a:pt x="780" y="76"/>
                </a:lnTo>
                <a:lnTo>
                  <a:pt x="782" y="75"/>
                </a:lnTo>
                <a:lnTo>
                  <a:pt x="784" y="75"/>
                </a:lnTo>
                <a:lnTo>
                  <a:pt x="786" y="74"/>
                </a:lnTo>
                <a:lnTo>
                  <a:pt x="788" y="74"/>
                </a:lnTo>
                <a:lnTo>
                  <a:pt x="790" y="73"/>
                </a:lnTo>
                <a:lnTo>
                  <a:pt x="792" y="72"/>
                </a:lnTo>
                <a:lnTo>
                  <a:pt x="794" y="72"/>
                </a:lnTo>
                <a:lnTo>
                  <a:pt x="796" y="71"/>
                </a:lnTo>
                <a:lnTo>
                  <a:pt x="798" y="71"/>
                </a:lnTo>
                <a:lnTo>
                  <a:pt x="800" y="70"/>
                </a:lnTo>
                <a:lnTo>
                  <a:pt x="802" y="69"/>
                </a:lnTo>
                <a:lnTo>
                  <a:pt x="804" y="69"/>
                </a:lnTo>
                <a:lnTo>
                  <a:pt x="806" y="68"/>
                </a:lnTo>
                <a:lnTo>
                  <a:pt x="808" y="67"/>
                </a:lnTo>
                <a:lnTo>
                  <a:pt x="810" y="67"/>
                </a:lnTo>
                <a:lnTo>
                  <a:pt x="812" y="66"/>
                </a:lnTo>
                <a:lnTo>
                  <a:pt x="814" y="66"/>
                </a:lnTo>
                <a:lnTo>
                  <a:pt x="816" y="65"/>
                </a:lnTo>
                <a:lnTo>
                  <a:pt x="818" y="64"/>
                </a:lnTo>
                <a:lnTo>
                  <a:pt x="820" y="64"/>
                </a:lnTo>
                <a:lnTo>
                  <a:pt x="822" y="63"/>
                </a:lnTo>
                <a:lnTo>
                  <a:pt x="824" y="62"/>
                </a:lnTo>
                <a:lnTo>
                  <a:pt x="826" y="62"/>
                </a:lnTo>
                <a:lnTo>
                  <a:pt x="828" y="61"/>
                </a:lnTo>
                <a:lnTo>
                  <a:pt x="830" y="61"/>
                </a:lnTo>
                <a:lnTo>
                  <a:pt x="832" y="60"/>
                </a:lnTo>
                <a:lnTo>
                  <a:pt x="834" y="59"/>
                </a:lnTo>
                <a:lnTo>
                  <a:pt x="836" y="59"/>
                </a:lnTo>
                <a:lnTo>
                  <a:pt x="838" y="58"/>
                </a:lnTo>
                <a:lnTo>
                  <a:pt x="840" y="58"/>
                </a:lnTo>
                <a:lnTo>
                  <a:pt x="842" y="57"/>
                </a:lnTo>
                <a:lnTo>
                  <a:pt x="844" y="56"/>
                </a:lnTo>
                <a:lnTo>
                  <a:pt x="846" y="56"/>
                </a:lnTo>
                <a:lnTo>
                  <a:pt x="848" y="55"/>
                </a:lnTo>
                <a:lnTo>
                  <a:pt x="850" y="54"/>
                </a:lnTo>
                <a:lnTo>
                  <a:pt x="852" y="54"/>
                </a:lnTo>
                <a:lnTo>
                  <a:pt x="854" y="53"/>
                </a:lnTo>
                <a:lnTo>
                  <a:pt x="856" y="53"/>
                </a:lnTo>
                <a:lnTo>
                  <a:pt x="858" y="52"/>
                </a:lnTo>
                <a:lnTo>
                  <a:pt x="860" y="51"/>
                </a:lnTo>
                <a:lnTo>
                  <a:pt x="862" y="51"/>
                </a:lnTo>
                <a:lnTo>
                  <a:pt x="864" y="50"/>
                </a:lnTo>
                <a:lnTo>
                  <a:pt x="866" y="49"/>
                </a:lnTo>
                <a:lnTo>
                  <a:pt x="868" y="49"/>
                </a:lnTo>
                <a:lnTo>
                  <a:pt x="870" y="48"/>
                </a:lnTo>
                <a:lnTo>
                  <a:pt x="872" y="48"/>
                </a:lnTo>
                <a:lnTo>
                  <a:pt x="874" y="47"/>
                </a:lnTo>
                <a:lnTo>
                  <a:pt x="876" y="46"/>
                </a:lnTo>
                <a:lnTo>
                  <a:pt x="878" y="46"/>
                </a:lnTo>
                <a:lnTo>
                  <a:pt x="880" y="45"/>
                </a:lnTo>
                <a:lnTo>
                  <a:pt x="882" y="45"/>
                </a:lnTo>
                <a:lnTo>
                  <a:pt x="884" y="44"/>
                </a:lnTo>
                <a:lnTo>
                  <a:pt x="886" y="43"/>
                </a:lnTo>
                <a:lnTo>
                  <a:pt x="888" y="43"/>
                </a:lnTo>
                <a:lnTo>
                  <a:pt x="890" y="42"/>
                </a:lnTo>
                <a:lnTo>
                  <a:pt x="892" y="41"/>
                </a:lnTo>
                <a:lnTo>
                  <a:pt x="894" y="41"/>
                </a:lnTo>
                <a:lnTo>
                  <a:pt x="896" y="40"/>
                </a:lnTo>
                <a:lnTo>
                  <a:pt x="898" y="40"/>
                </a:lnTo>
                <a:lnTo>
                  <a:pt x="900" y="39"/>
                </a:lnTo>
                <a:lnTo>
                  <a:pt x="902" y="38"/>
                </a:lnTo>
                <a:lnTo>
                  <a:pt x="904" y="38"/>
                </a:lnTo>
                <a:lnTo>
                  <a:pt x="906" y="37"/>
                </a:lnTo>
                <a:lnTo>
                  <a:pt x="908" y="36"/>
                </a:lnTo>
                <a:lnTo>
                  <a:pt x="910" y="36"/>
                </a:lnTo>
                <a:lnTo>
                  <a:pt x="912" y="35"/>
                </a:lnTo>
                <a:lnTo>
                  <a:pt x="914" y="35"/>
                </a:lnTo>
                <a:lnTo>
                  <a:pt x="916" y="34"/>
                </a:lnTo>
                <a:lnTo>
                  <a:pt x="918" y="33"/>
                </a:lnTo>
                <a:lnTo>
                  <a:pt x="920" y="33"/>
                </a:lnTo>
                <a:lnTo>
                  <a:pt x="922" y="32"/>
                </a:lnTo>
                <a:lnTo>
                  <a:pt x="924" y="31"/>
                </a:lnTo>
                <a:lnTo>
                  <a:pt x="926" y="31"/>
                </a:lnTo>
                <a:lnTo>
                  <a:pt x="928" y="30"/>
                </a:lnTo>
                <a:lnTo>
                  <a:pt x="930" y="30"/>
                </a:lnTo>
                <a:lnTo>
                  <a:pt x="932" y="29"/>
                </a:lnTo>
                <a:lnTo>
                  <a:pt x="934" y="28"/>
                </a:lnTo>
                <a:lnTo>
                  <a:pt x="936" y="28"/>
                </a:lnTo>
                <a:lnTo>
                  <a:pt x="938" y="27"/>
                </a:lnTo>
                <a:lnTo>
                  <a:pt x="940" y="27"/>
                </a:lnTo>
                <a:lnTo>
                  <a:pt x="942" y="26"/>
                </a:lnTo>
                <a:lnTo>
                  <a:pt x="944" y="25"/>
                </a:lnTo>
                <a:lnTo>
                  <a:pt x="946" y="25"/>
                </a:lnTo>
                <a:lnTo>
                  <a:pt x="948" y="24"/>
                </a:lnTo>
                <a:lnTo>
                  <a:pt x="950" y="23"/>
                </a:lnTo>
                <a:lnTo>
                  <a:pt x="952" y="23"/>
                </a:lnTo>
                <a:lnTo>
                  <a:pt x="954" y="22"/>
                </a:lnTo>
                <a:lnTo>
                  <a:pt x="956" y="22"/>
                </a:lnTo>
                <a:lnTo>
                  <a:pt x="958" y="21"/>
                </a:lnTo>
                <a:lnTo>
                  <a:pt x="960" y="20"/>
                </a:lnTo>
                <a:lnTo>
                  <a:pt x="962" y="20"/>
                </a:lnTo>
                <a:lnTo>
                  <a:pt x="964" y="19"/>
                </a:lnTo>
                <a:lnTo>
                  <a:pt x="966" y="18"/>
                </a:lnTo>
                <a:lnTo>
                  <a:pt x="968" y="18"/>
                </a:lnTo>
                <a:lnTo>
                  <a:pt x="970" y="17"/>
                </a:lnTo>
                <a:lnTo>
                  <a:pt x="972" y="17"/>
                </a:lnTo>
                <a:lnTo>
                  <a:pt x="974" y="16"/>
                </a:lnTo>
                <a:lnTo>
                  <a:pt x="976" y="15"/>
                </a:lnTo>
                <a:lnTo>
                  <a:pt x="978" y="15"/>
                </a:lnTo>
                <a:lnTo>
                  <a:pt x="980" y="14"/>
                </a:lnTo>
                <a:lnTo>
                  <a:pt x="982" y="14"/>
                </a:lnTo>
                <a:lnTo>
                  <a:pt x="984" y="13"/>
                </a:lnTo>
                <a:lnTo>
                  <a:pt x="986" y="12"/>
                </a:lnTo>
                <a:lnTo>
                  <a:pt x="988" y="12"/>
                </a:lnTo>
                <a:lnTo>
                  <a:pt x="990" y="11"/>
                </a:lnTo>
                <a:lnTo>
                  <a:pt x="992" y="10"/>
                </a:lnTo>
                <a:lnTo>
                  <a:pt x="994" y="10"/>
                </a:lnTo>
                <a:lnTo>
                  <a:pt x="996" y="9"/>
                </a:lnTo>
                <a:lnTo>
                  <a:pt x="998" y="9"/>
                </a:lnTo>
                <a:lnTo>
                  <a:pt x="1000" y="8"/>
                </a:lnTo>
                <a:lnTo>
                  <a:pt x="1002" y="7"/>
                </a:lnTo>
                <a:lnTo>
                  <a:pt x="1004" y="7"/>
                </a:lnTo>
                <a:lnTo>
                  <a:pt x="1006" y="6"/>
                </a:lnTo>
                <a:lnTo>
                  <a:pt x="1008" y="5"/>
                </a:lnTo>
                <a:lnTo>
                  <a:pt x="1010" y="5"/>
                </a:lnTo>
                <a:lnTo>
                  <a:pt x="1012" y="4"/>
                </a:lnTo>
                <a:lnTo>
                  <a:pt x="1014" y="4"/>
                </a:lnTo>
                <a:lnTo>
                  <a:pt x="1016" y="3"/>
                </a:lnTo>
                <a:lnTo>
                  <a:pt x="1018" y="2"/>
                </a:lnTo>
                <a:lnTo>
                  <a:pt x="1020" y="2"/>
                </a:lnTo>
                <a:lnTo>
                  <a:pt x="1022" y="1"/>
                </a:lnTo>
                <a:lnTo>
                  <a:pt x="1024" y="1"/>
                </a:lnTo>
                <a:lnTo>
                  <a:pt x="1025" y="0"/>
                </a:lnTo>
              </a:path>
            </a:pathLst>
          </a:custGeom>
          <a:noFill/>
          <a:ln w="28575">
            <a:solidFill>
              <a:srgbClr val="0070C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aphicFrame>
        <p:nvGraphicFramePr>
          <p:cNvPr id="109" name="Object 4">
            <a:extLst>
              <a:ext uri="{FF2B5EF4-FFF2-40B4-BE49-F238E27FC236}">
                <a16:creationId xmlns:a16="http://schemas.microsoft.com/office/drawing/2014/main" id="{B6C964F1-71FC-1281-597B-EA658ED8D8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721970"/>
              </p:ext>
            </p:extLst>
          </p:nvPr>
        </p:nvGraphicFramePr>
        <p:xfrm>
          <a:off x="2315769" y="4632266"/>
          <a:ext cx="84137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80880" imgH="177480" progId="Equation.DSMT4">
                  <p:embed/>
                </p:oleObj>
              </mc:Choice>
              <mc:Fallback>
                <p:oleObj name="Equation" r:id="rId12" imgW="380880" imgH="177480" progId="Equation.DSMT4">
                  <p:embed/>
                  <p:pic>
                    <p:nvPicPr>
                      <p:cNvPr id="109" name="Object 4">
                        <a:extLst>
                          <a:ext uri="{FF2B5EF4-FFF2-40B4-BE49-F238E27FC236}">
                            <a16:creationId xmlns:a16="http://schemas.microsoft.com/office/drawing/2014/main" id="{B6C964F1-71FC-1281-597B-EA658ED8D8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5769" y="4632266"/>
                        <a:ext cx="841375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" name="Oval 109">
            <a:extLst>
              <a:ext uri="{FF2B5EF4-FFF2-40B4-BE49-F238E27FC236}">
                <a16:creationId xmlns:a16="http://schemas.microsoft.com/office/drawing/2014/main" id="{23E9312E-83EF-20C5-DA04-C28758A93300}"/>
              </a:ext>
            </a:extLst>
          </p:cNvPr>
          <p:cNvSpPr/>
          <p:nvPr/>
        </p:nvSpPr>
        <p:spPr>
          <a:xfrm>
            <a:off x="7732347" y="4002610"/>
            <a:ext cx="99152" cy="110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8C11817A-002B-64DE-642E-6DED8ED22E24}"/>
              </a:ext>
            </a:extLst>
          </p:cNvPr>
          <p:cNvSpPr/>
          <p:nvPr/>
        </p:nvSpPr>
        <p:spPr>
          <a:xfrm>
            <a:off x="6804305" y="4008984"/>
            <a:ext cx="99152" cy="110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E669B15C-B713-97B2-6867-27A03632333A}"/>
              </a:ext>
            </a:extLst>
          </p:cNvPr>
          <p:cNvSpPr/>
          <p:nvPr/>
        </p:nvSpPr>
        <p:spPr>
          <a:xfrm>
            <a:off x="8676594" y="3996576"/>
            <a:ext cx="99152" cy="110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4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8" grpId="0" animBg="1"/>
      <p:bldP spid="110" grpId="0" animBg="1"/>
      <p:bldP spid="111" grpId="0" animBg="1"/>
      <p:bldP spid="1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EB085-D7A5-059B-E4C3-ECE998B59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632" y="274638"/>
            <a:ext cx="10325768" cy="533884"/>
          </a:xfrm>
        </p:spPr>
        <p:txBody>
          <a:bodyPr>
            <a:normAutofit fontScale="90000"/>
          </a:bodyPr>
          <a:lstStyle/>
          <a:p>
            <a:r>
              <a:rPr lang="en-US" dirty="0"/>
              <a:t>Things to Keep in Mind: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2C9B8-8514-A37A-86FE-225259F50812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40631" y="808520"/>
            <a:ext cx="11559941" cy="6049479"/>
          </a:xfrm>
        </p:spPr>
        <p:txBody>
          <a:bodyPr>
            <a:normAutofit/>
          </a:bodyPr>
          <a:lstStyle/>
          <a:p>
            <a:r>
              <a:rPr lang="en-US" dirty="0"/>
              <a:t>1. Vertical Asymptotes are found in the denominator (NPV’s). The graph will “NEVER” cross over a vertical asymptote</a:t>
            </a:r>
          </a:p>
          <a:p>
            <a:endParaRPr lang="en-US" dirty="0"/>
          </a:p>
          <a:p>
            <a:r>
              <a:rPr lang="en-US" dirty="0"/>
              <a:t>2. The quotient is the slanted asymptote:  </a:t>
            </a:r>
            <a:r>
              <a:rPr lang="en-US" i="1" dirty="0"/>
              <a:t>y = Quotient</a:t>
            </a:r>
          </a:p>
          <a:p>
            <a:pPr lvl="1"/>
            <a:r>
              <a:rPr lang="en-US" dirty="0"/>
              <a:t>Note: If the remainder is zero [top divides the bottom], then the quotient becomes the substitute for the graph, with the addition of the “Hollow” dot at the NPV {Ex#7}</a:t>
            </a:r>
          </a:p>
          <a:p>
            <a:pPr lvl="1"/>
            <a:endParaRPr lang="en-US" dirty="0"/>
          </a:p>
          <a:p>
            <a:r>
              <a:rPr lang="en-US" dirty="0"/>
              <a:t>3. the remainder tells you where the rational function “crosses over” the slanted asymptote</a:t>
            </a:r>
          </a:p>
          <a:p>
            <a:pPr lvl="1"/>
            <a:r>
              <a:rPr lang="en-US" dirty="0"/>
              <a:t>Make the remainder equal to zero and solve for ‘x”</a:t>
            </a:r>
          </a:p>
          <a:p>
            <a:pPr lvl="1"/>
            <a:r>
              <a:rPr lang="en-US" dirty="0"/>
              <a:t>If the remainder is a linear function, then it will “cross over” at only ONE point</a:t>
            </a:r>
          </a:p>
          <a:p>
            <a:pPr lvl="1"/>
            <a:r>
              <a:rPr lang="en-US" dirty="0"/>
              <a:t>If the remainder is “quadratic” then it will “cross over” at MOST two points</a:t>
            </a:r>
            <a:br>
              <a:rPr lang="en-US" dirty="0"/>
            </a:br>
            <a:endParaRPr lang="en-US" dirty="0"/>
          </a:p>
          <a:p>
            <a:r>
              <a:rPr lang="en-US" dirty="0"/>
              <a:t>4. Any factor that you cancel out (Top with Bottom) will result in a hollow dot</a:t>
            </a:r>
            <a:br>
              <a:rPr lang="en-US" dirty="0"/>
            </a:br>
            <a:r>
              <a:rPr lang="en-US" dirty="0"/>
              <a:t>{Ex#6}</a:t>
            </a:r>
          </a:p>
        </p:txBody>
      </p:sp>
    </p:spTree>
    <p:extLst>
      <p:ext uri="{BB962C8B-B14F-4D97-AF65-F5344CB8AC3E}">
        <p14:creationId xmlns:p14="http://schemas.microsoft.com/office/powerpoint/2010/main" val="393406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317" y="162670"/>
            <a:ext cx="8579296" cy="56207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Practice: Graph the following function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134778"/>
              </p:ext>
            </p:extLst>
          </p:nvPr>
        </p:nvGraphicFramePr>
        <p:xfrm>
          <a:off x="7425842" y="855768"/>
          <a:ext cx="2379662" cy="1343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87058" imgH="444307" progId="Equation.DSMT4">
                  <p:embed/>
                </p:oleObj>
              </mc:Choice>
              <mc:Fallback>
                <p:oleObj name="Equation" r:id="rId3" imgW="787058" imgH="444307" progId="Equation.DSMT4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5842" y="855768"/>
                        <a:ext cx="2379662" cy="1343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7" name="TextBox 4"/>
          <p:cNvSpPr txBox="1">
            <a:spLocks noChangeArrowheads="1"/>
          </p:cNvSpPr>
          <p:nvPr/>
        </p:nvSpPr>
        <p:spPr bwMode="auto">
          <a:xfrm>
            <a:off x="533128" y="1001817"/>
            <a:ext cx="37147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  <a:latin typeface="Gill Sans MT" pitchFamily="34" charset="0"/>
              </a:rPr>
              <a:t>1. Find the VA (Denominator)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069041"/>
              </p:ext>
            </p:extLst>
          </p:nvPr>
        </p:nvGraphicFramePr>
        <p:xfrm>
          <a:off x="961753" y="1466954"/>
          <a:ext cx="1344612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09336" imgH="177723" progId="Equation.DSMT4">
                  <p:embed/>
                </p:oleObj>
              </mc:Choice>
              <mc:Fallback>
                <p:oleObj name="Equation" r:id="rId5" imgW="609336" imgH="177723" progId="Equation.DSMT4">
                  <p:embed/>
                  <p:pic>
                    <p:nvPicPr>
                      <p:cNvPr id="51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1753" y="1466954"/>
                        <a:ext cx="1344612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8256634"/>
              </p:ext>
            </p:extLst>
          </p:nvPr>
        </p:nvGraphicFramePr>
        <p:xfrm>
          <a:off x="1436415" y="1976541"/>
          <a:ext cx="839788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69696" imgH="177723" progId="Equation.DSMT4">
                  <p:embed/>
                </p:oleObj>
              </mc:Choice>
              <mc:Fallback>
                <p:oleObj name="Equation" r:id="rId7" imgW="469696" imgH="177723" progId="Equation.DSMT4">
                  <p:embed/>
                  <p:pic>
                    <p:nvPicPr>
                      <p:cNvPr id="51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6415" y="1976541"/>
                        <a:ext cx="839788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8" name="TextBox 7"/>
          <p:cNvSpPr txBox="1">
            <a:spLocks noChangeArrowheads="1"/>
          </p:cNvSpPr>
          <p:nvPr/>
        </p:nvSpPr>
        <p:spPr bwMode="auto">
          <a:xfrm>
            <a:off x="7034415" y="3216418"/>
            <a:ext cx="4080015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Since (x+4) was cancelled out, when x = -4, there will be a “HOLLOW” dot on your graph!</a:t>
            </a:r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141279"/>
              </p:ext>
            </p:extLst>
          </p:nvPr>
        </p:nvGraphicFramePr>
        <p:xfrm>
          <a:off x="610916" y="2960792"/>
          <a:ext cx="2506663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231366" imgH="495085" progId="Equation.DSMT4">
                  <p:embed/>
                </p:oleObj>
              </mc:Choice>
              <mc:Fallback>
                <p:oleObj name="Equation" r:id="rId9" imgW="1231366" imgH="495085" progId="Equation.DSMT4">
                  <p:embed/>
                  <p:pic>
                    <p:nvPicPr>
                      <p:cNvPr id="51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916" y="2960792"/>
                        <a:ext cx="2506663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859745"/>
              </p:ext>
            </p:extLst>
          </p:nvPr>
        </p:nvGraphicFramePr>
        <p:xfrm>
          <a:off x="1491979" y="3002067"/>
          <a:ext cx="255587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6835" imgH="139518" progId="Equation.DSMT4">
                  <p:embed/>
                </p:oleObj>
              </mc:Choice>
              <mc:Fallback>
                <p:oleObj name="Equation" r:id="rId11" imgW="126835" imgH="139518" progId="Equation.DSMT4">
                  <p:embed/>
                  <p:pic>
                    <p:nvPicPr>
                      <p:cNvPr id="51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1979" y="3002067"/>
                        <a:ext cx="255587" cy="282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791370"/>
              </p:ext>
            </p:extLst>
          </p:nvPr>
        </p:nvGraphicFramePr>
        <p:xfrm>
          <a:off x="1372916" y="3859316"/>
          <a:ext cx="1171575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47700" imgH="330200" progId="Equation.DSMT4">
                  <p:embed/>
                </p:oleObj>
              </mc:Choice>
              <mc:Fallback>
                <p:oleObj name="Equation" r:id="rId13" imgW="647700" imgH="330200" progId="Equation.DSMT4">
                  <p:embed/>
                  <p:pic>
                    <p:nvPicPr>
                      <p:cNvPr id="51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2916" y="3859316"/>
                        <a:ext cx="1171575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2517831"/>
              </p:ext>
            </p:extLst>
          </p:nvPr>
        </p:nvGraphicFramePr>
        <p:xfrm>
          <a:off x="1561828" y="4502254"/>
          <a:ext cx="89535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94870" imgH="177646" progId="Equation.DSMT4">
                  <p:embed/>
                </p:oleObj>
              </mc:Choice>
              <mc:Fallback>
                <p:oleObj name="Equation" r:id="rId15" imgW="494870" imgH="177646" progId="Equation.DSMT4">
                  <p:embed/>
                  <p:pic>
                    <p:nvPicPr>
                      <p:cNvPr id="51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1828" y="4502254"/>
                        <a:ext cx="895350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287167"/>
              </p:ext>
            </p:extLst>
          </p:nvPr>
        </p:nvGraphicFramePr>
        <p:xfrm>
          <a:off x="1766616" y="2943329"/>
          <a:ext cx="436563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15619" imgH="164885" progId="Equation.DSMT4">
                  <p:embed/>
                </p:oleObj>
              </mc:Choice>
              <mc:Fallback>
                <p:oleObj name="Equation" r:id="rId17" imgW="215619" imgH="164885" progId="Equation.DSMT4">
                  <p:embed/>
                  <p:pic>
                    <p:nvPicPr>
                      <p:cNvPr id="51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6616" y="2943329"/>
                        <a:ext cx="436563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8053304"/>
              </p:ext>
            </p:extLst>
          </p:nvPr>
        </p:nvGraphicFramePr>
        <p:xfrm>
          <a:off x="1795190" y="4924529"/>
          <a:ext cx="1309688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723586" imgH="279279" progId="Equation.DSMT4">
                  <p:embed/>
                </p:oleObj>
              </mc:Choice>
              <mc:Fallback>
                <p:oleObj name="Equation" r:id="rId19" imgW="723586" imgH="279279" progId="Equation.DSMT4">
                  <p:embed/>
                  <p:pic>
                    <p:nvPicPr>
                      <p:cNvPr id="51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90" y="4924529"/>
                        <a:ext cx="1309688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5154"/>
              </p:ext>
            </p:extLst>
          </p:nvPr>
        </p:nvGraphicFramePr>
        <p:xfrm>
          <a:off x="2271440" y="5469041"/>
          <a:ext cx="7366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05872" imgH="177569" progId="Equation.DSMT4">
                  <p:embed/>
                </p:oleObj>
              </mc:Choice>
              <mc:Fallback>
                <p:oleObj name="Equation" r:id="rId21" imgW="405872" imgH="177569" progId="Equation.DSMT4">
                  <p:embed/>
                  <p:pic>
                    <p:nvPicPr>
                      <p:cNvPr id="513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1440" y="5469041"/>
                        <a:ext cx="73660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6923760"/>
              </p:ext>
            </p:extLst>
          </p:nvPr>
        </p:nvGraphicFramePr>
        <p:xfrm>
          <a:off x="2604815" y="1930505"/>
          <a:ext cx="22796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371600" imgH="215900" progId="Equation.DSMT4">
                  <p:embed/>
                </p:oleObj>
              </mc:Choice>
              <mc:Fallback>
                <p:oleObj name="Equation" r:id="rId23" imgW="1371600" imgH="215900" progId="Equation.DSMT4">
                  <p:embed/>
                  <p:pic>
                    <p:nvPicPr>
                      <p:cNvPr id="513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4815" y="1930505"/>
                        <a:ext cx="2279650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39460"/>
              </p:ext>
            </p:extLst>
          </p:nvPr>
        </p:nvGraphicFramePr>
        <p:xfrm>
          <a:off x="3684315" y="3056042"/>
          <a:ext cx="3017838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815312" imgH="215806" progId="Equation.DSMT4">
                  <p:embed/>
                </p:oleObj>
              </mc:Choice>
              <mc:Fallback>
                <p:oleObj name="Equation" r:id="rId25" imgW="1815312" imgH="215806" progId="Equation.DSMT4">
                  <p:embed/>
                  <p:pic>
                    <p:nvPicPr>
                      <p:cNvPr id="51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4315" y="3056042"/>
                        <a:ext cx="3017838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91959"/>
              </p:ext>
            </p:extLst>
          </p:nvPr>
        </p:nvGraphicFramePr>
        <p:xfrm>
          <a:off x="4919391" y="1913041"/>
          <a:ext cx="868363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469696" imgH="177723" progId="Equation.DSMT4">
                  <p:embed/>
                </p:oleObj>
              </mc:Choice>
              <mc:Fallback>
                <p:oleObj name="Equation" r:id="rId27" imgW="469696" imgH="177723" progId="Equation.DSMT4">
                  <p:embed/>
                  <p:pic>
                    <p:nvPicPr>
                      <p:cNvPr id="513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9391" y="1913041"/>
                        <a:ext cx="868363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71721"/>
              </p:ext>
            </p:extLst>
          </p:nvPr>
        </p:nvGraphicFramePr>
        <p:xfrm>
          <a:off x="3690666" y="3529116"/>
          <a:ext cx="3000375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562100" imgH="457200" progId="Equation.DSMT4">
                  <p:embed/>
                </p:oleObj>
              </mc:Choice>
              <mc:Fallback>
                <p:oleObj name="Equation" r:id="rId29" imgW="1562100" imgH="457200" progId="Equation.DSMT4">
                  <p:embed/>
                  <p:pic>
                    <p:nvPicPr>
                      <p:cNvPr id="513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0666" y="3529116"/>
                        <a:ext cx="3000375" cy="877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4" name="Rectangle 17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CA"/>
          </a:p>
        </p:txBody>
      </p:sp>
      <p:graphicFrame>
        <p:nvGraphicFramePr>
          <p:cNvPr id="5838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0176844"/>
              </p:ext>
            </p:extLst>
          </p:nvPr>
        </p:nvGraphicFramePr>
        <p:xfrm>
          <a:off x="2498453" y="4483204"/>
          <a:ext cx="55245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304404" imgH="177569" progId="Equation.DSMT4">
                  <p:embed/>
                </p:oleObj>
              </mc:Choice>
              <mc:Fallback>
                <p:oleObj name="Equation" r:id="rId31" imgW="304404" imgH="177569" progId="Equation.DSMT4">
                  <p:embed/>
                  <p:pic>
                    <p:nvPicPr>
                      <p:cNvPr id="5838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8453" y="4483204"/>
                        <a:ext cx="552450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Arrow Connector 22"/>
          <p:cNvCxnSpPr/>
          <p:nvPr/>
        </p:nvCxnSpPr>
        <p:spPr>
          <a:xfrm rot="5400000">
            <a:off x="2499247" y="4104585"/>
            <a:ext cx="695325" cy="2698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838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1752023"/>
              </p:ext>
            </p:extLst>
          </p:nvPr>
        </p:nvGraphicFramePr>
        <p:xfrm>
          <a:off x="7456004" y="1051483"/>
          <a:ext cx="27051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244600" imgH="457200" progId="Equation.DSMT4">
                  <p:embed/>
                </p:oleObj>
              </mc:Choice>
              <mc:Fallback>
                <p:oleObj name="Equation" r:id="rId33" imgW="1244600" imgH="457200" progId="Equation.DSMT4">
                  <p:embed/>
                  <p:pic>
                    <p:nvPicPr>
                      <p:cNvPr id="5838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56004" y="1051483"/>
                        <a:ext cx="2705100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9157828"/>
              </p:ext>
            </p:extLst>
          </p:nvPr>
        </p:nvGraphicFramePr>
        <p:xfrm>
          <a:off x="7441717" y="2140054"/>
          <a:ext cx="17780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622030" imgH="203112" progId="Equation.DSMT4">
                  <p:embed/>
                </p:oleObj>
              </mc:Choice>
              <mc:Fallback>
                <p:oleObj name="Equation" r:id="rId35" imgW="622030" imgH="203112" progId="Equation.DSMT4">
                  <p:embed/>
                  <p:pic>
                    <p:nvPicPr>
                      <p:cNvPr id="5838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1717" y="2140054"/>
                        <a:ext cx="1778000" cy="5778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7">
            <a:extLst>
              <a:ext uri="{FF2B5EF4-FFF2-40B4-BE49-F238E27FC236}">
                <a16:creationId xmlns:a16="http://schemas.microsoft.com/office/drawing/2014/main" id="{3113A896-C11B-6E98-7431-8875829A95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528" y="2581379"/>
            <a:ext cx="37147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  <a:latin typeface="Gill Sans MT" pitchFamily="34" charset="0"/>
              </a:rPr>
              <a:t>2. Find the HA (Long Division)</a:t>
            </a:r>
          </a:p>
        </p:txBody>
      </p:sp>
    </p:spTree>
    <p:extLst>
      <p:ext uri="{BB962C8B-B14F-4D97-AF65-F5344CB8AC3E}">
        <p14:creationId xmlns:p14="http://schemas.microsoft.com/office/powerpoint/2010/main" val="284844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8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" grpId="0"/>
      <p:bldP spid="5138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2" name="Group 5"/>
          <p:cNvGrpSpPr>
            <a:grpSpLocks noChangeAspect="1"/>
          </p:cNvGrpSpPr>
          <p:nvPr/>
        </p:nvGrpSpPr>
        <p:grpSpPr bwMode="auto">
          <a:xfrm>
            <a:off x="1752600" y="1433513"/>
            <a:ext cx="5753100" cy="5124450"/>
            <a:chOff x="144" y="903"/>
            <a:chExt cx="3624" cy="3228"/>
          </a:xfrm>
        </p:grpSpPr>
        <p:sp>
          <p:nvSpPr>
            <p:cNvPr id="14507" name="AutoShape 4"/>
            <p:cNvSpPr>
              <a:spLocks noChangeAspect="1" noChangeArrowheads="1" noTextEdit="1"/>
            </p:cNvSpPr>
            <p:nvPr/>
          </p:nvSpPr>
          <p:spPr bwMode="auto">
            <a:xfrm>
              <a:off x="144" y="909"/>
              <a:ext cx="3624" cy="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08" name="Rectangle 6"/>
            <p:cNvSpPr>
              <a:spLocks noChangeArrowheads="1"/>
            </p:cNvSpPr>
            <p:nvPr/>
          </p:nvSpPr>
          <p:spPr bwMode="auto">
            <a:xfrm>
              <a:off x="148" y="915"/>
              <a:ext cx="3616" cy="3210"/>
            </a:xfrm>
            <a:prstGeom prst="rect">
              <a:avLst/>
            </a:prstGeom>
            <a:solidFill>
              <a:srgbClr val="FFFFFF"/>
            </a:solidFill>
            <a:ln w="4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509" name="Line 7"/>
            <p:cNvSpPr>
              <a:spLocks noChangeShapeType="1"/>
            </p:cNvSpPr>
            <p:nvPr/>
          </p:nvSpPr>
          <p:spPr bwMode="auto">
            <a:xfrm flipV="1">
              <a:off x="261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10" name="Line 8"/>
            <p:cNvSpPr>
              <a:spLocks noChangeShapeType="1"/>
            </p:cNvSpPr>
            <p:nvPr/>
          </p:nvSpPr>
          <p:spPr bwMode="auto">
            <a:xfrm flipV="1">
              <a:off x="264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11" name="Line 9"/>
            <p:cNvSpPr>
              <a:spLocks noChangeShapeType="1"/>
            </p:cNvSpPr>
            <p:nvPr/>
          </p:nvSpPr>
          <p:spPr bwMode="auto">
            <a:xfrm flipV="1">
              <a:off x="374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12" name="Line 10"/>
            <p:cNvSpPr>
              <a:spLocks noChangeShapeType="1"/>
            </p:cNvSpPr>
            <p:nvPr/>
          </p:nvSpPr>
          <p:spPr bwMode="auto">
            <a:xfrm flipV="1">
              <a:off x="378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13" name="Line 11"/>
            <p:cNvSpPr>
              <a:spLocks noChangeShapeType="1"/>
            </p:cNvSpPr>
            <p:nvPr/>
          </p:nvSpPr>
          <p:spPr bwMode="auto">
            <a:xfrm flipV="1">
              <a:off x="487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14" name="Line 12"/>
            <p:cNvSpPr>
              <a:spLocks noChangeShapeType="1"/>
            </p:cNvSpPr>
            <p:nvPr/>
          </p:nvSpPr>
          <p:spPr bwMode="auto">
            <a:xfrm flipV="1">
              <a:off x="491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15" name="Line 13"/>
            <p:cNvSpPr>
              <a:spLocks noChangeShapeType="1"/>
            </p:cNvSpPr>
            <p:nvPr/>
          </p:nvSpPr>
          <p:spPr bwMode="auto">
            <a:xfrm flipV="1">
              <a:off x="601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16" name="Line 14"/>
            <p:cNvSpPr>
              <a:spLocks noChangeShapeType="1"/>
            </p:cNvSpPr>
            <p:nvPr/>
          </p:nvSpPr>
          <p:spPr bwMode="auto">
            <a:xfrm flipV="1">
              <a:off x="604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17" name="Line 15"/>
            <p:cNvSpPr>
              <a:spLocks noChangeShapeType="1"/>
            </p:cNvSpPr>
            <p:nvPr/>
          </p:nvSpPr>
          <p:spPr bwMode="auto">
            <a:xfrm flipV="1">
              <a:off x="710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18" name="Line 16"/>
            <p:cNvSpPr>
              <a:spLocks noChangeShapeType="1"/>
            </p:cNvSpPr>
            <p:nvPr/>
          </p:nvSpPr>
          <p:spPr bwMode="auto">
            <a:xfrm flipV="1">
              <a:off x="714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19" name="Line 17"/>
            <p:cNvSpPr>
              <a:spLocks noChangeShapeType="1"/>
            </p:cNvSpPr>
            <p:nvPr/>
          </p:nvSpPr>
          <p:spPr bwMode="auto">
            <a:xfrm flipV="1">
              <a:off x="824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20" name="Line 18"/>
            <p:cNvSpPr>
              <a:spLocks noChangeShapeType="1"/>
            </p:cNvSpPr>
            <p:nvPr/>
          </p:nvSpPr>
          <p:spPr bwMode="auto">
            <a:xfrm flipV="1">
              <a:off x="827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21" name="Line 19"/>
            <p:cNvSpPr>
              <a:spLocks noChangeShapeType="1"/>
            </p:cNvSpPr>
            <p:nvPr/>
          </p:nvSpPr>
          <p:spPr bwMode="auto">
            <a:xfrm flipV="1">
              <a:off x="937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22" name="Line 20"/>
            <p:cNvSpPr>
              <a:spLocks noChangeShapeType="1"/>
            </p:cNvSpPr>
            <p:nvPr/>
          </p:nvSpPr>
          <p:spPr bwMode="auto">
            <a:xfrm flipV="1">
              <a:off x="940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23" name="Line 21"/>
            <p:cNvSpPr>
              <a:spLocks noChangeShapeType="1"/>
            </p:cNvSpPr>
            <p:nvPr/>
          </p:nvSpPr>
          <p:spPr bwMode="auto">
            <a:xfrm flipV="1">
              <a:off x="1050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24" name="Line 22"/>
            <p:cNvSpPr>
              <a:spLocks noChangeShapeType="1"/>
            </p:cNvSpPr>
            <p:nvPr/>
          </p:nvSpPr>
          <p:spPr bwMode="auto">
            <a:xfrm flipV="1">
              <a:off x="1054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25" name="Line 23"/>
            <p:cNvSpPr>
              <a:spLocks noChangeShapeType="1"/>
            </p:cNvSpPr>
            <p:nvPr/>
          </p:nvSpPr>
          <p:spPr bwMode="auto">
            <a:xfrm flipV="1">
              <a:off x="1163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26" name="Line 24"/>
            <p:cNvSpPr>
              <a:spLocks noChangeShapeType="1"/>
            </p:cNvSpPr>
            <p:nvPr/>
          </p:nvSpPr>
          <p:spPr bwMode="auto">
            <a:xfrm flipV="1">
              <a:off x="1167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27" name="Line 25"/>
            <p:cNvSpPr>
              <a:spLocks noChangeShapeType="1"/>
            </p:cNvSpPr>
            <p:nvPr/>
          </p:nvSpPr>
          <p:spPr bwMode="auto">
            <a:xfrm flipV="1">
              <a:off x="1277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28" name="Line 26"/>
            <p:cNvSpPr>
              <a:spLocks noChangeShapeType="1"/>
            </p:cNvSpPr>
            <p:nvPr/>
          </p:nvSpPr>
          <p:spPr bwMode="auto">
            <a:xfrm flipV="1">
              <a:off x="1280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29" name="Line 27"/>
            <p:cNvSpPr>
              <a:spLocks noChangeShapeType="1"/>
            </p:cNvSpPr>
            <p:nvPr/>
          </p:nvSpPr>
          <p:spPr bwMode="auto">
            <a:xfrm flipV="1">
              <a:off x="1390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30" name="Line 28"/>
            <p:cNvSpPr>
              <a:spLocks noChangeShapeType="1"/>
            </p:cNvSpPr>
            <p:nvPr/>
          </p:nvSpPr>
          <p:spPr bwMode="auto">
            <a:xfrm flipV="1">
              <a:off x="1393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31" name="Line 29"/>
            <p:cNvSpPr>
              <a:spLocks noChangeShapeType="1"/>
            </p:cNvSpPr>
            <p:nvPr/>
          </p:nvSpPr>
          <p:spPr bwMode="auto">
            <a:xfrm flipV="1">
              <a:off x="1503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32" name="Line 30"/>
            <p:cNvSpPr>
              <a:spLocks noChangeShapeType="1"/>
            </p:cNvSpPr>
            <p:nvPr/>
          </p:nvSpPr>
          <p:spPr bwMode="auto">
            <a:xfrm flipV="1">
              <a:off x="1507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33" name="Line 31"/>
            <p:cNvSpPr>
              <a:spLocks noChangeShapeType="1"/>
            </p:cNvSpPr>
            <p:nvPr/>
          </p:nvSpPr>
          <p:spPr bwMode="auto">
            <a:xfrm flipV="1">
              <a:off x="1613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34" name="Line 32"/>
            <p:cNvSpPr>
              <a:spLocks noChangeShapeType="1"/>
            </p:cNvSpPr>
            <p:nvPr/>
          </p:nvSpPr>
          <p:spPr bwMode="auto">
            <a:xfrm flipV="1">
              <a:off x="1616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35" name="Line 33"/>
            <p:cNvSpPr>
              <a:spLocks noChangeShapeType="1"/>
            </p:cNvSpPr>
            <p:nvPr/>
          </p:nvSpPr>
          <p:spPr bwMode="auto">
            <a:xfrm flipV="1">
              <a:off x="1726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36" name="Line 34"/>
            <p:cNvSpPr>
              <a:spLocks noChangeShapeType="1"/>
            </p:cNvSpPr>
            <p:nvPr/>
          </p:nvSpPr>
          <p:spPr bwMode="auto">
            <a:xfrm flipV="1">
              <a:off x="1730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37" name="Line 35"/>
            <p:cNvSpPr>
              <a:spLocks noChangeShapeType="1"/>
            </p:cNvSpPr>
            <p:nvPr/>
          </p:nvSpPr>
          <p:spPr bwMode="auto">
            <a:xfrm flipV="1">
              <a:off x="1839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38" name="Line 36"/>
            <p:cNvSpPr>
              <a:spLocks noChangeShapeType="1"/>
            </p:cNvSpPr>
            <p:nvPr/>
          </p:nvSpPr>
          <p:spPr bwMode="auto">
            <a:xfrm flipV="1">
              <a:off x="1843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39" name="Line 37"/>
            <p:cNvSpPr>
              <a:spLocks noChangeShapeType="1"/>
            </p:cNvSpPr>
            <p:nvPr/>
          </p:nvSpPr>
          <p:spPr bwMode="auto">
            <a:xfrm flipV="1">
              <a:off x="1952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40" name="Line 38"/>
            <p:cNvSpPr>
              <a:spLocks noChangeShapeType="1"/>
            </p:cNvSpPr>
            <p:nvPr/>
          </p:nvSpPr>
          <p:spPr bwMode="auto">
            <a:xfrm flipV="1">
              <a:off x="1956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41" name="Line 39"/>
            <p:cNvSpPr>
              <a:spLocks noChangeShapeType="1"/>
            </p:cNvSpPr>
            <p:nvPr/>
          </p:nvSpPr>
          <p:spPr bwMode="auto">
            <a:xfrm flipV="1">
              <a:off x="2066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42" name="Line 40"/>
            <p:cNvSpPr>
              <a:spLocks noChangeShapeType="1"/>
            </p:cNvSpPr>
            <p:nvPr/>
          </p:nvSpPr>
          <p:spPr bwMode="auto">
            <a:xfrm flipV="1">
              <a:off x="2069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43" name="Line 41"/>
            <p:cNvSpPr>
              <a:spLocks noChangeShapeType="1"/>
            </p:cNvSpPr>
            <p:nvPr/>
          </p:nvSpPr>
          <p:spPr bwMode="auto">
            <a:xfrm flipV="1">
              <a:off x="2179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44" name="Line 42"/>
            <p:cNvSpPr>
              <a:spLocks noChangeShapeType="1"/>
            </p:cNvSpPr>
            <p:nvPr/>
          </p:nvSpPr>
          <p:spPr bwMode="auto">
            <a:xfrm flipV="1">
              <a:off x="2183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45" name="Line 43"/>
            <p:cNvSpPr>
              <a:spLocks noChangeShapeType="1"/>
            </p:cNvSpPr>
            <p:nvPr/>
          </p:nvSpPr>
          <p:spPr bwMode="auto">
            <a:xfrm flipV="1">
              <a:off x="2292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46" name="Line 44"/>
            <p:cNvSpPr>
              <a:spLocks noChangeShapeType="1"/>
            </p:cNvSpPr>
            <p:nvPr/>
          </p:nvSpPr>
          <p:spPr bwMode="auto">
            <a:xfrm flipV="1">
              <a:off x="2296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47" name="Line 45"/>
            <p:cNvSpPr>
              <a:spLocks noChangeShapeType="1"/>
            </p:cNvSpPr>
            <p:nvPr/>
          </p:nvSpPr>
          <p:spPr bwMode="auto">
            <a:xfrm flipV="1">
              <a:off x="2515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48" name="Line 46"/>
            <p:cNvSpPr>
              <a:spLocks noChangeShapeType="1"/>
            </p:cNvSpPr>
            <p:nvPr/>
          </p:nvSpPr>
          <p:spPr bwMode="auto">
            <a:xfrm flipV="1">
              <a:off x="2519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49" name="Line 47"/>
            <p:cNvSpPr>
              <a:spLocks noChangeShapeType="1"/>
            </p:cNvSpPr>
            <p:nvPr/>
          </p:nvSpPr>
          <p:spPr bwMode="auto">
            <a:xfrm flipV="1">
              <a:off x="2628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50" name="Line 48"/>
            <p:cNvSpPr>
              <a:spLocks noChangeShapeType="1"/>
            </p:cNvSpPr>
            <p:nvPr/>
          </p:nvSpPr>
          <p:spPr bwMode="auto">
            <a:xfrm flipV="1">
              <a:off x="2632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51" name="Line 49"/>
            <p:cNvSpPr>
              <a:spLocks noChangeShapeType="1"/>
            </p:cNvSpPr>
            <p:nvPr/>
          </p:nvSpPr>
          <p:spPr bwMode="auto">
            <a:xfrm flipV="1">
              <a:off x="2742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52" name="Line 50"/>
            <p:cNvSpPr>
              <a:spLocks noChangeShapeType="1"/>
            </p:cNvSpPr>
            <p:nvPr/>
          </p:nvSpPr>
          <p:spPr bwMode="auto">
            <a:xfrm flipV="1">
              <a:off x="2745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53" name="Line 51"/>
            <p:cNvSpPr>
              <a:spLocks noChangeShapeType="1"/>
            </p:cNvSpPr>
            <p:nvPr/>
          </p:nvSpPr>
          <p:spPr bwMode="auto">
            <a:xfrm flipV="1">
              <a:off x="2855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54" name="Line 52"/>
            <p:cNvSpPr>
              <a:spLocks noChangeShapeType="1"/>
            </p:cNvSpPr>
            <p:nvPr/>
          </p:nvSpPr>
          <p:spPr bwMode="auto">
            <a:xfrm flipV="1">
              <a:off x="2858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55" name="Line 53"/>
            <p:cNvSpPr>
              <a:spLocks noChangeShapeType="1"/>
            </p:cNvSpPr>
            <p:nvPr/>
          </p:nvSpPr>
          <p:spPr bwMode="auto">
            <a:xfrm flipV="1">
              <a:off x="2968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56" name="Line 54"/>
            <p:cNvSpPr>
              <a:spLocks noChangeShapeType="1"/>
            </p:cNvSpPr>
            <p:nvPr/>
          </p:nvSpPr>
          <p:spPr bwMode="auto">
            <a:xfrm flipV="1">
              <a:off x="2972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57" name="Line 55"/>
            <p:cNvSpPr>
              <a:spLocks noChangeShapeType="1"/>
            </p:cNvSpPr>
            <p:nvPr/>
          </p:nvSpPr>
          <p:spPr bwMode="auto">
            <a:xfrm flipV="1">
              <a:off x="3081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58" name="Line 56"/>
            <p:cNvSpPr>
              <a:spLocks noChangeShapeType="1"/>
            </p:cNvSpPr>
            <p:nvPr/>
          </p:nvSpPr>
          <p:spPr bwMode="auto">
            <a:xfrm flipV="1">
              <a:off x="3085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59" name="Line 57"/>
            <p:cNvSpPr>
              <a:spLocks noChangeShapeType="1"/>
            </p:cNvSpPr>
            <p:nvPr/>
          </p:nvSpPr>
          <p:spPr bwMode="auto">
            <a:xfrm flipV="1">
              <a:off x="3195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60" name="Line 58"/>
            <p:cNvSpPr>
              <a:spLocks noChangeShapeType="1"/>
            </p:cNvSpPr>
            <p:nvPr/>
          </p:nvSpPr>
          <p:spPr bwMode="auto">
            <a:xfrm flipV="1">
              <a:off x="3198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61" name="Line 59"/>
            <p:cNvSpPr>
              <a:spLocks noChangeShapeType="1"/>
            </p:cNvSpPr>
            <p:nvPr/>
          </p:nvSpPr>
          <p:spPr bwMode="auto">
            <a:xfrm flipV="1">
              <a:off x="3308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62" name="Line 60"/>
            <p:cNvSpPr>
              <a:spLocks noChangeShapeType="1"/>
            </p:cNvSpPr>
            <p:nvPr/>
          </p:nvSpPr>
          <p:spPr bwMode="auto">
            <a:xfrm flipV="1">
              <a:off x="3311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63" name="Line 61"/>
            <p:cNvSpPr>
              <a:spLocks noChangeShapeType="1"/>
            </p:cNvSpPr>
            <p:nvPr/>
          </p:nvSpPr>
          <p:spPr bwMode="auto">
            <a:xfrm flipV="1">
              <a:off x="3418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64" name="Line 62"/>
            <p:cNvSpPr>
              <a:spLocks noChangeShapeType="1"/>
            </p:cNvSpPr>
            <p:nvPr/>
          </p:nvSpPr>
          <p:spPr bwMode="auto">
            <a:xfrm flipV="1">
              <a:off x="3421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65" name="Line 63"/>
            <p:cNvSpPr>
              <a:spLocks noChangeShapeType="1"/>
            </p:cNvSpPr>
            <p:nvPr/>
          </p:nvSpPr>
          <p:spPr bwMode="auto">
            <a:xfrm flipV="1">
              <a:off x="3531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66" name="Line 64"/>
            <p:cNvSpPr>
              <a:spLocks noChangeShapeType="1"/>
            </p:cNvSpPr>
            <p:nvPr/>
          </p:nvSpPr>
          <p:spPr bwMode="auto">
            <a:xfrm flipV="1">
              <a:off x="3534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67" name="Line 65"/>
            <p:cNvSpPr>
              <a:spLocks noChangeShapeType="1"/>
            </p:cNvSpPr>
            <p:nvPr/>
          </p:nvSpPr>
          <p:spPr bwMode="auto">
            <a:xfrm flipV="1">
              <a:off x="3644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68" name="Line 66"/>
            <p:cNvSpPr>
              <a:spLocks noChangeShapeType="1"/>
            </p:cNvSpPr>
            <p:nvPr/>
          </p:nvSpPr>
          <p:spPr bwMode="auto">
            <a:xfrm flipV="1">
              <a:off x="3648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69" name="Line 67"/>
            <p:cNvSpPr>
              <a:spLocks noChangeShapeType="1"/>
            </p:cNvSpPr>
            <p:nvPr/>
          </p:nvSpPr>
          <p:spPr bwMode="auto">
            <a:xfrm>
              <a:off x="151" y="3987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70" name="Line 68"/>
            <p:cNvSpPr>
              <a:spLocks noChangeShapeType="1"/>
            </p:cNvSpPr>
            <p:nvPr/>
          </p:nvSpPr>
          <p:spPr bwMode="auto">
            <a:xfrm>
              <a:off x="151" y="3993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71" name="Line 69"/>
            <p:cNvSpPr>
              <a:spLocks noChangeShapeType="1"/>
            </p:cNvSpPr>
            <p:nvPr/>
          </p:nvSpPr>
          <p:spPr bwMode="auto">
            <a:xfrm>
              <a:off x="151" y="3855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72" name="Line 70"/>
            <p:cNvSpPr>
              <a:spLocks noChangeShapeType="1"/>
            </p:cNvSpPr>
            <p:nvPr/>
          </p:nvSpPr>
          <p:spPr bwMode="auto">
            <a:xfrm>
              <a:off x="151" y="3861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73" name="Line 71"/>
            <p:cNvSpPr>
              <a:spLocks noChangeShapeType="1"/>
            </p:cNvSpPr>
            <p:nvPr/>
          </p:nvSpPr>
          <p:spPr bwMode="auto">
            <a:xfrm>
              <a:off x="151" y="3729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74" name="Line 72"/>
            <p:cNvSpPr>
              <a:spLocks noChangeShapeType="1"/>
            </p:cNvSpPr>
            <p:nvPr/>
          </p:nvSpPr>
          <p:spPr bwMode="auto">
            <a:xfrm>
              <a:off x="151" y="3735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75" name="Line 73"/>
            <p:cNvSpPr>
              <a:spLocks noChangeShapeType="1"/>
            </p:cNvSpPr>
            <p:nvPr/>
          </p:nvSpPr>
          <p:spPr bwMode="auto">
            <a:xfrm>
              <a:off x="151" y="3603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76" name="Line 74"/>
            <p:cNvSpPr>
              <a:spLocks noChangeShapeType="1"/>
            </p:cNvSpPr>
            <p:nvPr/>
          </p:nvSpPr>
          <p:spPr bwMode="auto">
            <a:xfrm>
              <a:off x="151" y="3609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77" name="Line 75"/>
            <p:cNvSpPr>
              <a:spLocks noChangeShapeType="1"/>
            </p:cNvSpPr>
            <p:nvPr/>
          </p:nvSpPr>
          <p:spPr bwMode="auto">
            <a:xfrm>
              <a:off x="151" y="3471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78" name="Line 76"/>
            <p:cNvSpPr>
              <a:spLocks noChangeShapeType="1"/>
            </p:cNvSpPr>
            <p:nvPr/>
          </p:nvSpPr>
          <p:spPr bwMode="auto">
            <a:xfrm>
              <a:off x="151" y="3477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79" name="Line 77"/>
            <p:cNvSpPr>
              <a:spLocks noChangeShapeType="1"/>
            </p:cNvSpPr>
            <p:nvPr/>
          </p:nvSpPr>
          <p:spPr bwMode="auto">
            <a:xfrm>
              <a:off x="151" y="3345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80" name="Line 78"/>
            <p:cNvSpPr>
              <a:spLocks noChangeShapeType="1"/>
            </p:cNvSpPr>
            <p:nvPr/>
          </p:nvSpPr>
          <p:spPr bwMode="auto">
            <a:xfrm>
              <a:off x="151" y="3351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81" name="Line 79"/>
            <p:cNvSpPr>
              <a:spLocks noChangeShapeType="1"/>
            </p:cNvSpPr>
            <p:nvPr/>
          </p:nvSpPr>
          <p:spPr bwMode="auto">
            <a:xfrm>
              <a:off x="151" y="3219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82" name="Line 80"/>
            <p:cNvSpPr>
              <a:spLocks noChangeShapeType="1"/>
            </p:cNvSpPr>
            <p:nvPr/>
          </p:nvSpPr>
          <p:spPr bwMode="auto">
            <a:xfrm>
              <a:off x="151" y="3225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83" name="Line 81"/>
            <p:cNvSpPr>
              <a:spLocks noChangeShapeType="1"/>
            </p:cNvSpPr>
            <p:nvPr/>
          </p:nvSpPr>
          <p:spPr bwMode="auto">
            <a:xfrm>
              <a:off x="151" y="3087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84" name="Line 82"/>
            <p:cNvSpPr>
              <a:spLocks noChangeShapeType="1"/>
            </p:cNvSpPr>
            <p:nvPr/>
          </p:nvSpPr>
          <p:spPr bwMode="auto">
            <a:xfrm>
              <a:off x="151" y="3093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85" name="Line 83"/>
            <p:cNvSpPr>
              <a:spLocks noChangeShapeType="1"/>
            </p:cNvSpPr>
            <p:nvPr/>
          </p:nvSpPr>
          <p:spPr bwMode="auto">
            <a:xfrm>
              <a:off x="151" y="2961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86" name="Line 84"/>
            <p:cNvSpPr>
              <a:spLocks noChangeShapeType="1"/>
            </p:cNvSpPr>
            <p:nvPr/>
          </p:nvSpPr>
          <p:spPr bwMode="auto">
            <a:xfrm>
              <a:off x="151" y="2967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87" name="Line 85"/>
            <p:cNvSpPr>
              <a:spLocks noChangeShapeType="1"/>
            </p:cNvSpPr>
            <p:nvPr/>
          </p:nvSpPr>
          <p:spPr bwMode="auto">
            <a:xfrm>
              <a:off x="151" y="2835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88" name="Line 86"/>
            <p:cNvSpPr>
              <a:spLocks noChangeShapeType="1"/>
            </p:cNvSpPr>
            <p:nvPr/>
          </p:nvSpPr>
          <p:spPr bwMode="auto">
            <a:xfrm>
              <a:off x="151" y="2841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89" name="Line 87"/>
            <p:cNvSpPr>
              <a:spLocks noChangeShapeType="1"/>
            </p:cNvSpPr>
            <p:nvPr/>
          </p:nvSpPr>
          <p:spPr bwMode="auto">
            <a:xfrm>
              <a:off x="151" y="2703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90" name="Line 88"/>
            <p:cNvSpPr>
              <a:spLocks noChangeShapeType="1"/>
            </p:cNvSpPr>
            <p:nvPr/>
          </p:nvSpPr>
          <p:spPr bwMode="auto">
            <a:xfrm>
              <a:off x="151" y="2709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91" name="Line 89"/>
            <p:cNvSpPr>
              <a:spLocks noChangeShapeType="1"/>
            </p:cNvSpPr>
            <p:nvPr/>
          </p:nvSpPr>
          <p:spPr bwMode="auto">
            <a:xfrm>
              <a:off x="151" y="2577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92" name="Line 90"/>
            <p:cNvSpPr>
              <a:spLocks noChangeShapeType="1"/>
            </p:cNvSpPr>
            <p:nvPr/>
          </p:nvSpPr>
          <p:spPr bwMode="auto">
            <a:xfrm>
              <a:off x="151" y="2583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93" name="Line 91"/>
            <p:cNvSpPr>
              <a:spLocks noChangeShapeType="1"/>
            </p:cNvSpPr>
            <p:nvPr/>
          </p:nvSpPr>
          <p:spPr bwMode="auto">
            <a:xfrm>
              <a:off x="151" y="2451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94" name="Line 92"/>
            <p:cNvSpPr>
              <a:spLocks noChangeShapeType="1"/>
            </p:cNvSpPr>
            <p:nvPr/>
          </p:nvSpPr>
          <p:spPr bwMode="auto">
            <a:xfrm>
              <a:off x="151" y="2457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95" name="Line 93"/>
            <p:cNvSpPr>
              <a:spLocks noChangeShapeType="1"/>
            </p:cNvSpPr>
            <p:nvPr/>
          </p:nvSpPr>
          <p:spPr bwMode="auto">
            <a:xfrm>
              <a:off x="151" y="2325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96" name="Line 94"/>
            <p:cNvSpPr>
              <a:spLocks noChangeShapeType="1"/>
            </p:cNvSpPr>
            <p:nvPr/>
          </p:nvSpPr>
          <p:spPr bwMode="auto">
            <a:xfrm>
              <a:off x="151" y="2331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97" name="Line 95"/>
            <p:cNvSpPr>
              <a:spLocks noChangeShapeType="1"/>
            </p:cNvSpPr>
            <p:nvPr/>
          </p:nvSpPr>
          <p:spPr bwMode="auto">
            <a:xfrm>
              <a:off x="151" y="2067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98" name="Line 96"/>
            <p:cNvSpPr>
              <a:spLocks noChangeShapeType="1"/>
            </p:cNvSpPr>
            <p:nvPr/>
          </p:nvSpPr>
          <p:spPr bwMode="auto">
            <a:xfrm>
              <a:off x="151" y="2073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99" name="Line 97"/>
            <p:cNvSpPr>
              <a:spLocks noChangeShapeType="1"/>
            </p:cNvSpPr>
            <p:nvPr/>
          </p:nvSpPr>
          <p:spPr bwMode="auto">
            <a:xfrm>
              <a:off x="151" y="1941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00" name="Line 98"/>
            <p:cNvSpPr>
              <a:spLocks noChangeShapeType="1"/>
            </p:cNvSpPr>
            <p:nvPr/>
          </p:nvSpPr>
          <p:spPr bwMode="auto">
            <a:xfrm>
              <a:off x="151" y="1947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01" name="Line 99"/>
            <p:cNvSpPr>
              <a:spLocks noChangeShapeType="1"/>
            </p:cNvSpPr>
            <p:nvPr/>
          </p:nvSpPr>
          <p:spPr bwMode="auto">
            <a:xfrm>
              <a:off x="151" y="1809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02" name="Line 100"/>
            <p:cNvSpPr>
              <a:spLocks noChangeShapeType="1"/>
            </p:cNvSpPr>
            <p:nvPr/>
          </p:nvSpPr>
          <p:spPr bwMode="auto">
            <a:xfrm>
              <a:off x="151" y="1815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03" name="Line 101"/>
            <p:cNvSpPr>
              <a:spLocks noChangeShapeType="1"/>
            </p:cNvSpPr>
            <p:nvPr/>
          </p:nvSpPr>
          <p:spPr bwMode="auto">
            <a:xfrm>
              <a:off x="151" y="1683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04" name="Line 102"/>
            <p:cNvSpPr>
              <a:spLocks noChangeShapeType="1"/>
            </p:cNvSpPr>
            <p:nvPr/>
          </p:nvSpPr>
          <p:spPr bwMode="auto">
            <a:xfrm>
              <a:off x="151" y="1689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05" name="Line 103"/>
            <p:cNvSpPr>
              <a:spLocks noChangeShapeType="1"/>
            </p:cNvSpPr>
            <p:nvPr/>
          </p:nvSpPr>
          <p:spPr bwMode="auto">
            <a:xfrm>
              <a:off x="151" y="1557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06" name="Line 104"/>
            <p:cNvSpPr>
              <a:spLocks noChangeShapeType="1"/>
            </p:cNvSpPr>
            <p:nvPr/>
          </p:nvSpPr>
          <p:spPr bwMode="auto">
            <a:xfrm>
              <a:off x="151" y="1563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07" name="Line 105"/>
            <p:cNvSpPr>
              <a:spLocks noChangeShapeType="1"/>
            </p:cNvSpPr>
            <p:nvPr/>
          </p:nvSpPr>
          <p:spPr bwMode="auto">
            <a:xfrm>
              <a:off x="151" y="1425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08" name="Line 106"/>
            <p:cNvSpPr>
              <a:spLocks noChangeShapeType="1"/>
            </p:cNvSpPr>
            <p:nvPr/>
          </p:nvSpPr>
          <p:spPr bwMode="auto">
            <a:xfrm>
              <a:off x="151" y="1431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09" name="Line 107"/>
            <p:cNvSpPr>
              <a:spLocks noChangeShapeType="1"/>
            </p:cNvSpPr>
            <p:nvPr/>
          </p:nvSpPr>
          <p:spPr bwMode="auto">
            <a:xfrm>
              <a:off x="151" y="1299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10" name="Line 108"/>
            <p:cNvSpPr>
              <a:spLocks noChangeShapeType="1"/>
            </p:cNvSpPr>
            <p:nvPr/>
          </p:nvSpPr>
          <p:spPr bwMode="auto">
            <a:xfrm>
              <a:off x="151" y="1305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11" name="Line 109"/>
            <p:cNvSpPr>
              <a:spLocks noChangeShapeType="1"/>
            </p:cNvSpPr>
            <p:nvPr/>
          </p:nvSpPr>
          <p:spPr bwMode="auto">
            <a:xfrm>
              <a:off x="151" y="1173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12" name="Line 110"/>
            <p:cNvSpPr>
              <a:spLocks noChangeShapeType="1"/>
            </p:cNvSpPr>
            <p:nvPr/>
          </p:nvSpPr>
          <p:spPr bwMode="auto">
            <a:xfrm>
              <a:off x="151" y="1179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13" name="Line 111"/>
            <p:cNvSpPr>
              <a:spLocks noChangeShapeType="1"/>
            </p:cNvSpPr>
            <p:nvPr/>
          </p:nvSpPr>
          <p:spPr bwMode="auto">
            <a:xfrm>
              <a:off x="151" y="1041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14" name="Line 112"/>
            <p:cNvSpPr>
              <a:spLocks noChangeShapeType="1"/>
            </p:cNvSpPr>
            <p:nvPr/>
          </p:nvSpPr>
          <p:spPr bwMode="auto">
            <a:xfrm>
              <a:off x="151" y="1047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15" name="Line 113"/>
            <p:cNvSpPr>
              <a:spLocks noChangeShapeType="1"/>
            </p:cNvSpPr>
            <p:nvPr/>
          </p:nvSpPr>
          <p:spPr bwMode="auto">
            <a:xfrm>
              <a:off x="151" y="2187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16" name="Line 114"/>
            <p:cNvSpPr>
              <a:spLocks noChangeShapeType="1"/>
            </p:cNvSpPr>
            <p:nvPr/>
          </p:nvSpPr>
          <p:spPr bwMode="auto">
            <a:xfrm>
              <a:off x="151" y="2193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17" name="Line 115"/>
            <p:cNvSpPr>
              <a:spLocks noChangeShapeType="1"/>
            </p:cNvSpPr>
            <p:nvPr/>
          </p:nvSpPr>
          <p:spPr bwMode="auto">
            <a:xfrm>
              <a:off x="151" y="2199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18" name="Line 116"/>
            <p:cNvSpPr>
              <a:spLocks noChangeShapeType="1"/>
            </p:cNvSpPr>
            <p:nvPr/>
          </p:nvSpPr>
          <p:spPr bwMode="auto">
            <a:xfrm>
              <a:off x="151" y="2205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19" name="Rectangle 117"/>
            <p:cNvSpPr>
              <a:spLocks noChangeArrowheads="1"/>
            </p:cNvSpPr>
            <p:nvPr/>
          </p:nvSpPr>
          <p:spPr bwMode="auto">
            <a:xfrm>
              <a:off x="3690" y="2007"/>
              <a:ext cx="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14620" name="Freeform 118"/>
            <p:cNvSpPr>
              <a:spLocks/>
            </p:cNvSpPr>
            <p:nvPr/>
          </p:nvSpPr>
          <p:spPr bwMode="auto">
            <a:xfrm>
              <a:off x="3726" y="2145"/>
              <a:ext cx="31" cy="108"/>
            </a:xfrm>
            <a:custGeom>
              <a:avLst/>
              <a:gdLst>
                <a:gd name="T0" fmla="*/ 0 w 31"/>
                <a:gd name="T1" fmla="*/ 0 h 108"/>
                <a:gd name="T2" fmla="*/ 31 w 31"/>
                <a:gd name="T3" fmla="*/ 54 h 108"/>
                <a:gd name="T4" fmla="*/ 0 w 31"/>
                <a:gd name="T5" fmla="*/ 108 h 108"/>
                <a:gd name="T6" fmla="*/ 0 w 31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08"/>
                <a:gd name="T14" fmla="*/ 31 w 31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08">
                  <a:moveTo>
                    <a:pt x="0" y="0"/>
                  </a:moveTo>
                  <a:lnTo>
                    <a:pt x="31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621" name="Line 119"/>
            <p:cNvSpPr>
              <a:spLocks noChangeShapeType="1"/>
            </p:cNvSpPr>
            <p:nvPr/>
          </p:nvSpPr>
          <p:spPr bwMode="auto">
            <a:xfrm flipV="1">
              <a:off x="2402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22" name="Line 120"/>
            <p:cNvSpPr>
              <a:spLocks noChangeShapeType="1"/>
            </p:cNvSpPr>
            <p:nvPr/>
          </p:nvSpPr>
          <p:spPr bwMode="auto">
            <a:xfrm flipV="1">
              <a:off x="2405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23" name="Line 121"/>
            <p:cNvSpPr>
              <a:spLocks noChangeShapeType="1"/>
            </p:cNvSpPr>
            <p:nvPr/>
          </p:nvSpPr>
          <p:spPr bwMode="auto">
            <a:xfrm flipV="1">
              <a:off x="2409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24" name="Line 122"/>
            <p:cNvSpPr>
              <a:spLocks noChangeShapeType="1"/>
            </p:cNvSpPr>
            <p:nvPr/>
          </p:nvSpPr>
          <p:spPr bwMode="auto">
            <a:xfrm flipV="1">
              <a:off x="2413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25" name="Rectangle 123"/>
            <p:cNvSpPr>
              <a:spLocks noChangeArrowheads="1"/>
            </p:cNvSpPr>
            <p:nvPr/>
          </p:nvSpPr>
          <p:spPr bwMode="auto">
            <a:xfrm>
              <a:off x="2451" y="903"/>
              <a:ext cx="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14626" name="Freeform 124"/>
            <p:cNvSpPr>
              <a:spLocks/>
            </p:cNvSpPr>
            <p:nvPr/>
          </p:nvSpPr>
          <p:spPr bwMode="auto">
            <a:xfrm>
              <a:off x="2377" y="921"/>
              <a:ext cx="64" cy="54"/>
            </a:xfrm>
            <a:custGeom>
              <a:avLst/>
              <a:gdLst>
                <a:gd name="T0" fmla="*/ 0 w 64"/>
                <a:gd name="T1" fmla="*/ 54 h 54"/>
                <a:gd name="T2" fmla="*/ 32 w 64"/>
                <a:gd name="T3" fmla="*/ 0 h 54"/>
                <a:gd name="T4" fmla="*/ 64 w 64"/>
                <a:gd name="T5" fmla="*/ 54 h 54"/>
                <a:gd name="T6" fmla="*/ 0 w 64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54"/>
                <a:gd name="T14" fmla="*/ 64 w 64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54">
                  <a:moveTo>
                    <a:pt x="0" y="54"/>
                  </a:moveTo>
                  <a:lnTo>
                    <a:pt x="32" y="0"/>
                  </a:lnTo>
                  <a:lnTo>
                    <a:pt x="64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627" name="Rectangle 125"/>
            <p:cNvSpPr>
              <a:spLocks noChangeArrowheads="1"/>
            </p:cNvSpPr>
            <p:nvPr/>
          </p:nvSpPr>
          <p:spPr bwMode="auto">
            <a:xfrm>
              <a:off x="148" y="915"/>
              <a:ext cx="3616" cy="321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28" name="Line 126"/>
            <p:cNvSpPr>
              <a:spLocks noChangeShapeType="1"/>
            </p:cNvSpPr>
            <p:nvPr/>
          </p:nvSpPr>
          <p:spPr bwMode="auto">
            <a:xfrm>
              <a:off x="378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29" name="Rectangle 127"/>
            <p:cNvSpPr>
              <a:spLocks noChangeArrowheads="1"/>
            </p:cNvSpPr>
            <p:nvPr/>
          </p:nvSpPr>
          <p:spPr bwMode="auto">
            <a:xfrm>
              <a:off x="342" y="2241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-9</a:t>
              </a:r>
              <a:endParaRPr lang="en-US"/>
            </a:p>
          </p:txBody>
        </p:sp>
        <p:sp>
          <p:nvSpPr>
            <p:cNvPr id="14630" name="Line 128"/>
            <p:cNvSpPr>
              <a:spLocks noChangeShapeType="1"/>
            </p:cNvSpPr>
            <p:nvPr/>
          </p:nvSpPr>
          <p:spPr bwMode="auto">
            <a:xfrm>
              <a:off x="604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31" name="Rectangle 129"/>
            <p:cNvSpPr>
              <a:spLocks noChangeArrowheads="1"/>
            </p:cNvSpPr>
            <p:nvPr/>
          </p:nvSpPr>
          <p:spPr bwMode="auto">
            <a:xfrm>
              <a:off x="569" y="2241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/>
            </a:p>
          </p:txBody>
        </p:sp>
        <p:sp>
          <p:nvSpPr>
            <p:cNvPr id="14632" name="Line 130"/>
            <p:cNvSpPr>
              <a:spLocks noChangeShapeType="1"/>
            </p:cNvSpPr>
            <p:nvPr/>
          </p:nvSpPr>
          <p:spPr bwMode="auto">
            <a:xfrm>
              <a:off x="827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33" name="Rectangle 131"/>
            <p:cNvSpPr>
              <a:spLocks noChangeArrowheads="1"/>
            </p:cNvSpPr>
            <p:nvPr/>
          </p:nvSpPr>
          <p:spPr bwMode="auto">
            <a:xfrm>
              <a:off x="792" y="2241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-7</a:t>
              </a:r>
              <a:endParaRPr lang="en-US"/>
            </a:p>
          </p:txBody>
        </p:sp>
        <p:sp>
          <p:nvSpPr>
            <p:cNvPr id="14634" name="Line 132"/>
            <p:cNvSpPr>
              <a:spLocks noChangeShapeType="1"/>
            </p:cNvSpPr>
            <p:nvPr/>
          </p:nvSpPr>
          <p:spPr bwMode="auto">
            <a:xfrm>
              <a:off x="1054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35" name="Rectangle 133"/>
            <p:cNvSpPr>
              <a:spLocks noChangeArrowheads="1"/>
            </p:cNvSpPr>
            <p:nvPr/>
          </p:nvSpPr>
          <p:spPr bwMode="auto">
            <a:xfrm>
              <a:off x="1018" y="2241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/>
            </a:p>
          </p:txBody>
        </p:sp>
        <p:sp>
          <p:nvSpPr>
            <p:cNvPr id="14636" name="Line 134"/>
            <p:cNvSpPr>
              <a:spLocks noChangeShapeType="1"/>
            </p:cNvSpPr>
            <p:nvPr/>
          </p:nvSpPr>
          <p:spPr bwMode="auto">
            <a:xfrm>
              <a:off x="1280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37" name="Rectangle 135"/>
            <p:cNvSpPr>
              <a:spLocks noChangeArrowheads="1"/>
            </p:cNvSpPr>
            <p:nvPr/>
          </p:nvSpPr>
          <p:spPr bwMode="auto">
            <a:xfrm>
              <a:off x="1245" y="2241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14638" name="Line 136"/>
            <p:cNvSpPr>
              <a:spLocks noChangeShapeType="1"/>
            </p:cNvSpPr>
            <p:nvPr/>
          </p:nvSpPr>
          <p:spPr bwMode="auto">
            <a:xfrm>
              <a:off x="1507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39" name="Rectangle 137"/>
            <p:cNvSpPr>
              <a:spLocks noChangeArrowheads="1"/>
            </p:cNvSpPr>
            <p:nvPr/>
          </p:nvSpPr>
          <p:spPr bwMode="auto">
            <a:xfrm>
              <a:off x="1471" y="2241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14640" name="Line 138"/>
            <p:cNvSpPr>
              <a:spLocks noChangeShapeType="1"/>
            </p:cNvSpPr>
            <p:nvPr/>
          </p:nvSpPr>
          <p:spPr bwMode="auto">
            <a:xfrm>
              <a:off x="1730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41" name="Rectangle 139"/>
            <p:cNvSpPr>
              <a:spLocks noChangeArrowheads="1"/>
            </p:cNvSpPr>
            <p:nvPr/>
          </p:nvSpPr>
          <p:spPr bwMode="auto">
            <a:xfrm>
              <a:off x="1694" y="2241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/>
            </a:p>
          </p:txBody>
        </p:sp>
        <p:sp>
          <p:nvSpPr>
            <p:cNvPr id="14642" name="Line 140"/>
            <p:cNvSpPr>
              <a:spLocks noChangeShapeType="1"/>
            </p:cNvSpPr>
            <p:nvPr/>
          </p:nvSpPr>
          <p:spPr bwMode="auto">
            <a:xfrm>
              <a:off x="1956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43" name="Rectangle 141"/>
            <p:cNvSpPr>
              <a:spLocks noChangeArrowheads="1"/>
            </p:cNvSpPr>
            <p:nvPr/>
          </p:nvSpPr>
          <p:spPr bwMode="auto">
            <a:xfrm>
              <a:off x="1921" y="2241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14644" name="Line 142"/>
            <p:cNvSpPr>
              <a:spLocks noChangeShapeType="1"/>
            </p:cNvSpPr>
            <p:nvPr/>
          </p:nvSpPr>
          <p:spPr bwMode="auto">
            <a:xfrm>
              <a:off x="2183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45" name="Rectangle 143"/>
            <p:cNvSpPr>
              <a:spLocks noChangeArrowheads="1"/>
            </p:cNvSpPr>
            <p:nvPr/>
          </p:nvSpPr>
          <p:spPr bwMode="auto">
            <a:xfrm>
              <a:off x="2147" y="2241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14646" name="Rectangle 144"/>
            <p:cNvSpPr>
              <a:spLocks noChangeArrowheads="1"/>
            </p:cNvSpPr>
            <p:nvPr/>
          </p:nvSpPr>
          <p:spPr bwMode="auto">
            <a:xfrm>
              <a:off x="2423" y="2241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14647" name="Line 145"/>
            <p:cNvSpPr>
              <a:spLocks noChangeShapeType="1"/>
            </p:cNvSpPr>
            <p:nvPr/>
          </p:nvSpPr>
          <p:spPr bwMode="auto">
            <a:xfrm>
              <a:off x="2632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48" name="Rectangle 146"/>
            <p:cNvSpPr>
              <a:spLocks noChangeArrowheads="1"/>
            </p:cNvSpPr>
            <p:nvPr/>
          </p:nvSpPr>
          <p:spPr bwMode="auto">
            <a:xfrm>
              <a:off x="2636" y="2241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14649" name="Line 147"/>
            <p:cNvSpPr>
              <a:spLocks noChangeShapeType="1"/>
            </p:cNvSpPr>
            <p:nvPr/>
          </p:nvSpPr>
          <p:spPr bwMode="auto">
            <a:xfrm>
              <a:off x="2858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50" name="Rectangle 148"/>
            <p:cNvSpPr>
              <a:spLocks noChangeArrowheads="1"/>
            </p:cNvSpPr>
            <p:nvPr/>
          </p:nvSpPr>
          <p:spPr bwMode="auto">
            <a:xfrm>
              <a:off x="2862" y="2241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14651" name="Line 149"/>
            <p:cNvSpPr>
              <a:spLocks noChangeShapeType="1"/>
            </p:cNvSpPr>
            <p:nvPr/>
          </p:nvSpPr>
          <p:spPr bwMode="auto">
            <a:xfrm>
              <a:off x="3085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52" name="Rectangle 150"/>
            <p:cNvSpPr>
              <a:spLocks noChangeArrowheads="1"/>
            </p:cNvSpPr>
            <p:nvPr/>
          </p:nvSpPr>
          <p:spPr bwMode="auto">
            <a:xfrm>
              <a:off x="3089" y="2241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14653" name="Line 151"/>
            <p:cNvSpPr>
              <a:spLocks noChangeShapeType="1"/>
            </p:cNvSpPr>
            <p:nvPr/>
          </p:nvSpPr>
          <p:spPr bwMode="auto">
            <a:xfrm>
              <a:off x="3311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54" name="Rectangle 152"/>
            <p:cNvSpPr>
              <a:spLocks noChangeArrowheads="1"/>
            </p:cNvSpPr>
            <p:nvPr/>
          </p:nvSpPr>
          <p:spPr bwMode="auto">
            <a:xfrm>
              <a:off x="3315" y="2241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14655" name="Line 153"/>
            <p:cNvSpPr>
              <a:spLocks noChangeShapeType="1"/>
            </p:cNvSpPr>
            <p:nvPr/>
          </p:nvSpPr>
          <p:spPr bwMode="auto">
            <a:xfrm>
              <a:off x="3534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56" name="Rectangle 154"/>
            <p:cNvSpPr>
              <a:spLocks noChangeArrowheads="1"/>
            </p:cNvSpPr>
            <p:nvPr/>
          </p:nvSpPr>
          <p:spPr bwMode="auto">
            <a:xfrm>
              <a:off x="3538" y="2241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14657" name="Rectangle 155"/>
            <p:cNvSpPr>
              <a:spLocks noChangeArrowheads="1"/>
            </p:cNvSpPr>
            <p:nvPr/>
          </p:nvSpPr>
          <p:spPr bwMode="auto">
            <a:xfrm>
              <a:off x="2278" y="3417"/>
              <a:ext cx="20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-10</a:t>
              </a:r>
              <a:endParaRPr lang="en-US"/>
            </a:p>
          </p:txBody>
        </p:sp>
        <p:sp>
          <p:nvSpPr>
            <p:cNvPr id="14658" name="Line 156"/>
            <p:cNvSpPr>
              <a:spLocks noChangeShapeType="1"/>
            </p:cNvSpPr>
            <p:nvPr/>
          </p:nvSpPr>
          <p:spPr bwMode="auto">
            <a:xfrm>
              <a:off x="2388" y="3477"/>
              <a:ext cx="4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59" name="Rectangle 157"/>
            <p:cNvSpPr>
              <a:spLocks noChangeArrowheads="1"/>
            </p:cNvSpPr>
            <p:nvPr/>
          </p:nvSpPr>
          <p:spPr bwMode="auto">
            <a:xfrm>
              <a:off x="2313" y="2781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14660" name="Line 158"/>
            <p:cNvSpPr>
              <a:spLocks noChangeShapeType="1"/>
            </p:cNvSpPr>
            <p:nvPr/>
          </p:nvSpPr>
          <p:spPr bwMode="auto">
            <a:xfrm>
              <a:off x="2388" y="2841"/>
              <a:ext cx="4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61" name="Rectangle 159"/>
            <p:cNvSpPr>
              <a:spLocks noChangeArrowheads="1"/>
            </p:cNvSpPr>
            <p:nvPr/>
          </p:nvSpPr>
          <p:spPr bwMode="auto">
            <a:xfrm>
              <a:off x="2349" y="1503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14662" name="Line 160"/>
            <p:cNvSpPr>
              <a:spLocks noChangeShapeType="1"/>
            </p:cNvSpPr>
            <p:nvPr/>
          </p:nvSpPr>
          <p:spPr bwMode="auto">
            <a:xfrm>
              <a:off x="2388" y="1563"/>
              <a:ext cx="4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63" name="Freeform 161"/>
            <p:cNvSpPr>
              <a:spLocks/>
            </p:cNvSpPr>
            <p:nvPr/>
          </p:nvSpPr>
          <p:spPr bwMode="auto">
            <a:xfrm>
              <a:off x="151" y="1941"/>
              <a:ext cx="3613" cy="2052"/>
            </a:xfrm>
            <a:custGeom>
              <a:avLst/>
              <a:gdLst>
                <a:gd name="T0" fmla="*/ 16 w 1021"/>
                <a:gd name="T1" fmla="*/ 336 h 342"/>
                <a:gd name="T2" fmla="*/ 34 w 1021"/>
                <a:gd name="T3" fmla="*/ 330 h 342"/>
                <a:gd name="T4" fmla="*/ 52 w 1021"/>
                <a:gd name="T5" fmla="*/ 324 h 342"/>
                <a:gd name="T6" fmla="*/ 70 w 1021"/>
                <a:gd name="T7" fmla="*/ 318 h 342"/>
                <a:gd name="T8" fmla="*/ 88 w 1021"/>
                <a:gd name="T9" fmla="*/ 312 h 342"/>
                <a:gd name="T10" fmla="*/ 106 w 1021"/>
                <a:gd name="T11" fmla="*/ 306 h 342"/>
                <a:gd name="T12" fmla="*/ 124 w 1021"/>
                <a:gd name="T13" fmla="*/ 300 h 342"/>
                <a:gd name="T14" fmla="*/ 142 w 1021"/>
                <a:gd name="T15" fmla="*/ 294 h 342"/>
                <a:gd name="T16" fmla="*/ 160 w 1021"/>
                <a:gd name="T17" fmla="*/ 288 h 342"/>
                <a:gd name="T18" fmla="*/ 178 w 1021"/>
                <a:gd name="T19" fmla="*/ 282 h 342"/>
                <a:gd name="T20" fmla="*/ 196 w 1021"/>
                <a:gd name="T21" fmla="*/ 276 h 342"/>
                <a:gd name="T22" fmla="*/ 214 w 1021"/>
                <a:gd name="T23" fmla="*/ 270 h 342"/>
                <a:gd name="T24" fmla="*/ 232 w 1021"/>
                <a:gd name="T25" fmla="*/ 264 h 342"/>
                <a:gd name="T26" fmla="*/ 250 w 1021"/>
                <a:gd name="T27" fmla="*/ 258 h 342"/>
                <a:gd name="T28" fmla="*/ 268 w 1021"/>
                <a:gd name="T29" fmla="*/ 252 h 342"/>
                <a:gd name="T30" fmla="*/ 286 w 1021"/>
                <a:gd name="T31" fmla="*/ 246 h 342"/>
                <a:gd name="T32" fmla="*/ 304 w 1021"/>
                <a:gd name="T33" fmla="*/ 240 h 342"/>
                <a:gd name="T34" fmla="*/ 322 w 1021"/>
                <a:gd name="T35" fmla="*/ 234 h 342"/>
                <a:gd name="T36" fmla="*/ 340 w 1021"/>
                <a:gd name="T37" fmla="*/ 228 h 342"/>
                <a:gd name="T38" fmla="*/ 358 w 1021"/>
                <a:gd name="T39" fmla="*/ 222 h 342"/>
                <a:gd name="T40" fmla="*/ 376 w 1021"/>
                <a:gd name="T41" fmla="*/ 216 h 342"/>
                <a:gd name="T42" fmla="*/ 394 w 1021"/>
                <a:gd name="T43" fmla="*/ 210 h 342"/>
                <a:gd name="T44" fmla="*/ 412 w 1021"/>
                <a:gd name="T45" fmla="*/ 204 h 342"/>
                <a:gd name="T46" fmla="*/ 430 w 1021"/>
                <a:gd name="T47" fmla="*/ 198 h 342"/>
                <a:gd name="T48" fmla="*/ 448 w 1021"/>
                <a:gd name="T49" fmla="*/ 192 h 342"/>
                <a:gd name="T50" fmla="*/ 466 w 1021"/>
                <a:gd name="T51" fmla="*/ 186 h 342"/>
                <a:gd name="T52" fmla="*/ 484 w 1021"/>
                <a:gd name="T53" fmla="*/ 180 h 342"/>
                <a:gd name="T54" fmla="*/ 502 w 1021"/>
                <a:gd name="T55" fmla="*/ 174 h 342"/>
                <a:gd name="T56" fmla="*/ 520 w 1021"/>
                <a:gd name="T57" fmla="*/ 168 h 342"/>
                <a:gd name="T58" fmla="*/ 538 w 1021"/>
                <a:gd name="T59" fmla="*/ 162 h 342"/>
                <a:gd name="T60" fmla="*/ 556 w 1021"/>
                <a:gd name="T61" fmla="*/ 156 h 342"/>
                <a:gd name="T62" fmla="*/ 574 w 1021"/>
                <a:gd name="T63" fmla="*/ 150 h 342"/>
                <a:gd name="T64" fmla="*/ 592 w 1021"/>
                <a:gd name="T65" fmla="*/ 144 h 342"/>
                <a:gd name="T66" fmla="*/ 610 w 1021"/>
                <a:gd name="T67" fmla="*/ 138 h 342"/>
                <a:gd name="T68" fmla="*/ 628 w 1021"/>
                <a:gd name="T69" fmla="*/ 132 h 342"/>
                <a:gd name="T70" fmla="*/ 646 w 1021"/>
                <a:gd name="T71" fmla="*/ 126 h 342"/>
                <a:gd name="T72" fmla="*/ 664 w 1021"/>
                <a:gd name="T73" fmla="*/ 120 h 342"/>
                <a:gd name="T74" fmla="*/ 682 w 1021"/>
                <a:gd name="T75" fmla="*/ 114 h 342"/>
                <a:gd name="T76" fmla="*/ 700 w 1021"/>
                <a:gd name="T77" fmla="*/ 108 h 342"/>
                <a:gd name="T78" fmla="*/ 718 w 1021"/>
                <a:gd name="T79" fmla="*/ 102 h 342"/>
                <a:gd name="T80" fmla="*/ 736 w 1021"/>
                <a:gd name="T81" fmla="*/ 96 h 342"/>
                <a:gd name="T82" fmla="*/ 754 w 1021"/>
                <a:gd name="T83" fmla="*/ 90 h 342"/>
                <a:gd name="T84" fmla="*/ 772 w 1021"/>
                <a:gd name="T85" fmla="*/ 83 h 342"/>
                <a:gd name="T86" fmla="*/ 790 w 1021"/>
                <a:gd name="T87" fmla="*/ 77 h 342"/>
                <a:gd name="T88" fmla="*/ 808 w 1021"/>
                <a:gd name="T89" fmla="*/ 71 h 342"/>
                <a:gd name="T90" fmla="*/ 826 w 1021"/>
                <a:gd name="T91" fmla="*/ 65 h 342"/>
                <a:gd name="T92" fmla="*/ 844 w 1021"/>
                <a:gd name="T93" fmla="*/ 59 h 342"/>
                <a:gd name="T94" fmla="*/ 862 w 1021"/>
                <a:gd name="T95" fmla="*/ 53 h 342"/>
                <a:gd name="T96" fmla="*/ 880 w 1021"/>
                <a:gd name="T97" fmla="*/ 47 h 342"/>
                <a:gd name="T98" fmla="*/ 898 w 1021"/>
                <a:gd name="T99" fmla="*/ 41 h 342"/>
                <a:gd name="T100" fmla="*/ 916 w 1021"/>
                <a:gd name="T101" fmla="*/ 35 h 342"/>
                <a:gd name="T102" fmla="*/ 934 w 1021"/>
                <a:gd name="T103" fmla="*/ 29 h 342"/>
                <a:gd name="T104" fmla="*/ 952 w 1021"/>
                <a:gd name="T105" fmla="*/ 23 h 342"/>
                <a:gd name="T106" fmla="*/ 970 w 1021"/>
                <a:gd name="T107" fmla="*/ 17 h 342"/>
                <a:gd name="T108" fmla="*/ 988 w 1021"/>
                <a:gd name="T109" fmla="*/ 11 h 342"/>
                <a:gd name="T110" fmla="*/ 1006 w 1021"/>
                <a:gd name="T111" fmla="*/ 5 h 34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21"/>
                <a:gd name="T169" fmla="*/ 0 h 342"/>
                <a:gd name="T170" fmla="*/ 1021 w 1021"/>
                <a:gd name="T171" fmla="*/ 342 h 34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21" h="342">
                  <a:moveTo>
                    <a:pt x="0" y="342"/>
                  </a:moveTo>
                  <a:lnTo>
                    <a:pt x="2" y="341"/>
                  </a:lnTo>
                  <a:lnTo>
                    <a:pt x="4" y="340"/>
                  </a:lnTo>
                  <a:lnTo>
                    <a:pt x="6" y="340"/>
                  </a:lnTo>
                  <a:lnTo>
                    <a:pt x="8" y="339"/>
                  </a:lnTo>
                  <a:lnTo>
                    <a:pt x="10" y="338"/>
                  </a:lnTo>
                  <a:lnTo>
                    <a:pt x="12" y="338"/>
                  </a:lnTo>
                  <a:lnTo>
                    <a:pt x="14" y="337"/>
                  </a:lnTo>
                  <a:lnTo>
                    <a:pt x="16" y="336"/>
                  </a:lnTo>
                  <a:lnTo>
                    <a:pt x="18" y="336"/>
                  </a:lnTo>
                  <a:lnTo>
                    <a:pt x="20" y="335"/>
                  </a:lnTo>
                  <a:lnTo>
                    <a:pt x="22" y="334"/>
                  </a:lnTo>
                  <a:lnTo>
                    <a:pt x="24" y="334"/>
                  </a:lnTo>
                  <a:lnTo>
                    <a:pt x="26" y="333"/>
                  </a:lnTo>
                  <a:lnTo>
                    <a:pt x="28" y="332"/>
                  </a:lnTo>
                  <a:lnTo>
                    <a:pt x="30" y="332"/>
                  </a:lnTo>
                  <a:lnTo>
                    <a:pt x="32" y="331"/>
                  </a:lnTo>
                  <a:lnTo>
                    <a:pt x="34" y="330"/>
                  </a:lnTo>
                  <a:lnTo>
                    <a:pt x="36" y="330"/>
                  </a:lnTo>
                  <a:lnTo>
                    <a:pt x="38" y="329"/>
                  </a:lnTo>
                  <a:lnTo>
                    <a:pt x="40" y="328"/>
                  </a:lnTo>
                  <a:lnTo>
                    <a:pt x="42" y="328"/>
                  </a:lnTo>
                  <a:lnTo>
                    <a:pt x="44" y="327"/>
                  </a:lnTo>
                  <a:lnTo>
                    <a:pt x="46" y="326"/>
                  </a:lnTo>
                  <a:lnTo>
                    <a:pt x="48" y="326"/>
                  </a:lnTo>
                  <a:lnTo>
                    <a:pt x="50" y="325"/>
                  </a:lnTo>
                  <a:lnTo>
                    <a:pt x="52" y="324"/>
                  </a:lnTo>
                  <a:lnTo>
                    <a:pt x="54" y="324"/>
                  </a:lnTo>
                  <a:lnTo>
                    <a:pt x="56" y="323"/>
                  </a:lnTo>
                  <a:lnTo>
                    <a:pt x="58" y="322"/>
                  </a:lnTo>
                  <a:lnTo>
                    <a:pt x="60" y="322"/>
                  </a:lnTo>
                  <a:lnTo>
                    <a:pt x="62" y="321"/>
                  </a:lnTo>
                  <a:lnTo>
                    <a:pt x="64" y="320"/>
                  </a:lnTo>
                  <a:lnTo>
                    <a:pt x="66" y="320"/>
                  </a:lnTo>
                  <a:lnTo>
                    <a:pt x="68" y="319"/>
                  </a:lnTo>
                  <a:lnTo>
                    <a:pt x="70" y="318"/>
                  </a:lnTo>
                  <a:lnTo>
                    <a:pt x="72" y="318"/>
                  </a:lnTo>
                  <a:lnTo>
                    <a:pt x="74" y="317"/>
                  </a:lnTo>
                  <a:lnTo>
                    <a:pt x="76" y="316"/>
                  </a:lnTo>
                  <a:lnTo>
                    <a:pt x="78" y="316"/>
                  </a:lnTo>
                  <a:lnTo>
                    <a:pt x="80" y="315"/>
                  </a:lnTo>
                  <a:lnTo>
                    <a:pt x="82" y="314"/>
                  </a:lnTo>
                  <a:lnTo>
                    <a:pt x="84" y="314"/>
                  </a:lnTo>
                  <a:lnTo>
                    <a:pt x="86" y="313"/>
                  </a:lnTo>
                  <a:lnTo>
                    <a:pt x="88" y="312"/>
                  </a:lnTo>
                  <a:lnTo>
                    <a:pt x="90" y="312"/>
                  </a:lnTo>
                  <a:lnTo>
                    <a:pt x="92" y="311"/>
                  </a:lnTo>
                  <a:lnTo>
                    <a:pt x="94" y="310"/>
                  </a:lnTo>
                  <a:lnTo>
                    <a:pt x="96" y="310"/>
                  </a:lnTo>
                  <a:lnTo>
                    <a:pt x="98" y="309"/>
                  </a:lnTo>
                  <a:lnTo>
                    <a:pt x="100" y="308"/>
                  </a:lnTo>
                  <a:lnTo>
                    <a:pt x="102" y="308"/>
                  </a:lnTo>
                  <a:lnTo>
                    <a:pt x="104" y="307"/>
                  </a:lnTo>
                  <a:lnTo>
                    <a:pt x="106" y="306"/>
                  </a:lnTo>
                  <a:lnTo>
                    <a:pt x="108" y="306"/>
                  </a:lnTo>
                  <a:lnTo>
                    <a:pt x="110" y="305"/>
                  </a:lnTo>
                  <a:lnTo>
                    <a:pt x="112" y="304"/>
                  </a:lnTo>
                  <a:lnTo>
                    <a:pt x="114" y="304"/>
                  </a:lnTo>
                  <a:lnTo>
                    <a:pt x="116" y="303"/>
                  </a:lnTo>
                  <a:lnTo>
                    <a:pt x="118" y="302"/>
                  </a:lnTo>
                  <a:lnTo>
                    <a:pt x="120" y="302"/>
                  </a:lnTo>
                  <a:lnTo>
                    <a:pt x="122" y="301"/>
                  </a:lnTo>
                  <a:lnTo>
                    <a:pt x="124" y="300"/>
                  </a:lnTo>
                  <a:lnTo>
                    <a:pt x="126" y="300"/>
                  </a:lnTo>
                  <a:lnTo>
                    <a:pt x="128" y="299"/>
                  </a:lnTo>
                  <a:lnTo>
                    <a:pt x="130" y="298"/>
                  </a:lnTo>
                  <a:lnTo>
                    <a:pt x="132" y="298"/>
                  </a:lnTo>
                  <a:lnTo>
                    <a:pt x="134" y="297"/>
                  </a:lnTo>
                  <a:lnTo>
                    <a:pt x="136" y="296"/>
                  </a:lnTo>
                  <a:lnTo>
                    <a:pt x="138" y="296"/>
                  </a:lnTo>
                  <a:lnTo>
                    <a:pt x="140" y="295"/>
                  </a:lnTo>
                  <a:lnTo>
                    <a:pt x="142" y="294"/>
                  </a:lnTo>
                  <a:lnTo>
                    <a:pt x="144" y="294"/>
                  </a:lnTo>
                  <a:lnTo>
                    <a:pt x="146" y="293"/>
                  </a:lnTo>
                  <a:lnTo>
                    <a:pt x="148" y="292"/>
                  </a:lnTo>
                  <a:lnTo>
                    <a:pt x="150" y="292"/>
                  </a:lnTo>
                  <a:lnTo>
                    <a:pt x="152" y="291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58" y="289"/>
                  </a:lnTo>
                  <a:lnTo>
                    <a:pt x="160" y="288"/>
                  </a:lnTo>
                  <a:lnTo>
                    <a:pt x="162" y="288"/>
                  </a:lnTo>
                  <a:lnTo>
                    <a:pt x="164" y="287"/>
                  </a:lnTo>
                  <a:lnTo>
                    <a:pt x="166" y="286"/>
                  </a:lnTo>
                  <a:lnTo>
                    <a:pt x="168" y="285"/>
                  </a:lnTo>
                  <a:lnTo>
                    <a:pt x="170" y="285"/>
                  </a:lnTo>
                  <a:lnTo>
                    <a:pt x="172" y="284"/>
                  </a:lnTo>
                  <a:lnTo>
                    <a:pt x="174" y="283"/>
                  </a:lnTo>
                  <a:lnTo>
                    <a:pt x="176" y="283"/>
                  </a:lnTo>
                  <a:lnTo>
                    <a:pt x="178" y="282"/>
                  </a:lnTo>
                  <a:lnTo>
                    <a:pt x="180" y="281"/>
                  </a:lnTo>
                  <a:lnTo>
                    <a:pt x="182" y="281"/>
                  </a:lnTo>
                  <a:lnTo>
                    <a:pt x="184" y="280"/>
                  </a:lnTo>
                  <a:lnTo>
                    <a:pt x="186" y="279"/>
                  </a:lnTo>
                  <a:lnTo>
                    <a:pt x="188" y="279"/>
                  </a:lnTo>
                  <a:lnTo>
                    <a:pt x="190" y="278"/>
                  </a:lnTo>
                  <a:lnTo>
                    <a:pt x="192" y="277"/>
                  </a:lnTo>
                  <a:lnTo>
                    <a:pt x="194" y="277"/>
                  </a:lnTo>
                  <a:lnTo>
                    <a:pt x="196" y="276"/>
                  </a:lnTo>
                  <a:lnTo>
                    <a:pt x="198" y="275"/>
                  </a:lnTo>
                  <a:lnTo>
                    <a:pt x="200" y="275"/>
                  </a:lnTo>
                  <a:lnTo>
                    <a:pt x="202" y="274"/>
                  </a:lnTo>
                  <a:lnTo>
                    <a:pt x="204" y="273"/>
                  </a:lnTo>
                  <a:lnTo>
                    <a:pt x="206" y="273"/>
                  </a:lnTo>
                  <a:lnTo>
                    <a:pt x="208" y="272"/>
                  </a:lnTo>
                  <a:lnTo>
                    <a:pt x="210" y="271"/>
                  </a:lnTo>
                  <a:lnTo>
                    <a:pt x="212" y="271"/>
                  </a:lnTo>
                  <a:lnTo>
                    <a:pt x="214" y="270"/>
                  </a:lnTo>
                  <a:lnTo>
                    <a:pt x="216" y="269"/>
                  </a:lnTo>
                  <a:lnTo>
                    <a:pt x="218" y="269"/>
                  </a:lnTo>
                  <a:lnTo>
                    <a:pt x="220" y="268"/>
                  </a:lnTo>
                  <a:lnTo>
                    <a:pt x="222" y="267"/>
                  </a:lnTo>
                  <a:lnTo>
                    <a:pt x="224" y="267"/>
                  </a:lnTo>
                  <a:lnTo>
                    <a:pt x="226" y="266"/>
                  </a:lnTo>
                  <a:lnTo>
                    <a:pt x="228" y="265"/>
                  </a:lnTo>
                  <a:lnTo>
                    <a:pt x="230" y="265"/>
                  </a:lnTo>
                  <a:lnTo>
                    <a:pt x="232" y="264"/>
                  </a:lnTo>
                  <a:lnTo>
                    <a:pt x="234" y="263"/>
                  </a:lnTo>
                  <a:lnTo>
                    <a:pt x="236" y="263"/>
                  </a:lnTo>
                  <a:lnTo>
                    <a:pt x="238" y="262"/>
                  </a:lnTo>
                  <a:lnTo>
                    <a:pt x="240" y="261"/>
                  </a:lnTo>
                  <a:lnTo>
                    <a:pt x="242" y="261"/>
                  </a:lnTo>
                  <a:lnTo>
                    <a:pt x="244" y="260"/>
                  </a:lnTo>
                  <a:lnTo>
                    <a:pt x="246" y="259"/>
                  </a:lnTo>
                  <a:lnTo>
                    <a:pt x="248" y="259"/>
                  </a:lnTo>
                  <a:lnTo>
                    <a:pt x="250" y="258"/>
                  </a:lnTo>
                  <a:lnTo>
                    <a:pt x="252" y="257"/>
                  </a:lnTo>
                  <a:lnTo>
                    <a:pt x="254" y="257"/>
                  </a:lnTo>
                  <a:lnTo>
                    <a:pt x="256" y="256"/>
                  </a:lnTo>
                  <a:lnTo>
                    <a:pt x="258" y="255"/>
                  </a:lnTo>
                  <a:lnTo>
                    <a:pt x="260" y="255"/>
                  </a:lnTo>
                  <a:lnTo>
                    <a:pt x="262" y="254"/>
                  </a:lnTo>
                  <a:lnTo>
                    <a:pt x="264" y="253"/>
                  </a:lnTo>
                  <a:lnTo>
                    <a:pt x="266" y="253"/>
                  </a:lnTo>
                  <a:lnTo>
                    <a:pt x="268" y="252"/>
                  </a:lnTo>
                  <a:lnTo>
                    <a:pt x="270" y="251"/>
                  </a:lnTo>
                  <a:lnTo>
                    <a:pt x="272" y="251"/>
                  </a:lnTo>
                  <a:lnTo>
                    <a:pt x="274" y="250"/>
                  </a:lnTo>
                  <a:lnTo>
                    <a:pt x="276" y="249"/>
                  </a:lnTo>
                  <a:lnTo>
                    <a:pt x="278" y="249"/>
                  </a:lnTo>
                  <a:lnTo>
                    <a:pt x="280" y="248"/>
                  </a:lnTo>
                  <a:lnTo>
                    <a:pt x="282" y="247"/>
                  </a:lnTo>
                  <a:lnTo>
                    <a:pt x="284" y="247"/>
                  </a:lnTo>
                  <a:lnTo>
                    <a:pt x="286" y="246"/>
                  </a:lnTo>
                  <a:lnTo>
                    <a:pt x="288" y="245"/>
                  </a:lnTo>
                  <a:lnTo>
                    <a:pt x="290" y="245"/>
                  </a:lnTo>
                  <a:lnTo>
                    <a:pt x="292" y="244"/>
                  </a:lnTo>
                  <a:lnTo>
                    <a:pt x="294" y="243"/>
                  </a:lnTo>
                  <a:lnTo>
                    <a:pt x="296" y="243"/>
                  </a:lnTo>
                  <a:lnTo>
                    <a:pt x="298" y="242"/>
                  </a:lnTo>
                  <a:lnTo>
                    <a:pt x="300" y="241"/>
                  </a:lnTo>
                  <a:lnTo>
                    <a:pt x="302" y="241"/>
                  </a:lnTo>
                  <a:lnTo>
                    <a:pt x="304" y="240"/>
                  </a:lnTo>
                  <a:lnTo>
                    <a:pt x="306" y="239"/>
                  </a:lnTo>
                  <a:lnTo>
                    <a:pt x="308" y="239"/>
                  </a:lnTo>
                  <a:lnTo>
                    <a:pt x="310" y="238"/>
                  </a:lnTo>
                  <a:lnTo>
                    <a:pt x="312" y="237"/>
                  </a:lnTo>
                  <a:lnTo>
                    <a:pt x="314" y="237"/>
                  </a:lnTo>
                  <a:lnTo>
                    <a:pt x="316" y="236"/>
                  </a:lnTo>
                  <a:lnTo>
                    <a:pt x="318" y="235"/>
                  </a:lnTo>
                  <a:lnTo>
                    <a:pt x="320" y="235"/>
                  </a:lnTo>
                  <a:lnTo>
                    <a:pt x="322" y="234"/>
                  </a:lnTo>
                  <a:lnTo>
                    <a:pt x="324" y="233"/>
                  </a:lnTo>
                  <a:lnTo>
                    <a:pt x="326" y="233"/>
                  </a:lnTo>
                  <a:lnTo>
                    <a:pt x="328" y="232"/>
                  </a:lnTo>
                  <a:lnTo>
                    <a:pt x="330" y="231"/>
                  </a:lnTo>
                  <a:lnTo>
                    <a:pt x="332" y="231"/>
                  </a:lnTo>
                  <a:lnTo>
                    <a:pt x="334" y="230"/>
                  </a:lnTo>
                  <a:lnTo>
                    <a:pt x="336" y="229"/>
                  </a:lnTo>
                  <a:lnTo>
                    <a:pt x="338" y="229"/>
                  </a:lnTo>
                  <a:lnTo>
                    <a:pt x="340" y="228"/>
                  </a:lnTo>
                  <a:lnTo>
                    <a:pt x="342" y="227"/>
                  </a:lnTo>
                  <a:lnTo>
                    <a:pt x="344" y="227"/>
                  </a:lnTo>
                  <a:lnTo>
                    <a:pt x="346" y="226"/>
                  </a:lnTo>
                  <a:lnTo>
                    <a:pt x="348" y="225"/>
                  </a:lnTo>
                  <a:lnTo>
                    <a:pt x="350" y="225"/>
                  </a:lnTo>
                  <a:lnTo>
                    <a:pt x="352" y="224"/>
                  </a:lnTo>
                  <a:lnTo>
                    <a:pt x="354" y="223"/>
                  </a:lnTo>
                  <a:lnTo>
                    <a:pt x="356" y="223"/>
                  </a:lnTo>
                  <a:lnTo>
                    <a:pt x="358" y="222"/>
                  </a:lnTo>
                  <a:lnTo>
                    <a:pt x="360" y="221"/>
                  </a:lnTo>
                  <a:lnTo>
                    <a:pt x="362" y="221"/>
                  </a:lnTo>
                  <a:lnTo>
                    <a:pt x="364" y="220"/>
                  </a:lnTo>
                  <a:lnTo>
                    <a:pt x="366" y="219"/>
                  </a:lnTo>
                  <a:lnTo>
                    <a:pt x="368" y="219"/>
                  </a:lnTo>
                  <a:lnTo>
                    <a:pt x="370" y="218"/>
                  </a:lnTo>
                  <a:lnTo>
                    <a:pt x="372" y="217"/>
                  </a:lnTo>
                  <a:lnTo>
                    <a:pt x="374" y="217"/>
                  </a:lnTo>
                  <a:lnTo>
                    <a:pt x="376" y="216"/>
                  </a:lnTo>
                  <a:lnTo>
                    <a:pt x="378" y="215"/>
                  </a:lnTo>
                  <a:lnTo>
                    <a:pt x="380" y="215"/>
                  </a:lnTo>
                  <a:lnTo>
                    <a:pt x="382" y="214"/>
                  </a:lnTo>
                  <a:lnTo>
                    <a:pt x="384" y="213"/>
                  </a:lnTo>
                  <a:lnTo>
                    <a:pt x="386" y="213"/>
                  </a:lnTo>
                  <a:lnTo>
                    <a:pt x="388" y="212"/>
                  </a:lnTo>
                  <a:lnTo>
                    <a:pt x="390" y="211"/>
                  </a:lnTo>
                  <a:lnTo>
                    <a:pt x="392" y="211"/>
                  </a:lnTo>
                  <a:lnTo>
                    <a:pt x="394" y="210"/>
                  </a:lnTo>
                  <a:lnTo>
                    <a:pt x="396" y="209"/>
                  </a:lnTo>
                  <a:lnTo>
                    <a:pt x="398" y="209"/>
                  </a:lnTo>
                  <a:lnTo>
                    <a:pt x="400" y="208"/>
                  </a:lnTo>
                  <a:lnTo>
                    <a:pt x="402" y="207"/>
                  </a:lnTo>
                  <a:lnTo>
                    <a:pt x="404" y="207"/>
                  </a:lnTo>
                  <a:lnTo>
                    <a:pt x="406" y="206"/>
                  </a:lnTo>
                  <a:lnTo>
                    <a:pt x="408" y="205"/>
                  </a:lnTo>
                  <a:lnTo>
                    <a:pt x="410" y="205"/>
                  </a:lnTo>
                  <a:lnTo>
                    <a:pt x="412" y="204"/>
                  </a:lnTo>
                  <a:lnTo>
                    <a:pt x="414" y="203"/>
                  </a:lnTo>
                  <a:lnTo>
                    <a:pt x="416" y="203"/>
                  </a:lnTo>
                  <a:lnTo>
                    <a:pt x="418" y="202"/>
                  </a:lnTo>
                  <a:lnTo>
                    <a:pt x="420" y="201"/>
                  </a:lnTo>
                  <a:lnTo>
                    <a:pt x="422" y="201"/>
                  </a:lnTo>
                  <a:lnTo>
                    <a:pt x="424" y="200"/>
                  </a:lnTo>
                  <a:lnTo>
                    <a:pt x="426" y="199"/>
                  </a:lnTo>
                  <a:lnTo>
                    <a:pt x="428" y="199"/>
                  </a:lnTo>
                  <a:lnTo>
                    <a:pt x="430" y="198"/>
                  </a:lnTo>
                  <a:lnTo>
                    <a:pt x="432" y="197"/>
                  </a:lnTo>
                  <a:lnTo>
                    <a:pt x="434" y="197"/>
                  </a:lnTo>
                  <a:lnTo>
                    <a:pt x="436" y="196"/>
                  </a:lnTo>
                  <a:lnTo>
                    <a:pt x="438" y="195"/>
                  </a:lnTo>
                  <a:lnTo>
                    <a:pt x="440" y="195"/>
                  </a:lnTo>
                  <a:lnTo>
                    <a:pt x="442" y="194"/>
                  </a:lnTo>
                  <a:lnTo>
                    <a:pt x="444" y="193"/>
                  </a:lnTo>
                  <a:lnTo>
                    <a:pt x="446" y="193"/>
                  </a:lnTo>
                  <a:lnTo>
                    <a:pt x="448" y="192"/>
                  </a:lnTo>
                  <a:lnTo>
                    <a:pt x="450" y="191"/>
                  </a:lnTo>
                  <a:lnTo>
                    <a:pt x="452" y="191"/>
                  </a:lnTo>
                  <a:lnTo>
                    <a:pt x="454" y="190"/>
                  </a:lnTo>
                  <a:lnTo>
                    <a:pt x="456" y="189"/>
                  </a:lnTo>
                  <a:lnTo>
                    <a:pt x="458" y="189"/>
                  </a:lnTo>
                  <a:lnTo>
                    <a:pt x="460" y="188"/>
                  </a:lnTo>
                  <a:lnTo>
                    <a:pt x="462" y="187"/>
                  </a:lnTo>
                  <a:lnTo>
                    <a:pt x="464" y="187"/>
                  </a:lnTo>
                  <a:lnTo>
                    <a:pt x="466" y="186"/>
                  </a:lnTo>
                  <a:lnTo>
                    <a:pt x="468" y="185"/>
                  </a:lnTo>
                  <a:lnTo>
                    <a:pt x="470" y="184"/>
                  </a:lnTo>
                  <a:lnTo>
                    <a:pt x="472" y="184"/>
                  </a:lnTo>
                  <a:lnTo>
                    <a:pt x="474" y="183"/>
                  </a:lnTo>
                  <a:lnTo>
                    <a:pt x="476" y="182"/>
                  </a:lnTo>
                  <a:lnTo>
                    <a:pt x="478" y="182"/>
                  </a:lnTo>
                  <a:lnTo>
                    <a:pt x="480" y="181"/>
                  </a:lnTo>
                  <a:lnTo>
                    <a:pt x="482" y="180"/>
                  </a:lnTo>
                  <a:lnTo>
                    <a:pt x="484" y="180"/>
                  </a:lnTo>
                  <a:lnTo>
                    <a:pt x="486" y="179"/>
                  </a:lnTo>
                  <a:lnTo>
                    <a:pt x="488" y="178"/>
                  </a:lnTo>
                  <a:lnTo>
                    <a:pt x="490" y="178"/>
                  </a:lnTo>
                  <a:lnTo>
                    <a:pt x="492" y="177"/>
                  </a:lnTo>
                  <a:lnTo>
                    <a:pt x="494" y="176"/>
                  </a:lnTo>
                  <a:lnTo>
                    <a:pt x="496" y="176"/>
                  </a:lnTo>
                  <a:lnTo>
                    <a:pt x="498" y="175"/>
                  </a:lnTo>
                  <a:lnTo>
                    <a:pt x="500" y="174"/>
                  </a:lnTo>
                  <a:lnTo>
                    <a:pt x="502" y="174"/>
                  </a:lnTo>
                  <a:lnTo>
                    <a:pt x="504" y="173"/>
                  </a:lnTo>
                  <a:lnTo>
                    <a:pt x="506" y="172"/>
                  </a:lnTo>
                  <a:lnTo>
                    <a:pt x="508" y="172"/>
                  </a:lnTo>
                  <a:lnTo>
                    <a:pt x="510" y="171"/>
                  </a:lnTo>
                  <a:lnTo>
                    <a:pt x="512" y="170"/>
                  </a:lnTo>
                  <a:lnTo>
                    <a:pt x="514" y="170"/>
                  </a:lnTo>
                  <a:lnTo>
                    <a:pt x="516" y="169"/>
                  </a:lnTo>
                  <a:lnTo>
                    <a:pt x="518" y="168"/>
                  </a:lnTo>
                  <a:lnTo>
                    <a:pt x="520" y="168"/>
                  </a:lnTo>
                  <a:lnTo>
                    <a:pt x="522" y="167"/>
                  </a:lnTo>
                  <a:lnTo>
                    <a:pt x="524" y="166"/>
                  </a:lnTo>
                  <a:lnTo>
                    <a:pt x="526" y="166"/>
                  </a:lnTo>
                  <a:lnTo>
                    <a:pt x="528" y="165"/>
                  </a:lnTo>
                  <a:lnTo>
                    <a:pt x="530" y="164"/>
                  </a:lnTo>
                  <a:lnTo>
                    <a:pt x="532" y="164"/>
                  </a:lnTo>
                  <a:lnTo>
                    <a:pt x="534" y="163"/>
                  </a:lnTo>
                  <a:lnTo>
                    <a:pt x="536" y="162"/>
                  </a:lnTo>
                  <a:lnTo>
                    <a:pt x="538" y="162"/>
                  </a:lnTo>
                  <a:lnTo>
                    <a:pt x="540" y="161"/>
                  </a:lnTo>
                  <a:lnTo>
                    <a:pt x="542" y="160"/>
                  </a:lnTo>
                  <a:lnTo>
                    <a:pt x="544" y="160"/>
                  </a:lnTo>
                  <a:lnTo>
                    <a:pt x="546" y="159"/>
                  </a:lnTo>
                  <a:lnTo>
                    <a:pt x="548" y="158"/>
                  </a:lnTo>
                  <a:lnTo>
                    <a:pt x="550" y="158"/>
                  </a:lnTo>
                  <a:lnTo>
                    <a:pt x="552" y="157"/>
                  </a:lnTo>
                  <a:lnTo>
                    <a:pt x="554" y="156"/>
                  </a:lnTo>
                  <a:lnTo>
                    <a:pt x="556" y="156"/>
                  </a:lnTo>
                  <a:lnTo>
                    <a:pt x="558" y="155"/>
                  </a:lnTo>
                  <a:lnTo>
                    <a:pt x="560" y="154"/>
                  </a:lnTo>
                  <a:lnTo>
                    <a:pt x="562" y="154"/>
                  </a:lnTo>
                  <a:lnTo>
                    <a:pt x="564" y="153"/>
                  </a:lnTo>
                  <a:lnTo>
                    <a:pt x="566" y="152"/>
                  </a:lnTo>
                  <a:lnTo>
                    <a:pt x="568" y="152"/>
                  </a:lnTo>
                  <a:lnTo>
                    <a:pt x="570" y="151"/>
                  </a:lnTo>
                  <a:lnTo>
                    <a:pt x="572" y="150"/>
                  </a:lnTo>
                  <a:lnTo>
                    <a:pt x="574" y="150"/>
                  </a:lnTo>
                  <a:lnTo>
                    <a:pt x="576" y="149"/>
                  </a:lnTo>
                  <a:lnTo>
                    <a:pt x="578" y="148"/>
                  </a:lnTo>
                  <a:lnTo>
                    <a:pt x="580" y="148"/>
                  </a:lnTo>
                  <a:lnTo>
                    <a:pt x="582" y="147"/>
                  </a:lnTo>
                  <a:lnTo>
                    <a:pt x="584" y="146"/>
                  </a:lnTo>
                  <a:lnTo>
                    <a:pt x="586" y="146"/>
                  </a:lnTo>
                  <a:lnTo>
                    <a:pt x="588" y="145"/>
                  </a:lnTo>
                  <a:lnTo>
                    <a:pt x="590" y="144"/>
                  </a:lnTo>
                  <a:lnTo>
                    <a:pt x="592" y="144"/>
                  </a:lnTo>
                  <a:lnTo>
                    <a:pt x="594" y="143"/>
                  </a:lnTo>
                  <a:lnTo>
                    <a:pt x="596" y="142"/>
                  </a:lnTo>
                  <a:lnTo>
                    <a:pt x="598" y="142"/>
                  </a:lnTo>
                  <a:lnTo>
                    <a:pt x="600" y="141"/>
                  </a:lnTo>
                  <a:lnTo>
                    <a:pt x="602" y="140"/>
                  </a:lnTo>
                  <a:lnTo>
                    <a:pt x="604" y="140"/>
                  </a:lnTo>
                  <a:lnTo>
                    <a:pt x="606" y="139"/>
                  </a:lnTo>
                  <a:lnTo>
                    <a:pt x="608" y="138"/>
                  </a:lnTo>
                  <a:lnTo>
                    <a:pt x="610" y="138"/>
                  </a:lnTo>
                  <a:lnTo>
                    <a:pt x="612" y="137"/>
                  </a:lnTo>
                  <a:lnTo>
                    <a:pt x="614" y="136"/>
                  </a:lnTo>
                  <a:lnTo>
                    <a:pt x="616" y="136"/>
                  </a:lnTo>
                  <a:lnTo>
                    <a:pt x="618" y="135"/>
                  </a:lnTo>
                  <a:lnTo>
                    <a:pt x="620" y="134"/>
                  </a:lnTo>
                  <a:lnTo>
                    <a:pt x="622" y="134"/>
                  </a:lnTo>
                  <a:lnTo>
                    <a:pt x="624" y="133"/>
                  </a:lnTo>
                  <a:lnTo>
                    <a:pt x="626" y="132"/>
                  </a:lnTo>
                  <a:lnTo>
                    <a:pt x="628" y="132"/>
                  </a:lnTo>
                  <a:lnTo>
                    <a:pt x="630" y="131"/>
                  </a:lnTo>
                  <a:lnTo>
                    <a:pt x="632" y="130"/>
                  </a:lnTo>
                  <a:lnTo>
                    <a:pt x="634" y="130"/>
                  </a:lnTo>
                  <a:lnTo>
                    <a:pt x="636" y="129"/>
                  </a:lnTo>
                  <a:lnTo>
                    <a:pt x="638" y="128"/>
                  </a:lnTo>
                  <a:lnTo>
                    <a:pt x="640" y="128"/>
                  </a:lnTo>
                  <a:lnTo>
                    <a:pt x="642" y="127"/>
                  </a:lnTo>
                  <a:lnTo>
                    <a:pt x="644" y="126"/>
                  </a:lnTo>
                  <a:lnTo>
                    <a:pt x="646" y="126"/>
                  </a:lnTo>
                  <a:lnTo>
                    <a:pt x="648" y="125"/>
                  </a:lnTo>
                  <a:lnTo>
                    <a:pt x="650" y="124"/>
                  </a:lnTo>
                  <a:lnTo>
                    <a:pt x="652" y="124"/>
                  </a:lnTo>
                  <a:lnTo>
                    <a:pt x="654" y="123"/>
                  </a:lnTo>
                  <a:lnTo>
                    <a:pt x="656" y="122"/>
                  </a:lnTo>
                  <a:lnTo>
                    <a:pt x="658" y="122"/>
                  </a:lnTo>
                  <a:lnTo>
                    <a:pt x="660" y="121"/>
                  </a:lnTo>
                  <a:lnTo>
                    <a:pt x="662" y="120"/>
                  </a:lnTo>
                  <a:lnTo>
                    <a:pt x="664" y="120"/>
                  </a:lnTo>
                  <a:lnTo>
                    <a:pt x="666" y="119"/>
                  </a:lnTo>
                  <a:lnTo>
                    <a:pt x="668" y="118"/>
                  </a:lnTo>
                  <a:lnTo>
                    <a:pt x="670" y="118"/>
                  </a:lnTo>
                  <a:lnTo>
                    <a:pt x="672" y="117"/>
                  </a:lnTo>
                  <a:lnTo>
                    <a:pt x="674" y="116"/>
                  </a:lnTo>
                  <a:lnTo>
                    <a:pt x="676" y="116"/>
                  </a:lnTo>
                  <a:lnTo>
                    <a:pt x="678" y="115"/>
                  </a:lnTo>
                  <a:lnTo>
                    <a:pt x="680" y="114"/>
                  </a:lnTo>
                  <a:lnTo>
                    <a:pt x="682" y="114"/>
                  </a:lnTo>
                  <a:lnTo>
                    <a:pt x="684" y="113"/>
                  </a:lnTo>
                  <a:lnTo>
                    <a:pt x="686" y="112"/>
                  </a:lnTo>
                  <a:lnTo>
                    <a:pt x="688" y="112"/>
                  </a:lnTo>
                  <a:lnTo>
                    <a:pt x="690" y="111"/>
                  </a:lnTo>
                  <a:lnTo>
                    <a:pt x="692" y="110"/>
                  </a:lnTo>
                  <a:lnTo>
                    <a:pt x="694" y="110"/>
                  </a:lnTo>
                  <a:lnTo>
                    <a:pt x="696" y="109"/>
                  </a:lnTo>
                  <a:lnTo>
                    <a:pt x="698" y="108"/>
                  </a:lnTo>
                  <a:lnTo>
                    <a:pt x="700" y="108"/>
                  </a:lnTo>
                  <a:lnTo>
                    <a:pt x="702" y="107"/>
                  </a:lnTo>
                  <a:lnTo>
                    <a:pt x="704" y="106"/>
                  </a:lnTo>
                  <a:lnTo>
                    <a:pt x="706" y="106"/>
                  </a:lnTo>
                  <a:lnTo>
                    <a:pt x="708" y="105"/>
                  </a:lnTo>
                  <a:lnTo>
                    <a:pt x="710" y="104"/>
                  </a:lnTo>
                  <a:lnTo>
                    <a:pt x="712" y="104"/>
                  </a:lnTo>
                  <a:lnTo>
                    <a:pt x="714" y="103"/>
                  </a:lnTo>
                  <a:lnTo>
                    <a:pt x="716" y="102"/>
                  </a:lnTo>
                  <a:lnTo>
                    <a:pt x="718" y="102"/>
                  </a:lnTo>
                  <a:lnTo>
                    <a:pt x="720" y="101"/>
                  </a:lnTo>
                  <a:lnTo>
                    <a:pt x="722" y="100"/>
                  </a:lnTo>
                  <a:lnTo>
                    <a:pt x="724" y="100"/>
                  </a:lnTo>
                  <a:lnTo>
                    <a:pt x="726" y="99"/>
                  </a:lnTo>
                  <a:lnTo>
                    <a:pt x="728" y="98"/>
                  </a:lnTo>
                  <a:lnTo>
                    <a:pt x="730" y="98"/>
                  </a:lnTo>
                  <a:lnTo>
                    <a:pt x="732" y="97"/>
                  </a:lnTo>
                  <a:lnTo>
                    <a:pt x="734" y="96"/>
                  </a:lnTo>
                  <a:lnTo>
                    <a:pt x="736" y="96"/>
                  </a:lnTo>
                  <a:lnTo>
                    <a:pt x="738" y="95"/>
                  </a:lnTo>
                  <a:lnTo>
                    <a:pt x="740" y="94"/>
                  </a:lnTo>
                  <a:lnTo>
                    <a:pt x="742" y="94"/>
                  </a:lnTo>
                  <a:lnTo>
                    <a:pt x="744" y="93"/>
                  </a:lnTo>
                  <a:lnTo>
                    <a:pt x="746" y="92"/>
                  </a:lnTo>
                  <a:lnTo>
                    <a:pt x="748" y="92"/>
                  </a:lnTo>
                  <a:lnTo>
                    <a:pt x="750" y="91"/>
                  </a:lnTo>
                  <a:lnTo>
                    <a:pt x="752" y="90"/>
                  </a:lnTo>
                  <a:lnTo>
                    <a:pt x="754" y="90"/>
                  </a:lnTo>
                  <a:lnTo>
                    <a:pt x="756" y="89"/>
                  </a:lnTo>
                  <a:lnTo>
                    <a:pt x="758" y="88"/>
                  </a:lnTo>
                  <a:lnTo>
                    <a:pt x="760" y="88"/>
                  </a:lnTo>
                  <a:lnTo>
                    <a:pt x="762" y="87"/>
                  </a:lnTo>
                  <a:lnTo>
                    <a:pt x="764" y="86"/>
                  </a:lnTo>
                  <a:lnTo>
                    <a:pt x="766" y="86"/>
                  </a:lnTo>
                  <a:lnTo>
                    <a:pt x="768" y="85"/>
                  </a:lnTo>
                  <a:lnTo>
                    <a:pt x="770" y="84"/>
                  </a:lnTo>
                  <a:lnTo>
                    <a:pt x="772" y="83"/>
                  </a:lnTo>
                  <a:lnTo>
                    <a:pt x="774" y="83"/>
                  </a:lnTo>
                  <a:lnTo>
                    <a:pt x="776" y="82"/>
                  </a:lnTo>
                  <a:lnTo>
                    <a:pt x="778" y="81"/>
                  </a:lnTo>
                  <a:lnTo>
                    <a:pt x="780" y="81"/>
                  </a:lnTo>
                  <a:lnTo>
                    <a:pt x="782" y="80"/>
                  </a:lnTo>
                  <a:lnTo>
                    <a:pt x="784" y="79"/>
                  </a:lnTo>
                  <a:lnTo>
                    <a:pt x="786" y="79"/>
                  </a:lnTo>
                  <a:lnTo>
                    <a:pt x="788" y="78"/>
                  </a:lnTo>
                  <a:lnTo>
                    <a:pt x="790" y="77"/>
                  </a:lnTo>
                  <a:lnTo>
                    <a:pt x="792" y="77"/>
                  </a:lnTo>
                  <a:lnTo>
                    <a:pt x="794" y="76"/>
                  </a:lnTo>
                  <a:lnTo>
                    <a:pt x="796" y="75"/>
                  </a:lnTo>
                  <a:lnTo>
                    <a:pt x="798" y="75"/>
                  </a:lnTo>
                  <a:lnTo>
                    <a:pt x="800" y="74"/>
                  </a:lnTo>
                  <a:lnTo>
                    <a:pt x="802" y="73"/>
                  </a:lnTo>
                  <a:lnTo>
                    <a:pt x="804" y="73"/>
                  </a:lnTo>
                  <a:lnTo>
                    <a:pt x="806" y="72"/>
                  </a:lnTo>
                  <a:lnTo>
                    <a:pt x="808" y="71"/>
                  </a:lnTo>
                  <a:lnTo>
                    <a:pt x="810" y="71"/>
                  </a:lnTo>
                  <a:lnTo>
                    <a:pt x="812" y="70"/>
                  </a:lnTo>
                  <a:lnTo>
                    <a:pt x="814" y="69"/>
                  </a:lnTo>
                  <a:lnTo>
                    <a:pt x="816" y="69"/>
                  </a:lnTo>
                  <a:lnTo>
                    <a:pt x="818" y="68"/>
                  </a:lnTo>
                  <a:lnTo>
                    <a:pt x="820" y="67"/>
                  </a:lnTo>
                  <a:lnTo>
                    <a:pt x="822" y="67"/>
                  </a:lnTo>
                  <a:lnTo>
                    <a:pt x="824" y="66"/>
                  </a:lnTo>
                  <a:lnTo>
                    <a:pt x="826" y="65"/>
                  </a:lnTo>
                  <a:lnTo>
                    <a:pt x="828" y="65"/>
                  </a:lnTo>
                  <a:lnTo>
                    <a:pt x="830" y="64"/>
                  </a:lnTo>
                  <a:lnTo>
                    <a:pt x="832" y="63"/>
                  </a:lnTo>
                  <a:lnTo>
                    <a:pt x="834" y="63"/>
                  </a:lnTo>
                  <a:lnTo>
                    <a:pt x="836" y="62"/>
                  </a:lnTo>
                  <a:lnTo>
                    <a:pt x="838" y="61"/>
                  </a:lnTo>
                  <a:lnTo>
                    <a:pt x="840" y="61"/>
                  </a:lnTo>
                  <a:lnTo>
                    <a:pt x="842" y="60"/>
                  </a:lnTo>
                  <a:lnTo>
                    <a:pt x="844" y="59"/>
                  </a:lnTo>
                  <a:lnTo>
                    <a:pt x="846" y="59"/>
                  </a:lnTo>
                  <a:lnTo>
                    <a:pt x="848" y="58"/>
                  </a:lnTo>
                  <a:lnTo>
                    <a:pt x="850" y="57"/>
                  </a:lnTo>
                  <a:lnTo>
                    <a:pt x="852" y="57"/>
                  </a:lnTo>
                  <a:lnTo>
                    <a:pt x="854" y="56"/>
                  </a:lnTo>
                  <a:lnTo>
                    <a:pt x="856" y="55"/>
                  </a:lnTo>
                  <a:lnTo>
                    <a:pt x="858" y="55"/>
                  </a:lnTo>
                  <a:lnTo>
                    <a:pt x="860" y="54"/>
                  </a:lnTo>
                  <a:lnTo>
                    <a:pt x="862" y="53"/>
                  </a:lnTo>
                  <a:lnTo>
                    <a:pt x="864" y="53"/>
                  </a:lnTo>
                  <a:lnTo>
                    <a:pt x="866" y="52"/>
                  </a:lnTo>
                  <a:lnTo>
                    <a:pt x="868" y="51"/>
                  </a:lnTo>
                  <a:lnTo>
                    <a:pt x="870" y="51"/>
                  </a:lnTo>
                  <a:lnTo>
                    <a:pt x="872" y="50"/>
                  </a:lnTo>
                  <a:lnTo>
                    <a:pt x="874" y="49"/>
                  </a:lnTo>
                  <a:lnTo>
                    <a:pt x="876" y="49"/>
                  </a:lnTo>
                  <a:lnTo>
                    <a:pt x="878" y="48"/>
                  </a:lnTo>
                  <a:lnTo>
                    <a:pt x="880" y="47"/>
                  </a:lnTo>
                  <a:lnTo>
                    <a:pt x="882" y="47"/>
                  </a:lnTo>
                  <a:lnTo>
                    <a:pt x="884" y="46"/>
                  </a:lnTo>
                  <a:lnTo>
                    <a:pt x="886" y="45"/>
                  </a:lnTo>
                  <a:lnTo>
                    <a:pt x="888" y="45"/>
                  </a:lnTo>
                  <a:lnTo>
                    <a:pt x="890" y="44"/>
                  </a:lnTo>
                  <a:lnTo>
                    <a:pt x="892" y="43"/>
                  </a:lnTo>
                  <a:lnTo>
                    <a:pt x="894" y="43"/>
                  </a:lnTo>
                  <a:lnTo>
                    <a:pt x="896" y="42"/>
                  </a:lnTo>
                  <a:lnTo>
                    <a:pt x="898" y="41"/>
                  </a:lnTo>
                  <a:lnTo>
                    <a:pt x="900" y="41"/>
                  </a:lnTo>
                  <a:lnTo>
                    <a:pt x="902" y="40"/>
                  </a:lnTo>
                  <a:lnTo>
                    <a:pt x="904" y="39"/>
                  </a:lnTo>
                  <a:lnTo>
                    <a:pt x="906" y="39"/>
                  </a:lnTo>
                  <a:lnTo>
                    <a:pt x="908" y="38"/>
                  </a:lnTo>
                  <a:lnTo>
                    <a:pt x="910" y="37"/>
                  </a:lnTo>
                  <a:lnTo>
                    <a:pt x="912" y="37"/>
                  </a:lnTo>
                  <a:lnTo>
                    <a:pt x="914" y="36"/>
                  </a:lnTo>
                  <a:lnTo>
                    <a:pt x="916" y="35"/>
                  </a:lnTo>
                  <a:lnTo>
                    <a:pt x="918" y="35"/>
                  </a:lnTo>
                  <a:lnTo>
                    <a:pt x="920" y="34"/>
                  </a:lnTo>
                  <a:lnTo>
                    <a:pt x="922" y="33"/>
                  </a:lnTo>
                  <a:lnTo>
                    <a:pt x="924" y="33"/>
                  </a:lnTo>
                  <a:lnTo>
                    <a:pt x="926" y="32"/>
                  </a:lnTo>
                  <a:lnTo>
                    <a:pt x="928" y="31"/>
                  </a:lnTo>
                  <a:lnTo>
                    <a:pt x="930" y="31"/>
                  </a:lnTo>
                  <a:lnTo>
                    <a:pt x="932" y="30"/>
                  </a:lnTo>
                  <a:lnTo>
                    <a:pt x="934" y="29"/>
                  </a:lnTo>
                  <a:lnTo>
                    <a:pt x="936" y="29"/>
                  </a:lnTo>
                  <a:lnTo>
                    <a:pt x="938" y="28"/>
                  </a:lnTo>
                  <a:lnTo>
                    <a:pt x="940" y="27"/>
                  </a:lnTo>
                  <a:lnTo>
                    <a:pt x="942" y="27"/>
                  </a:lnTo>
                  <a:lnTo>
                    <a:pt x="944" y="26"/>
                  </a:lnTo>
                  <a:lnTo>
                    <a:pt x="946" y="25"/>
                  </a:lnTo>
                  <a:lnTo>
                    <a:pt x="948" y="25"/>
                  </a:lnTo>
                  <a:lnTo>
                    <a:pt x="950" y="24"/>
                  </a:lnTo>
                  <a:lnTo>
                    <a:pt x="952" y="23"/>
                  </a:lnTo>
                  <a:lnTo>
                    <a:pt x="954" y="23"/>
                  </a:lnTo>
                  <a:lnTo>
                    <a:pt x="956" y="22"/>
                  </a:lnTo>
                  <a:lnTo>
                    <a:pt x="958" y="21"/>
                  </a:lnTo>
                  <a:lnTo>
                    <a:pt x="960" y="21"/>
                  </a:lnTo>
                  <a:lnTo>
                    <a:pt x="962" y="20"/>
                  </a:lnTo>
                  <a:lnTo>
                    <a:pt x="964" y="19"/>
                  </a:lnTo>
                  <a:lnTo>
                    <a:pt x="966" y="19"/>
                  </a:lnTo>
                  <a:lnTo>
                    <a:pt x="968" y="18"/>
                  </a:lnTo>
                  <a:lnTo>
                    <a:pt x="970" y="17"/>
                  </a:lnTo>
                  <a:lnTo>
                    <a:pt x="972" y="17"/>
                  </a:lnTo>
                  <a:lnTo>
                    <a:pt x="974" y="16"/>
                  </a:lnTo>
                  <a:lnTo>
                    <a:pt x="976" y="15"/>
                  </a:lnTo>
                  <a:lnTo>
                    <a:pt x="978" y="15"/>
                  </a:lnTo>
                  <a:lnTo>
                    <a:pt x="980" y="14"/>
                  </a:lnTo>
                  <a:lnTo>
                    <a:pt x="982" y="13"/>
                  </a:lnTo>
                  <a:lnTo>
                    <a:pt x="984" y="13"/>
                  </a:lnTo>
                  <a:lnTo>
                    <a:pt x="986" y="12"/>
                  </a:lnTo>
                  <a:lnTo>
                    <a:pt x="988" y="11"/>
                  </a:lnTo>
                  <a:lnTo>
                    <a:pt x="990" y="11"/>
                  </a:lnTo>
                  <a:lnTo>
                    <a:pt x="992" y="10"/>
                  </a:lnTo>
                  <a:lnTo>
                    <a:pt x="994" y="9"/>
                  </a:lnTo>
                  <a:lnTo>
                    <a:pt x="996" y="9"/>
                  </a:lnTo>
                  <a:lnTo>
                    <a:pt x="998" y="8"/>
                  </a:lnTo>
                  <a:lnTo>
                    <a:pt x="1000" y="7"/>
                  </a:lnTo>
                  <a:lnTo>
                    <a:pt x="1002" y="7"/>
                  </a:lnTo>
                  <a:lnTo>
                    <a:pt x="1004" y="6"/>
                  </a:lnTo>
                  <a:lnTo>
                    <a:pt x="1006" y="5"/>
                  </a:lnTo>
                  <a:lnTo>
                    <a:pt x="1008" y="5"/>
                  </a:lnTo>
                  <a:lnTo>
                    <a:pt x="1010" y="4"/>
                  </a:lnTo>
                  <a:lnTo>
                    <a:pt x="1012" y="3"/>
                  </a:lnTo>
                  <a:lnTo>
                    <a:pt x="1014" y="3"/>
                  </a:lnTo>
                  <a:lnTo>
                    <a:pt x="1016" y="2"/>
                  </a:lnTo>
                  <a:lnTo>
                    <a:pt x="1018" y="1"/>
                  </a:lnTo>
                  <a:lnTo>
                    <a:pt x="1020" y="1"/>
                  </a:lnTo>
                  <a:lnTo>
                    <a:pt x="1021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4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64" name="Rectangle 162"/>
            <p:cNvSpPr>
              <a:spLocks noChangeArrowheads="1"/>
            </p:cNvSpPr>
            <p:nvPr/>
          </p:nvSpPr>
          <p:spPr bwMode="auto">
            <a:xfrm>
              <a:off x="148" y="915"/>
              <a:ext cx="3616" cy="321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1752600" y="1433513"/>
            <a:ext cx="5753100" cy="5124450"/>
            <a:chOff x="144" y="903"/>
            <a:chExt cx="3624" cy="3228"/>
          </a:xfrm>
        </p:grpSpPr>
        <p:sp>
          <p:nvSpPr>
            <p:cNvPr id="14349" name="AutoShape 4"/>
            <p:cNvSpPr>
              <a:spLocks noChangeAspect="1" noChangeArrowheads="1" noTextEdit="1"/>
            </p:cNvSpPr>
            <p:nvPr/>
          </p:nvSpPr>
          <p:spPr bwMode="auto">
            <a:xfrm>
              <a:off x="144" y="909"/>
              <a:ext cx="3624" cy="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50" name="Rectangle 6"/>
            <p:cNvSpPr>
              <a:spLocks noChangeArrowheads="1"/>
            </p:cNvSpPr>
            <p:nvPr/>
          </p:nvSpPr>
          <p:spPr bwMode="auto">
            <a:xfrm>
              <a:off x="148" y="915"/>
              <a:ext cx="3616" cy="3210"/>
            </a:xfrm>
            <a:prstGeom prst="rect">
              <a:avLst/>
            </a:prstGeom>
            <a:solidFill>
              <a:srgbClr val="FFFFFF"/>
            </a:solidFill>
            <a:ln w="4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351" name="Line 7"/>
            <p:cNvSpPr>
              <a:spLocks noChangeShapeType="1"/>
            </p:cNvSpPr>
            <p:nvPr/>
          </p:nvSpPr>
          <p:spPr bwMode="auto">
            <a:xfrm flipV="1">
              <a:off x="261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52" name="Line 8"/>
            <p:cNvSpPr>
              <a:spLocks noChangeShapeType="1"/>
            </p:cNvSpPr>
            <p:nvPr/>
          </p:nvSpPr>
          <p:spPr bwMode="auto">
            <a:xfrm flipV="1">
              <a:off x="264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53" name="Line 9"/>
            <p:cNvSpPr>
              <a:spLocks noChangeShapeType="1"/>
            </p:cNvSpPr>
            <p:nvPr/>
          </p:nvSpPr>
          <p:spPr bwMode="auto">
            <a:xfrm flipV="1">
              <a:off x="374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54" name="Line 10"/>
            <p:cNvSpPr>
              <a:spLocks noChangeShapeType="1"/>
            </p:cNvSpPr>
            <p:nvPr/>
          </p:nvSpPr>
          <p:spPr bwMode="auto">
            <a:xfrm flipV="1">
              <a:off x="378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55" name="Line 11"/>
            <p:cNvSpPr>
              <a:spLocks noChangeShapeType="1"/>
            </p:cNvSpPr>
            <p:nvPr/>
          </p:nvSpPr>
          <p:spPr bwMode="auto">
            <a:xfrm flipV="1">
              <a:off x="487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56" name="Line 12"/>
            <p:cNvSpPr>
              <a:spLocks noChangeShapeType="1"/>
            </p:cNvSpPr>
            <p:nvPr/>
          </p:nvSpPr>
          <p:spPr bwMode="auto">
            <a:xfrm flipV="1">
              <a:off x="491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57" name="Line 13"/>
            <p:cNvSpPr>
              <a:spLocks noChangeShapeType="1"/>
            </p:cNvSpPr>
            <p:nvPr/>
          </p:nvSpPr>
          <p:spPr bwMode="auto">
            <a:xfrm flipV="1">
              <a:off x="601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58" name="Line 14"/>
            <p:cNvSpPr>
              <a:spLocks noChangeShapeType="1"/>
            </p:cNvSpPr>
            <p:nvPr/>
          </p:nvSpPr>
          <p:spPr bwMode="auto">
            <a:xfrm flipV="1">
              <a:off x="604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59" name="Line 15"/>
            <p:cNvSpPr>
              <a:spLocks noChangeShapeType="1"/>
            </p:cNvSpPr>
            <p:nvPr/>
          </p:nvSpPr>
          <p:spPr bwMode="auto">
            <a:xfrm flipV="1">
              <a:off x="710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60" name="Line 16"/>
            <p:cNvSpPr>
              <a:spLocks noChangeShapeType="1"/>
            </p:cNvSpPr>
            <p:nvPr/>
          </p:nvSpPr>
          <p:spPr bwMode="auto">
            <a:xfrm flipV="1">
              <a:off x="714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61" name="Line 17"/>
            <p:cNvSpPr>
              <a:spLocks noChangeShapeType="1"/>
            </p:cNvSpPr>
            <p:nvPr/>
          </p:nvSpPr>
          <p:spPr bwMode="auto">
            <a:xfrm flipV="1">
              <a:off x="824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62" name="Line 18"/>
            <p:cNvSpPr>
              <a:spLocks noChangeShapeType="1"/>
            </p:cNvSpPr>
            <p:nvPr/>
          </p:nvSpPr>
          <p:spPr bwMode="auto">
            <a:xfrm flipV="1">
              <a:off x="827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63" name="Line 19"/>
            <p:cNvSpPr>
              <a:spLocks noChangeShapeType="1"/>
            </p:cNvSpPr>
            <p:nvPr/>
          </p:nvSpPr>
          <p:spPr bwMode="auto">
            <a:xfrm flipV="1">
              <a:off x="937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64" name="Line 20"/>
            <p:cNvSpPr>
              <a:spLocks noChangeShapeType="1"/>
            </p:cNvSpPr>
            <p:nvPr/>
          </p:nvSpPr>
          <p:spPr bwMode="auto">
            <a:xfrm flipV="1">
              <a:off x="940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65" name="Line 21"/>
            <p:cNvSpPr>
              <a:spLocks noChangeShapeType="1"/>
            </p:cNvSpPr>
            <p:nvPr/>
          </p:nvSpPr>
          <p:spPr bwMode="auto">
            <a:xfrm flipV="1">
              <a:off x="1050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66" name="Line 22"/>
            <p:cNvSpPr>
              <a:spLocks noChangeShapeType="1"/>
            </p:cNvSpPr>
            <p:nvPr/>
          </p:nvSpPr>
          <p:spPr bwMode="auto">
            <a:xfrm flipV="1">
              <a:off x="1054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67" name="Line 23"/>
            <p:cNvSpPr>
              <a:spLocks noChangeShapeType="1"/>
            </p:cNvSpPr>
            <p:nvPr/>
          </p:nvSpPr>
          <p:spPr bwMode="auto">
            <a:xfrm flipV="1">
              <a:off x="1163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68" name="Line 24"/>
            <p:cNvSpPr>
              <a:spLocks noChangeShapeType="1"/>
            </p:cNvSpPr>
            <p:nvPr/>
          </p:nvSpPr>
          <p:spPr bwMode="auto">
            <a:xfrm flipV="1">
              <a:off x="1167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69" name="Line 25"/>
            <p:cNvSpPr>
              <a:spLocks noChangeShapeType="1"/>
            </p:cNvSpPr>
            <p:nvPr/>
          </p:nvSpPr>
          <p:spPr bwMode="auto">
            <a:xfrm flipV="1">
              <a:off x="1277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70" name="Line 26"/>
            <p:cNvSpPr>
              <a:spLocks noChangeShapeType="1"/>
            </p:cNvSpPr>
            <p:nvPr/>
          </p:nvSpPr>
          <p:spPr bwMode="auto">
            <a:xfrm flipV="1">
              <a:off x="1280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71" name="Line 27"/>
            <p:cNvSpPr>
              <a:spLocks noChangeShapeType="1"/>
            </p:cNvSpPr>
            <p:nvPr/>
          </p:nvSpPr>
          <p:spPr bwMode="auto">
            <a:xfrm flipV="1">
              <a:off x="1390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72" name="Line 28"/>
            <p:cNvSpPr>
              <a:spLocks noChangeShapeType="1"/>
            </p:cNvSpPr>
            <p:nvPr/>
          </p:nvSpPr>
          <p:spPr bwMode="auto">
            <a:xfrm flipV="1">
              <a:off x="1393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73" name="Line 29"/>
            <p:cNvSpPr>
              <a:spLocks noChangeShapeType="1"/>
            </p:cNvSpPr>
            <p:nvPr/>
          </p:nvSpPr>
          <p:spPr bwMode="auto">
            <a:xfrm flipV="1">
              <a:off x="1503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74" name="Line 30"/>
            <p:cNvSpPr>
              <a:spLocks noChangeShapeType="1"/>
            </p:cNvSpPr>
            <p:nvPr/>
          </p:nvSpPr>
          <p:spPr bwMode="auto">
            <a:xfrm flipV="1">
              <a:off x="1507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75" name="Line 31"/>
            <p:cNvSpPr>
              <a:spLocks noChangeShapeType="1"/>
            </p:cNvSpPr>
            <p:nvPr/>
          </p:nvSpPr>
          <p:spPr bwMode="auto">
            <a:xfrm flipV="1">
              <a:off x="1613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76" name="Line 32"/>
            <p:cNvSpPr>
              <a:spLocks noChangeShapeType="1"/>
            </p:cNvSpPr>
            <p:nvPr/>
          </p:nvSpPr>
          <p:spPr bwMode="auto">
            <a:xfrm flipV="1">
              <a:off x="1616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77" name="Line 33"/>
            <p:cNvSpPr>
              <a:spLocks noChangeShapeType="1"/>
            </p:cNvSpPr>
            <p:nvPr/>
          </p:nvSpPr>
          <p:spPr bwMode="auto">
            <a:xfrm flipV="1">
              <a:off x="1726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78" name="Line 34"/>
            <p:cNvSpPr>
              <a:spLocks noChangeShapeType="1"/>
            </p:cNvSpPr>
            <p:nvPr/>
          </p:nvSpPr>
          <p:spPr bwMode="auto">
            <a:xfrm flipV="1">
              <a:off x="1730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79" name="Line 35"/>
            <p:cNvSpPr>
              <a:spLocks noChangeShapeType="1"/>
            </p:cNvSpPr>
            <p:nvPr/>
          </p:nvSpPr>
          <p:spPr bwMode="auto">
            <a:xfrm flipV="1">
              <a:off x="1839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0" name="Line 36"/>
            <p:cNvSpPr>
              <a:spLocks noChangeShapeType="1"/>
            </p:cNvSpPr>
            <p:nvPr/>
          </p:nvSpPr>
          <p:spPr bwMode="auto">
            <a:xfrm flipV="1">
              <a:off x="1843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1" name="Line 37"/>
            <p:cNvSpPr>
              <a:spLocks noChangeShapeType="1"/>
            </p:cNvSpPr>
            <p:nvPr/>
          </p:nvSpPr>
          <p:spPr bwMode="auto">
            <a:xfrm flipV="1">
              <a:off x="1952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2" name="Line 38"/>
            <p:cNvSpPr>
              <a:spLocks noChangeShapeType="1"/>
            </p:cNvSpPr>
            <p:nvPr/>
          </p:nvSpPr>
          <p:spPr bwMode="auto">
            <a:xfrm flipV="1">
              <a:off x="1956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3" name="Line 39"/>
            <p:cNvSpPr>
              <a:spLocks noChangeShapeType="1"/>
            </p:cNvSpPr>
            <p:nvPr/>
          </p:nvSpPr>
          <p:spPr bwMode="auto">
            <a:xfrm flipV="1">
              <a:off x="2066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4" name="Line 40"/>
            <p:cNvSpPr>
              <a:spLocks noChangeShapeType="1"/>
            </p:cNvSpPr>
            <p:nvPr/>
          </p:nvSpPr>
          <p:spPr bwMode="auto">
            <a:xfrm flipV="1">
              <a:off x="2069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5" name="Line 41"/>
            <p:cNvSpPr>
              <a:spLocks noChangeShapeType="1"/>
            </p:cNvSpPr>
            <p:nvPr/>
          </p:nvSpPr>
          <p:spPr bwMode="auto">
            <a:xfrm flipV="1">
              <a:off x="2179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6" name="Line 42"/>
            <p:cNvSpPr>
              <a:spLocks noChangeShapeType="1"/>
            </p:cNvSpPr>
            <p:nvPr/>
          </p:nvSpPr>
          <p:spPr bwMode="auto">
            <a:xfrm flipV="1">
              <a:off x="2183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7" name="Line 43"/>
            <p:cNvSpPr>
              <a:spLocks noChangeShapeType="1"/>
            </p:cNvSpPr>
            <p:nvPr/>
          </p:nvSpPr>
          <p:spPr bwMode="auto">
            <a:xfrm flipV="1">
              <a:off x="2292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8" name="Line 44"/>
            <p:cNvSpPr>
              <a:spLocks noChangeShapeType="1"/>
            </p:cNvSpPr>
            <p:nvPr/>
          </p:nvSpPr>
          <p:spPr bwMode="auto">
            <a:xfrm flipV="1">
              <a:off x="2296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89" name="Line 45"/>
            <p:cNvSpPr>
              <a:spLocks noChangeShapeType="1"/>
            </p:cNvSpPr>
            <p:nvPr/>
          </p:nvSpPr>
          <p:spPr bwMode="auto">
            <a:xfrm flipV="1">
              <a:off x="2515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0" name="Line 46"/>
            <p:cNvSpPr>
              <a:spLocks noChangeShapeType="1"/>
            </p:cNvSpPr>
            <p:nvPr/>
          </p:nvSpPr>
          <p:spPr bwMode="auto">
            <a:xfrm flipV="1">
              <a:off x="2519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1" name="Line 47"/>
            <p:cNvSpPr>
              <a:spLocks noChangeShapeType="1"/>
            </p:cNvSpPr>
            <p:nvPr/>
          </p:nvSpPr>
          <p:spPr bwMode="auto">
            <a:xfrm flipV="1">
              <a:off x="2628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2" name="Line 48"/>
            <p:cNvSpPr>
              <a:spLocks noChangeShapeType="1"/>
            </p:cNvSpPr>
            <p:nvPr/>
          </p:nvSpPr>
          <p:spPr bwMode="auto">
            <a:xfrm flipV="1">
              <a:off x="2632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3" name="Line 49"/>
            <p:cNvSpPr>
              <a:spLocks noChangeShapeType="1"/>
            </p:cNvSpPr>
            <p:nvPr/>
          </p:nvSpPr>
          <p:spPr bwMode="auto">
            <a:xfrm flipV="1">
              <a:off x="2742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4" name="Line 50"/>
            <p:cNvSpPr>
              <a:spLocks noChangeShapeType="1"/>
            </p:cNvSpPr>
            <p:nvPr/>
          </p:nvSpPr>
          <p:spPr bwMode="auto">
            <a:xfrm flipV="1">
              <a:off x="2745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5" name="Line 51"/>
            <p:cNvSpPr>
              <a:spLocks noChangeShapeType="1"/>
            </p:cNvSpPr>
            <p:nvPr/>
          </p:nvSpPr>
          <p:spPr bwMode="auto">
            <a:xfrm flipV="1">
              <a:off x="2855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6" name="Line 52"/>
            <p:cNvSpPr>
              <a:spLocks noChangeShapeType="1"/>
            </p:cNvSpPr>
            <p:nvPr/>
          </p:nvSpPr>
          <p:spPr bwMode="auto">
            <a:xfrm flipV="1">
              <a:off x="2858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7" name="Line 53"/>
            <p:cNvSpPr>
              <a:spLocks noChangeShapeType="1"/>
            </p:cNvSpPr>
            <p:nvPr/>
          </p:nvSpPr>
          <p:spPr bwMode="auto">
            <a:xfrm flipV="1">
              <a:off x="2968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8" name="Line 54"/>
            <p:cNvSpPr>
              <a:spLocks noChangeShapeType="1"/>
            </p:cNvSpPr>
            <p:nvPr/>
          </p:nvSpPr>
          <p:spPr bwMode="auto">
            <a:xfrm flipV="1">
              <a:off x="2972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99" name="Line 55"/>
            <p:cNvSpPr>
              <a:spLocks noChangeShapeType="1"/>
            </p:cNvSpPr>
            <p:nvPr/>
          </p:nvSpPr>
          <p:spPr bwMode="auto">
            <a:xfrm flipV="1">
              <a:off x="3081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0" name="Line 56"/>
            <p:cNvSpPr>
              <a:spLocks noChangeShapeType="1"/>
            </p:cNvSpPr>
            <p:nvPr/>
          </p:nvSpPr>
          <p:spPr bwMode="auto">
            <a:xfrm flipV="1">
              <a:off x="3085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1" name="Line 57"/>
            <p:cNvSpPr>
              <a:spLocks noChangeShapeType="1"/>
            </p:cNvSpPr>
            <p:nvPr/>
          </p:nvSpPr>
          <p:spPr bwMode="auto">
            <a:xfrm flipV="1">
              <a:off x="3195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2" name="Line 58"/>
            <p:cNvSpPr>
              <a:spLocks noChangeShapeType="1"/>
            </p:cNvSpPr>
            <p:nvPr/>
          </p:nvSpPr>
          <p:spPr bwMode="auto">
            <a:xfrm flipV="1">
              <a:off x="3198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3" name="Line 59"/>
            <p:cNvSpPr>
              <a:spLocks noChangeShapeType="1"/>
            </p:cNvSpPr>
            <p:nvPr/>
          </p:nvSpPr>
          <p:spPr bwMode="auto">
            <a:xfrm flipV="1">
              <a:off x="3308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4" name="Line 60"/>
            <p:cNvSpPr>
              <a:spLocks noChangeShapeType="1"/>
            </p:cNvSpPr>
            <p:nvPr/>
          </p:nvSpPr>
          <p:spPr bwMode="auto">
            <a:xfrm flipV="1">
              <a:off x="3311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5" name="Line 61"/>
            <p:cNvSpPr>
              <a:spLocks noChangeShapeType="1"/>
            </p:cNvSpPr>
            <p:nvPr/>
          </p:nvSpPr>
          <p:spPr bwMode="auto">
            <a:xfrm flipV="1">
              <a:off x="3418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6" name="Line 62"/>
            <p:cNvSpPr>
              <a:spLocks noChangeShapeType="1"/>
            </p:cNvSpPr>
            <p:nvPr/>
          </p:nvSpPr>
          <p:spPr bwMode="auto">
            <a:xfrm flipV="1">
              <a:off x="3421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7" name="Line 63"/>
            <p:cNvSpPr>
              <a:spLocks noChangeShapeType="1"/>
            </p:cNvSpPr>
            <p:nvPr/>
          </p:nvSpPr>
          <p:spPr bwMode="auto">
            <a:xfrm flipV="1">
              <a:off x="3531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8" name="Line 64"/>
            <p:cNvSpPr>
              <a:spLocks noChangeShapeType="1"/>
            </p:cNvSpPr>
            <p:nvPr/>
          </p:nvSpPr>
          <p:spPr bwMode="auto">
            <a:xfrm flipV="1">
              <a:off x="3534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09" name="Line 65"/>
            <p:cNvSpPr>
              <a:spLocks noChangeShapeType="1"/>
            </p:cNvSpPr>
            <p:nvPr/>
          </p:nvSpPr>
          <p:spPr bwMode="auto">
            <a:xfrm flipV="1">
              <a:off x="3644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0" name="Line 66"/>
            <p:cNvSpPr>
              <a:spLocks noChangeShapeType="1"/>
            </p:cNvSpPr>
            <p:nvPr/>
          </p:nvSpPr>
          <p:spPr bwMode="auto">
            <a:xfrm flipV="1">
              <a:off x="3648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1" name="Line 67"/>
            <p:cNvSpPr>
              <a:spLocks noChangeShapeType="1"/>
            </p:cNvSpPr>
            <p:nvPr/>
          </p:nvSpPr>
          <p:spPr bwMode="auto">
            <a:xfrm>
              <a:off x="151" y="3987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2" name="Line 68"/>
            <p:cNvSpPr>
              <a:spLocks noChangeShapeType="1"/>
            </p:cNvSpPr>
            <p:nvPr/>
          </p:nvSpPr>
          <p:spPr bwMode="auto">
            <a:xfrm>
              <a:off x="151" y="3993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3" name="Line 69"/>
            <p:cNvSpPr>
              <a:spLocks noChangeShapeType="1"/>
            </p:cNvSpPr>
            <p:nvPr/>
          </p:nvSpPr>
          <p:spPr bwMode="auto">
            <a:xfrm>
              <a:off x="151" y="3855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4" name="Line 70"/>
            <p:cNvSpPr>
              <a:spLocks noChangeShapeType="1"/>
            </p:cNvSpPr>
            <p:nvPr/>
          </p:nvSpPr>
          <p:spPr bwMode="auto">
            <a:xfrm>
              <a:off x="151" y="3861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5" name="Line 71"/>
            <p:cNvSpPr>
              <a:spLocks noChangeShapeType="1"/>
            </p:cNvSpPr>
            <p:nvPr/>
          </p:nvSpPr>
          <p:spPr bwMode="auto">
            <a:xfrm>
              <a:off x="151" y="3729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6" name="Line 72"/>
            <p:cNvSpPr>
              <a:spLocks noChangeShapeType="1"/>
            </p:cNvSpPr>
            <p:nvPr/>
          </p:nvSpPr>
          <p:spPr bwMode="auto">
            <a:xfrm>
              <a:off x="151" y="3735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7" name="Line 73"/>
            <p:cNvSpPr>
              <a:spLocks noChangeShapeType="1"/>
            </p:cNvSpPr>
            <p:nvPr/>
          </p:nvSpPr>
          <p:spPr bwMode="auto">
            <a:xfrm>
              <a:off x="151" y="3603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8" name="Line 74"/>
            <p:cNvSpPr>
              <a:spLocks noChangeShapeType="1"/>
            </p:cNvSpPr>
            <p:nvPr/>
          </p:nvSpPr>
          <p:spPr bwMode="auto">
            <a:xfrm>
              <a:off x="151" y="3609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19" name="Line 75"/>
            <p:cNvSpPr>
              <a:spLocks noChangeShapeType="1"/>
            </p:cNvSpPr>
            <p:nvPr/>
          </p:nvSpPr>
          <p:spPr bwMode="auto">
            <a:xfrm>
              <a:off x="151" y="3471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0" name="Line 76"/>
            <p:cNvSpPr>
              <a:spLocks noChangeShapeType="1"/>
            </p:cNvSpPr>
            <p:nvPr/>
          </p:nvSpPr>
          <p:spPr bwMode="auto">
            <a:xfrm>
              <a:off x="151" y="3477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1" name="Line 77"/>
            <p:cNvSpPr>
              <a:spLocks noChangeShapeType="1"/>
            </p:cNvSpPr>
            <p:nvPr/>
          </p:nvSpPr>
          <p:spPr bwMode="auto">
            <a:xfrm>
              <a:off x="151" y="3345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2" name="Line 78"/>
            <p:cNvSpPr>
              <a:spLocks noChangeShapeType="1"/>
            </p:cNvSpPr>
            <p:nvPr/>
          </p:nvSpPr>
          <p:spPr bwMode="auto">
            <a:xfrm>
              <a:off x="151" y="3351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3" name="Line 79"/>
            <p:cNvSpPr>
              <a:spLocks noChangeShapeType="1"/>
            </p:cNvSpPr>
            <p:nvPr/>
          </p:nvSpPr>
          <p:spPr bwMode="auto">
            <a:xfrm>
              <a:off x="151" y="3219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4" name="Line 80"/>
            <p:cNvSpPr>
              <a:spLocks noChangeShapeType="1"/>
            </p:cNvSpPr>
            <p:nvPr/>
          </p:nvSpPr>
          <p:spPr bwMode="auto">
            <a:xfrm>
              <a:off x="151" y="3225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5" name="Line 81"/>
            <p:cNvSpPr>
              <a:spLocks noChangeShapeType="1"/>
            </p:cNvSpPr>
            <p:nvPr/>
          </p:nvSpPr>
          <p:spPr bwMode="auto">
            <a:xfrm>
              <a:off x="151" y="3087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6" name="Line 82"/>
            <p:cNvSpPr>
              <a:spLocks noChangeShapeType="1"/>
            </p:cNvSpPr>
            <p:nvPr/>
          </p:nvSpPr>
          <p:spPr bwMode="auto">
            <a:xfrm>
              <a:off x="151" y="3093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7" name="Line 83"/>
            <p:cNvSpPr>
              <a:spLocks noChangeShapeType="1"/>
            </p:cNvSpPr>
            <p:nvPr/>
          </p:nvSpPr>
          <p:spPr bwMode="auto">
            <a:xfrm>
              <a:off x="151" y="2961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8" name="Line 84"/>
            <p:cNvSpPr>
              <a:spLocks noChangeShapeType="1"/>
            </p:cNvSpPr>
            <p:nvPr/>
          </p:nvSpPr>
          <p:spPr bwMode="auto">
            <a:xfrm>
              <a:off x="151" y="2967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29" name="Line 85"/>
            <p:cNvSpPr>
              <a:spLocks noChangeShapeType="1"/>
            </p:cNvSpPr>
            <p:nvPr/>
          </p:nvSpPr>
          <p:spPr bwMode="auto">
            <a:xfrm>
              <a:off x="151" y="2835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0" name="Line 86"/>
            <p:cNvSpPr>
              <a:spLocks noChangeShapeType="1"/>
            </p:cNvSpPr>
            <p:nvPr/>
          </p:nvSpPr>
          <p:spPr bwMode="auto">
            <a:xfrm>
              <a:off x="151" y="2841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1" name="Line 87"/>
            <p:cNvSpPr>
              <a:spLocks noChangeShapeType="1"/>
            </p:cNvSpPr>
            <p:nvPr/>
          </p:nvSpPr>
          <p:spPr bwMode="auto">
            <a:xfrm>
              <a:off x="151" y="2703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2" name="Line 88"/>
            <p:cNvSpPr>
              <a:spLocks noChangeShapeType="1"/>
            </p:cNvSpPr>
            <p:nvPr/>
          </p:nvSpPr>
          <p:spPr bwMode="auto">
            <a:xfrm>
              <a:off x="151" y="2709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3" name="Line 89"/>
            <p:cNvSpPr>
              <a:spLocks noChangeShapeType="1"/>
            </p:cNvSpPr>
            <p:nvPr/>
          </p:nvSpPr>
          <p:spPr bwMode="auto">
            <a:xfrm>
              <a:off x="151" y="2577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4" name="Line 90"/>
            <p:cNvSpPr>
              <a:spLocks noChangeShapeType="1"/>
            </p:cNvSpPr>
            <p:nvPr/>
          </p:nvSpPr>
          <p:spPr bwMode="auto">
            <a:xfrm>
              <a:off x="151" y="2583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5" name="Line 91"/>
            <p:cNvSpPr>
              <a:spLocks noChangeShapeType="1"/>
            </p:cNvSpPr>
            <p:nvPr/>
          </p:nvSpPr>
          <p:spPr bwMode="auto">
            <a:xfrm>
              <a:off x="151" y="2451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6" name="Line 92"/>
            <p:cNvSpPr>
              <a:spLocks noChangeShapeType="1"/>
            </p:cNvSpPr>
            <p:nvPr/>
          </p:nvSpPr>
          <p:spPr bwMode="auto">
            <a:xfrm>
              <a:off x="151" y="2457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7" name="Line 93"/>
            <p:cNvSpPr>
              <a:spLocks noChangeShapeType="1"/>
            </p:cNvSpPr>
            <p:nvPr/>
          </p:nvSpPr>
          <p:spPr bwMode="auto">
            <a:xfrm>
              <a:off x="151" y="2325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8" name="Line 94"/>
            <p:cNvSpPr>
              <a:spLocks noChangeShapeType="1"/>
            </p:cNvSpPr>
            <p:nvPr/>
          </p:nvSpPr>
          <p:spPr bwMode="auto">
            <a:xfrm>
              <a:off x="151" y="2331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39" name="Line 95"/>
            <p:cNvSpPr>
              <a:spLocks noChangeShapeType="1"/>
            </p:cNvSpPr>
            <p:nvPr/>
          </p:nvSpPr>
          <p:spPr bwMode="auto">
            <a:xfrm>
              <a:off x="151" y="2067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0" name="Line 96"/>
            <p:cNvSpPr>
              <a:spLocks noChangeShapeType="1"/>
            </p:cNvSpPr>
            <p:nvPr/>
          </p:nvSpPr>
          <p:spPr bwMode="auto">
            <a:xfrm>
              <a:off x="151" y="2073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1" name="Line 97"/>
            <p:cNvSpPr>
              <a:spLocks noChangeShapeType="1"/>
            </p:cNvSpPr>
            <p:nvPr/>
          </p:nvSpPr>
          <p:spPr bwMode="auto">
            <a:xfrm>
              <a:off x="151" y="1941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2" name="Line 98"/>
            <p:cNvSpPr>
              <a:spLocks noChangeShapeType="1"/>
            </p:cNvSpPr>
            <p:nvPr/>
          </p:nvSpPr>
          <p:spPr bwMode="auto">
            <a:xfrm>
              <a:off x="151" y="1947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3" name="Line 99"/>
            <p:cNvSpPr>
              <a:spLocks noChangeShapeType="1"/>
            </p:cNvSpPr>
            <p:nvPr/>
          </p:nvSpPr>
          <p:spPr bwMode="auto">
            <a:xfrm>
              <a:off x="151" y="1809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4" name="Line 100"/>
            <p:cNvSpPr>
              <a:spLocks noChangeShapeType="1"/>
            </p:cNvSpPr>
            <p:nvPr/>
          </p:nvSpPr>
          <p:spPr bwMode="auto">
            <a:xfrm>
              <a:off x="151" y="1815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5" name="Line 101"/>
            <p:cNvSpPr>
              <a:spLocks noChangeShapeType="1"/>
            </p:cNvSpPr>
            <p:nvPr/>
          </p:nvSpPr>
          <p:spPr bwMode="auto">
            <a:xfrm>
              <a:off x="151" y="1683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6" name="Line 102"/>
            <p:cNvSpPr>
              <a:spLocks noChangeShapeType="1"/>
            </p:cNvSpPr>
            <p:nvPr/>
          </p:nvSpPr>
          <p:spPr bwMode="auto">
            <a:xfrm>
              <a:off x="151" y="1689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7" name="Line 103"/>
            <p:cNvSpPr>
              <a:spLocks noChangeShapeType="1"/>
            </p:cNvSpPr>
            <p:nvPr/>
          </p:nvSpPr>
          <p:spPr bwMode="auto">
            <a:xfrm>
              <a:off x="151" y="1557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8" name="Line 104"/>
            <p:cNvSpPr>
              <a:spLocks noChangeShapeType="1"/>
            </p:cNvSpPr>
            <p:nvPr/>
          </p:nvSpPr>
          <p:spPr bwMode="auto">
            <a:xfrm>
              <a:off x="151" y="1563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49" name="Line 105"/>
            <p:cNvSpPr>
              <a:spLocks noChangeShapeType="1"/>
            </p:cNvSpPr>
            <p:nvPr/>
          </p:nvSpPr>
          <p:spPr bwMode="auto">
            <a:xfrm>
              <a:off x="151" y="1425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50" name="Line 106"/>
            <p:cNvSpPr>
              <a:spLocks noChangeShapeType="1"/>
            </p:cNvSpPr>
            <p:nvPr/>
          </p:nvSpPr>
          <p:spPr bwMode="auto">
            <a:xfrm>
              <a:off x="151" y="1431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51" name="Line 107"/>
            <p:cNvSpPr>
              <a:spLocks noChangeShapeType="1"/>
            </p:cNvSpPr>
            <p:nvPr/>
          </p:nvSpPr>
          <p:spPr bwMode="auto">
            <a:xfrm>
              <a:off x="151" y="1299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52" name="Line 108"/>
            <p:cNvSpPr>
              <a:spLocks noChangeShapeType="1"/>
            </p:cNvSpPr>
            <p:nvPr/>
          </p:nvSpPr>
          <p:spPr bwMode="auto">
            <a:xfrm>
              <a:off x="151" y="1305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53" name="Line 109"/>
            <p:cNvSpPr>
              <a:spLocks noChangeShapeType="1"/>
            </p:cNvSpPr>
            <p:nvPr/>
          </p:nvSpPr>
          <p:spPr bwMode="auto">
            <a:xfrm>
              <a:off x="151" y="1173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54" name="Line 110"/>
            <p:cNvSpPr>
              <a:spLocks noChangeShapeType="1"/>
            </p:cNvSpPr>
            <p:nvPr/>
          </p:nvSpPr>
          <p:spPr bwMode="auto">
            <a:xfrm>
              <a:off x="151" y="1179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55" name="Line 111"/>
            <p:cNvSpPr>
              <a:spLocks noChangeShapeType="1"/>
            </p:cNvSpPr>
            <p:nvPr/>
          </p:nvSpPr>
          <p:spPr bwMode="auto">
            <a:xfrm>
              <a:off x="151" y="1041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56" name="Line 112"/>
            <p:cNvSpPr>
              <a:spLocks noChangeShapeType="1"/>
            </p:cNvSpPr>
            <p:nvPr/>
          </p:nvSpPr>
          <p:spPr bwMode="auto">
            <a:xfrm>
              <a:off x="151" y="1047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57" name="Line 113"/>
            <p:cNvSpPr>
              <a:spLocks noChangeShapeType="1"/>
            </p:cNvSpPr>
            <p:nvPr/>
          </p:nvSpPr>
          <p:spPr bwMode="auto">
            <a:xfrm>
              <a:off x="151" y="2187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58" name="Line 114"/>
            <p:cNvSpPr>
              <a:spLocks noChangeShapeType="1"/>
            </p:cNvSpPr>
            <p:nvPr/>
          </p:nvSpPr>
          <p:spPr bwMode="auto">
            <a:xfrm>
              <a:off x="151" y="2193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59" name="Line 115"/>
            <p:cNvSpPr>
              <a:spLocks noChangeShapeType="1"/>
            </p:cNvSpPr>
            <p:nvPr/>
          </p:nvSpPr>
          <p:spPr bwMode="auto">
            <a:xfrm>
              <a:off x="151" y="2199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60" name="Line 116"/>
            <p:cNvSpPr>
              <a:spLocks noChangeShapeType="1"/>
            </p:cNvSpPr>
            <p:nvPr/>
          </p:nvSpPr>
          <p:spPr bwMode="auto">
            <a:xfrm>
              <a:off x="151" y="2205"/>
              <a:ext cx="361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61" name="Rectangle 117"/>
            <p:cNvSpPr>
              <a:spLocks noChangeArrowheads="1"/>
            </p:cNvSpPr>
            <p:nvPr/>
          </p:nvSpPr>
          <p:spPr bwMode="auto">
            <a:xfrm>
              <a:off x="3690" y="2007"/>
              <a:ext cx="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14462" name="Freeform 118"/>
            <p:cNvSpPr>
              <a:spLocks/>
            </p:cNvSpPr>
            <p:nvPr/>
          </p:nvSpPr>
          <p:spPr bwMode="auto">
            <a:xfrm>
              <a:off x="3726" y="2145"/>
              <a:ext cx="31" cy="108"/>
            </a:xfrm>
            <a:custGeom>
              <a:avLst/>
              <a:gdLst>
                <a:gd name="T0" fmla="*/ 0 w 31"/>
                <a:gd name="T1" fmla="*/ 0 h 108"/>
                <a:gd name="T2" fmla="*/ 31 w 31"/>
                <a:gd name="T3" fmla="*/ 54 h 108"/>
                <a:gd name="T4" fmla="*/ 0 w 31"/>
                <a:gd name="T5" fmla="*/ 108 h 108"/>
                <a:gd name="T6" fmla="*/ 0 w 31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"/>
                <a:gd name="T13" fmla="*/ 0 h 108"/>
                <a:gd name="T14" fmla="*/ 31 w 31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" h="108">
                  <a:moveTo>
                    <a:pt x="0" y="0"/>
                  </a:moveTo>
                  <a:lnTo>
                    <a:pt x="31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63" name="Line 119"/>
            <p:cNvSpPr>
              <a:spLocks noChangeShapeType="1"/>
            </p:cNvSpPr>
            <p:nvPr/>
          </p:nvSpPr>
          <p:spPr bwMode="auto">
            <a:xfrm flipV="1">
              <a:off x="2402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64" name="Line 120"/>
            <p:cNvSpPr>
              <a:spLocks noChangeShapeType="1"/>
            </p:cNvSpPr>
            <p:nvPr/>
          </p:nvSpPr>
          <p:spPr bwMode="auto">
            <a:xfrm flipV="1">
              <a:off x="2405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65" name="Line 121"/>
            <p:cNvSpPr>
              <a:spLocks noChangeShapeType="1"/>
            </p:cNvSpPr>
            <p:nvPr/>
          </p:nvSpPr>
          <p:spPr bwMode="auto">
            <a:xfrm flipV="1">
              <a:off x="2409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66" name="Line 122"/>
            <p:cNvSpPr>
              <a:spLocks noChangeShapeType="1"/>
            </p:cNvSpPr>
            <p:nvPr/>
          </p:nvSpPr>
          <p:spPr bwMode="auto">
            <a:xfrm flipV="1">
              <a:off x="2413" y="915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67" name="Rectangle 123"/>
            <p:cNvSpPr>
              <a:spLocks noChangeArrowheads="1"/>
            </p:cNvSpPr>
            <p:nvPr/>
          </p:nvSpPr>
          <p:spPr bwMode="auto">
            <a:xfrm>
              <a:off x="2451" y="903"/>
              <a:ext cx="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14468" name="Freeform 124"/>
            <p:cNvSpPr>
              <a:spLocks/>
            </p:cNvSpPr>
            <p:nvPr/>
          </p:nvSpPr>
          <p:spPr bwMode="auto">
            <a:xfrm>
              <a:off x="2377" y="921"/>
              <a:ext cx="64" cy="54"/>
            </a:xfrm>
            <a:custGeom>
              <a:avLst/>
              <a:gdLst>
                <a:gd name="T0" fmla="*/ 0 w 64"/>
                <a:gd name="T1" fmla="*/ 54 h 54"/>
                <a:gd name="T2" fmla="*/ 32 w 64"/>
                <a:gd name="T3" fmla="*/ 0 h 54"/>
                <a:gd name="T4" fmla="*/ 64 w 64"/>
                <a:gd name="T5" fmla="*/ 54 h 54"/>
                <a:gd name="T6" fmla="*/ 0 w 64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4"/>
                <a:gd name="T13" fmla="*/ 0 h 54"/>
                <a:gd name="T14" fmla="*/ 64 w 64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4" h="54">
                  <a:moveTo>
                    <a:pt x="0" y="54"/>
                  </a:moveTo>
                  <a:lnTo>
                    <a:pt x="32" y="0"/>
                  </a:lnTo>
                  <a:lnTo>
                    <a:pt x="64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4469" name="Rectangle 125"/>
            <p:cNvSpPr>
              <a:spLocks noChangeArrowheads="1"/>
            </p:cNvSpPr>
            <p:nvPr/>
          </p:nvSpPr>
          <p:spPr bwMode="auto">
            <a:xfrm>
              <a:off x="148" y="915"/>
              <a:ext cx="3616" cy="321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70" name="Line 126"/>
            <p:cNvSpPr>
              <a:spLocks noChangeShapeType="1"/>
            </p:cNvSpPr>
            <p:nvPr/>
          </p:nvSpPr>
          <p:spPr bwMode="auto">
            <a:xfrm>
              <a:off x="378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71" name="Rectangle 127"/>
            <p:cNvSpPr>
              <a:spLocks noChangeArrowheads="1"/>
            </p:cNvSpPr>
            <p:nvPr/>
          </p:nvSpPr>
          <p:spPr bwMode="auto">
            <a:xfrm>
              <a:off x="342" y="2241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-9</a:t>
              </a:r>
              <a:endParaRPr lang="en-US"/>
            </a:p>
          </p:txBody>
        </p:sp>
        <p:sp>
          <p:nvSpPr>
            <p:cNvPr id="14472" name="Line 128"/>
            <p:cNvSpPr>
              <a:spLocks noChangeShapeType="1"/>
            </p:cNvSpPr>
            <p:nvPr/>
          </p:nvSpPr>
          <p:spPr bwMode="auto">
            <a:xfrm>
              <a:off x="604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73" name="Rectangle 129"/>
            <p:cNvSpPr>
              <a:spLocks noChangeArrowheads="1"/>
            </p:cNvSpPr>
            <p:nvPr/>
          </p:nvSpPr>
          <p:spPr bwMode="auto">
            <a:xfrm>
              <a:off x="569" y="2241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/>
            </a:p>
          </p:txBody>
        </p:sp>
        <p:sp>
          <p:nvSpPr>
            <p:cNvPr id="14474" name="Line 130"/>
            <p:cNvSpPr>
              <a:spLocks noChangeShapeType="1"/>
            </p:cNvSpPr>
            <p:nvPr/>
          </p:nvSpPr>
          <p:spPr bwMode="auto">
            <a:xfrm>
              <a:off x="827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75" name="Rectangle 131"/>
            <p:cNvSpPr>
              <a:spLocks noChangeArrowheads="1"/>
            </p:cNvSpPr>
            <p:nvPr/>
          </p:nvSpPr>
          <p:spPr bwMode="auto">
            <a:xfrm>
              <a:off x="792" y="2241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-7</a:t>
              </a:r>
              <a:endParaRPr lang="en-US"/>
            </a:p>
          </p:txBody>
        </p:sp>
        <p:sp>
          <p:nvSpPr>
            <p:cNvPr id="14476" name="Line 132"/>
            <p:cNvSpPr>
              <a:spLocks noChangeShapeType="1"/>
            </p:cNvSpPr>
            <p:nvPr/>
          </p:nvSpPr>
          <p:spPr bwMode="auto">
            <a:xfrm>
              <a:off x="1054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77" name="Rectangle 133"/>
            <p:cNvSpPr>
              <a:spLocks noChangeArrowheads="1"/>
            </p:cNvSpPr>
            <p:nvPr/>
          </p:nvSpPr>
          <p:spPr bwMode="auto">
            <a:xfrm>
              <a:off x="1018" y="2241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/>
            </a:p>
          </p:txBody>
        </p:sp>
        <p:sp>
          <p:nvSpPr>
            <p:cNvPr id="14478" name="Line 134"/>
            <p:cNvSpPr>
              <a:spLocks noChangeShapeType="1"/>
            </p:cNvSpPr>
            <p:nvPr/>
          </p:nvSpPr>
          <p:spPr bwMode="auto">
            <a:xfrm>
              <a:off x="1280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79" name="Rectangle 135"/>
            <p:cNvSpPr>
              <a:spLocks noChangeArrowheads="1"/>
            </p:cNvSpPr>
            <p:nvPr/>
          </p:nvSpPr>
          <p:spPr bwMode="auto">
            <a:xfrm>
              <a:off x="1245" y="2241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14480" name="Line 136"/>
            <p:cNvSpPr>
              <a:spLocks noChangeShapeType="1"/>
            </p:cNvSpPr>
            <p:nvPr/>
          </p:nvSpPr>
          <p:spPr bwMode="auto">
            <a:xfrm>
              <a:off x="1507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81" name="Rectangle 137"/>
            <p:cNvSpPr>
              <a:spLocks noChangeArrowheads="1"/>
            </p:cNvSpPr>
            <p:nvPr/>
          </p:nvSpPr>
          <p:spPr bwMode="auto">
            <a:xfrm>
              <a:off x="1471" y="2241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14482" name="Line 138"/>
            <p:cNvSpPr>
              <a:spLocks noChangeShapeType="1"/>
            </p:cNvSpPr>
            <p:nvPr/>
          </p:nvSpPr>
          <p:spPr bwMode="auto">
            <a:xfrm>
              <a:off x="1730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83" name="Rectangle 139"/>
            <p:cNvSpPr>
              <a:spLocks noChangeArrowheads="1"/>
            </p:cNvSpPr>
            <p:nvPr/>
          </p:nvSpPr>
          <p:spPr bwMode="auto">
            <a:xfrm>
              <a:off x="1694" y="2241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/>
            </a:p>
          </p:txBody>
        </p:sp>
        <p:sp>
          <p:nvSpPr>
            <p:cNvPr id="14484" name="Line 140"/>
            <p:cNvSpPr>
              <a:spLocks noChangeShapeType="1"/>
            </p:cNvSpPr>
            <p:nvPr/>
          </p:nvSpPr>
          <p:spPr bwMode="auto">
            <a:xfrm>
              <a:off x="1956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85" name="Rectangle 141"/>
            <p:cNvSpPr>
              <a:spLocks noChangeArrowheads="1"/>
            </p:cNvSpPr>
            <p:nvPr/>
          </p:nvSpPr>
          <p:spPr bwMode="auto">
            <a:xfrm>
              <a:off x="1921" y="2241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14486" name="Line 142"/>
            <p:cNvSpPr>
              <a:spLocks noChangeShapeType="1"/>
            </p:cNvSpPr>
            <p:nvPr/>
          </p:nvSpPr>
          <p:spPr bwMode="auto">
            <a:xfrm>
              <a:off x="2183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87" name="Rectangle 143"/>
            <p:cNvSpPr>
              <a:spLocks noChangeArrowheads="1"/>
            </p:cNvSpPr>
            <p:nvPr/>
          </p:nvSpPr>
          <p:spPr bwMode="auto">
            <a:xfrm>
              <a:off x="2147" y="2241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14488" name="Rectangle 144"/>
            <p:cNvSpPr>
              <a:spLocks noChangeArrowheads="1"/>
            </p:cNvSpPr>
            <p:nvPr/>
          </p:nvSpPr>
          <p:spPr bwMode="auto">
            <a:xfrm>
              <a:off x="2423" y="2241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14489" name="Line 145"/>
            <p:cNvSpPr>
              <a:spLocks noChangeShapeType="1"/>
            </p:cNvSpPr>
            <p:nvPr/>
          </p:nvSpPr>
          <p:spPr bwMode="auto">
            <a:xfrm>
              <a:off x="2632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90" name="Rectangle 146"/>
            <p:cNvSpPr>
              <a:spLocks noChangeArrowheads="1"/>
            </p:cNvSpPr>
            <p:nvPr/>
          </p:nvSpPr>
          <p:spPr bwMode="auto">
            <a:xfrm>
              <a:off x="2636" y="2241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14491" name="Line 147"/>
            <p:cNvSpPr>
              <a:spLocks noChangeShapeType="1"/>
            </p:cNvSpPr>
            <p:nvPr/>
          </p:nvSpPr>
          <p:spPr bwMode="auto">
            <a:xfrm>
              <a:off x="2858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92" name="Rectangle 148"/>
            <p:cNvSpPr>
              <a:spLocks noChangeArrowheads="1"/>
            </p:cNvSpPr>
            <p:nvPr/>
          </p:nvSpPr>
          <p:spPr bwMode="auto">
            <a:xfrm>
              <a:off x="2862" y="2241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14493" name="Line 149"/>
            <p:cNvSpPr>
              <a:spLocks noChangeShapeType="1"/>
            </p:cNvSpPr>
            <p:nvPr/>
          </p:nvSpPr>
          <p:spPr bwMode="auto">
            <a:xfrm>
              <a:off x="3085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94" name="Rectangle 150"/>
            <p:cNvSpPr>
              <a:spLocks noChangeArrowheads="1"/>
            </p:cNvSpPr>
            <p:nvPr/>
          </p:nvSpPr>
          <p:spPr bwMode="auto">
            <a:xfrm>
              <a:off x="3089" y="2241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14495" name="Line 151"/>
            <p:cNvSpPr>
              <a:spLocks noChangeShapeType="1"/>
            </p:cNvSpPr>
            <p:nvPr/>
          </p:nvSpPr>
          <p:spPr bwMode="auto">
            <a:xfrm>
              <a:off x="3311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96" name="Rectangle 152"/>
            <p:cNvSpPr>
              <a:spLocks noChangeArrowheads="1"/>
            </p:cNvSpPr>
            <p:nvPr/>
          </p:nvSpPr>
          <p:spPr bwMode="auto">
            <a:xfrm>
              <a:off x="3315" y="2241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14497" name="Line 153"/>
            <p:cNvSpPr>
              <a:spLocks noChangeShapeType="1"/>
            </p:cNvSpPr>
            <p:nvPr/>
          </p:nvSpPr>
          <p:spPr bwMode="auto">
            <a:xfrm>
              <a:off x="3534" y="2163"/>
              <a:ext cx="1" cy="78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98" name="Rectangle 154"/>
            <p:cNvSpPr>
              <a:spLocks noChangeArrowheads="1"/>
            </p:cNvSpPr>
            <p:nvPr/>
          </p:nvSpPr>
          <p:spPr bwMode="auto">
            <a:xfrm>
              <a:off x="3538" y="2241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14499" name="Rectangle 155"/>
            <p:cNvSpPr>
              <a:spLocks noChangeArrowheads="1"/>
            </p:cNvSpPr>
            <p:nvPr/>
          </p:nvSpPr>
          <p:spPr bwMode="auto">
            <a:xfrm>
              <a:off x="2278" y="3417"/>
              <a:ext cx="20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-10</a:t>
              </a:r>
              <a:endParaRPr lang="en-US"/>
            </a:p>
          </p:txBody>
        </p:sp>
        <p:sp>
          <p:nvSpPr>
            <p:cNvPr id="14500" name="Line 156"/>
            <p:cNvSpPr>
              <a:spLocks noChangeShapeType="1"/>
            </p:cNvSpPr>
            <p:nvPr/>
          </p:nvSpPr>
          <p:spPr bwMode="auto">
            <a:xfrm>
              <a:off x="2388" y="3477"/>
              <a:ext cx="4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01" name="Rectangle 157"/>
            <p:cNvSpPr>
              <a:spLocks noChangeArrowheads="1"/>
            </p:cNvSpPr>
            <p:nvPr/>
          </p:nvSpPr>
          <p:spPr bwMode="auto">
            <a:xfrm>
              <a:off x="2313" y="2781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14502" name="Line 158"/>
            <p:cNvSpPr>
              <a:spLocks noChangeShapeType="1"/>
            </p:cNvSpPr>
            <p:nvPr/>
          </p:nvSpPr>
          <p:spPr bwMode="auto">
            <a:xfrm>
              <a:off x="2388" y="2841"/>
              <a:ext cx="4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03" name="Rectangle 159"/>
            <p:cNvSpPr>
              <a:spLocks noChangeArrowheads="1"/>
            </p:cNvSpPr>
            <p:nvPr/>
          </p:nvSpPr>
          <p:spPr bwMode="auto">
            <a:xfrm>
              <a:off x="2349" y="1503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14504" name="Line 160"/>
            <p:cNvSpPr>
              <a:spLocks noChangeShapeType="1"/>
            </p:cNvSpPr>
            <p:nvPr/>
          </p:nvSpPr>
          <p:spPr bwMode="auto">
            <a:xfrm>
              <a:off x="2388" y="1563"/>
              <a:ext cx="4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05" name="Freeform 161"/>
            <p:cNvSpPr>
              <a:spLocks/>
            </p:cNvSpPr>
            <p:nvPr/>
          </p:nvSpPr>
          <p:spPr bwMode="auto">
            <a:xfrm>
              <a:off x="151" y="1941"/>
              <a:ext cx="3613" cy="2052"/>
            </a:xfrm>
            <a:custGeom>
              <a:avLst/>
              <a:gdLst>
                <a:gd name="T0" fmla="*/ 16 w 1021"/>
                <a:gd name="T1" fmla="*/ 336 h 342"/>
                <a:gd name="T2" fmla="*/ 34 w 1021"/>
                <a:gd name="T3" fmla="*/ 330 h 342"/>
                <a:gd name="T4" fmla="*/ 52 w 1021"/>
                <a:gd name="T5" fmla="*/ 324 h 342"/>
                <a:gd name="T6" fmla="*/ 70 w 1021"/>
                <a:gd name="T7" fmla="*/ 318 h 342"/>
                <a:gd name="T8" fmla="*/ 88 w 1021"/>
                <a:gd name="T9" fmla="*/ 312 h 342"/>
                <a:gd name="T10" fmla="*/ 106 w 1021"/>
                <a:gd name="T11" fmla="*/ 306 h 342"/>
                <a:gd name="T12" fmla="*/ 124 w 1021"/>
                <a:gd name="T13" fmla="*/ 300 h 342"/>
                <a:gd name="T14" fmla="*/ 142 w 1021"/>
                <a:gd name="T15" fmla="*/ 294 h 342"/>
                <a:gd name="T16" fmla="*/ 160 w 1021"/>
                <a:gd name="T17" fmla="*/ 288 h 342"/>
                <a:gd name="T18" fmla="*/ 178 w 1021"/>
                <a:gd name="T19" fmla="*/ 282 h 342"/>
                <a:gd name="T20" fmla="*/ 196 w 1021"/>
                <a:gd name="T21" fmla="*/ 276 h 342"/>
                <a:gd name="T22" fmla="*/ 214 w 1021"/>
                <a:gd name="T23" fmla="*/ 270 h 342"/>
                <a:gd name="T24" fmla="*/ 232 w 1021"/>
                <a:gd name="T25" fmla="*/ 264 h 342"/>
                <a:gd name="T26" fmla="*/ 250 w 1021"/>
                <a:gd name="T27" fmla="*/ 258 h 342"/>
                <a:gd name="T28" fmla="*/ 268 w 1021"/>
                <a:gd name="T29" fmla="*/ 252 h 342"/>
                <a:gd name="T30" fmla="*/ 286 w 1021"/>
                <a:gd name="T31" fmla="*/ 246 h 342"/>
                <a:gd name="T32" fmla="*/ 304 w 1021"/>
                <a:gd name="T33" fmla="*/ 240 h 342"/>
                <a:gd name="T34" fmla="*/ 322 w 1021"/>
                <a:gd name="T35" fmla="*/ 234 h 342"/>
                <a:gd name="T36" fmla="*/ 340 w 1021"/>
                <a:gd name="T37" fmla="*/ 228 h 342"/>
                <a:gd name="T38" fmla="*/ 358 w 1021"/>
                <a:gd name="T39" fmla="*/ 222 h 342"/>
                <a:gd name="T40" fmla="*/ 376 w 1021"/>
                <a:gd name="T41" fmla="*/ 216 h 342"/>
                <a:gd name="T42" fmla="*/ 394 w 1021"/>
                <a:gd name="T43" fmla="*/ 210 h 342"/>
                <a:gd name="T44" fmla="*/ 412 w 1021"/>
                <a:gd name="T45" fmla="*/ 204 h 342"/>
                <a:gd name="T46" fmla="*/ 430 w 1021"/>
                <a:gd name="T47" fmla="*/ 198 h 342"/>
                <a:gd name="T48" fmla="*/ 448 w 1021"/>
                <a:gd name="T49" fmla="*/ 192 h 342"/>
                <a:gd name="T50" fmla="*/ 466 w 1021"/>
                <a:gd name="T51" fmla="*/ 186 h 342"/>
                <a:gd name="T52" fmla="*/ 484 w 1021"/>
                <a:gd name="T53" fmla="*/ 180 h 342"/>
                <a:gd name="T54" fmla="*/ 502 w 1021"/>
                <a:gd name="T55" fmla="*/ 174 h 342"/>
                <a:gd name="T56" fmla="*/ 520 w 1021"/>
                <a:gd name="T57" fmla="*/ 168 h 342"/>
                <a:gd name="T58" fmla="*/ 538 w 1021"/>
                <a:gd name="T59" fmla="*/ 162 h 342"/>
                <a:gd name="T60" fmla="*/ 556 w 1021"/>
                <a:gd name="T61" fmla="*/ 156 h 342"/>
                <a:gd name="T62" fmla="*/ 574 w 1021"/>
                <a:gd name="T63" fmla="*/ 150 h 342"/>
                <a:gd name="T64" fmla="*/ 592 w 1021"/>
                <a:gd name="T65" fmla="*/ 144 h 342"/>
                <a:gd name="T66" fmla="*/ 610 w 1021"/>
                <a:gd name="T67" fmla="*/ 138 h 342"/>
                <a:gd name="T68" fmla="*/ 628 w 1021"/>
                <a:gd name="T69" fmla="*/ 132 h 342"/>
                <a:gd name="T70" fmla="*/ 646 w 1021"/>
                <a:gd name="T71" fmla="*/ 126 h 342"/>
                <a:gd name="T72" fmla="*/ 664 w 1021"/>
                <a:gd name="T73" fmla="*/ 120 h 342"/>
                <a:gd name="T74" fmla="*/ 682 w 1021"/>
                <a:gd name="T75" fmla="*/ 114 h 342"/>
                <a:gd name="T76" fmla="*/ 700 w 1021"/>
                <a:gd name="T77" fmla="*/ 108 h 342"/>
                <a:gd name="T78" fmla="*/ 718 w 1021"/>
                <a:gd name="T79" fmla="*/ 102 h 342"/>
                <a:gd name="T80" fmla="*/ 736 w 1021"/>
                <a:gd name="T81" fmla="*/ 96 h 342"/>
                <a:gd name="T82" fmla="*/ 754 w 1021"/>
                <a:gd name="T83" fmla="*/ 90 h 342"/>
                <a:gd name="T84" fmla="*/ 772 w 1021"/>
                <a:gd name="T85" fmla="*/ 83 h 342"/>
                <a:gd name="T86" fmla="*/ 790 w 1021"/>
                <a:gd name="T87" fmla="*/ 77 h 342"/>
                <a:gd name="T88" fmla="*/ 808 w 1021"/>
                <a:gd name="T89" fmla="*/ 71 h 342"/>
                <a:gd name="T90" fmla="*/ 826 w 1021"/>
                <a:gd name="T91" fmla="*/ 65 h 342"/>
                <a:gd name="T92" fmla="*/ 844 w 1021"/>
                <a:gd name="T93" fmla="*/ 59 h 342"/>
                <a:gd name="T94" fmla="*/ 862 w 1021"/>
                <a:gd name="T95" fmla="*/ 53 h 342"/>
                <a:gd name="T96" fmla="*/ 880 w 1021"/>
                <a:gd name="T97" fmla="*/ 47 h 342"/>
                <a:gd name="T98" fmla="*/ 898 w 1021"/>
                <a:gd name="T99" fmla="*/ 41 h 342"/>
                <a:gd name="T100" fmla="*/ 916 w 1021"/>
                <a:gd name="T101" fmla="*/ 35 h 342"/>
                <a:gd name="T102" fmla="*/ 934 w 1021"/>
                <a:gd name="T103" fmla="*/ 29 h 342"/>
                <a:gd name="T104" fmla="*/ 952 w 1021"/>
                <a:gd name="T105" fmla="*/ 23 h 342"/>
                <a:gd name="T106" fmla="*/ 970 w 1021"/>
                <a:gd name="T107" fmla="*/ 17 h 342"/>
                <a:gd name="T108" fmla="*/ 988 w 1021"/>
                <a:gd name="T109" fmla="*/ 11 h 342"/>
                <a:gd name="T110" fmla="*/ 1006 w 1021"/>
                <a:gd name="T111" fmla="*/ 5 h 34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21"/>
                <a:gd name="T169" fmla="*/ 0 h 342"/>
                <a:gd name="T170" fmla="*/ 1021 w 1021"/>
                <a:gd name="T171" fmla="*/ 342 h 342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21" h="342">
                  <a:moveTo>
                    <a:pt x="0" y="342"/>
                  </a:moveTo>
                  <a:lnTo>
                    <a:pt x="2" y="341"/>
                  </a:lnTo>
                  <a:lnTo>
                    <a:pt x="4" y="340"/>
                  </a:lnTo>
                  <a:lnTo>
                    <a:pt x="6" y="340"/>
                  </a:lnTo>
                  <a:lnTo>
                    <a:pt x="8" y="339"/>
                  </a:lnTo>
                  <a:lnTo>
                    <a:pt x="10" y="338"/>
                  </a:lnTo>
                  <a:lnTo>
                    <a:pt x="12" y="338"/>
                  </a:lnTo>
                  <a:lnTo>
                    <a:pt x="14" y="337"/>
                  </a:lnTo>
                  <a:lnTo>
                    <a:pt x="16" y="336"/>
                  </a:lnTo>
                  <a:lnTo>
                    <a:pt x="18" y="336"/>
                  </a:lnTo>
                  <a:lnTo>
                    <a:pt x="20" y="335"/>
                  </a:lnTo>
                  <a:lnTo>
                    <a:pt x="22" y="334"/>
                  </a:lnTo>
                  <a:lnTo>
                    <a:pt x="24" y="334"/>
                  </a:lnTo>
                  <a:lnTo>
                    <a:pt x="26" y="333"/>
                  </a:lnTo>
                  <a:lnTo>
                    <a:pt x="28" y="332"/>
                  </a:lnTo>
                  <a:lnTo>
                    <a:pt x="30" y="332"/>
                  </a:lnTo>
                  <a:lnTo>
                    <a:pt x="32" y="331"/>
                  </a:lnTo>
                  <a:lnTo>
                    <a:pt x="34" y="330"/>
                  </a:lnTo>
                  <a:lnTo>
                    <a:pt x="36" y="330"/>
                  </a:lnTo>
                  <a:lnTo>
                    <a:pt x="38" y="329"/>
                  </a:lnTo>
                  <a:lnTo>
                    <a:pt x="40" y="328"/>
                  </a:lnTo>
                  <a:lnTo>
                    <a:pt x="42" y="328"/>
                  </a:lnTo>
                  <a:lnTo>
                    <a:pt x="44" y="327"/>
                  </a:lnTo>
                  <a:lnTo>
                    <a:pt x="46" y="326"/>
                  </a:lnTo>
                  <a:lnTo>
                    <a:pt x="48" y="326"/>
                  </a:lnTo>
                  <a:lnTo>
                    <a:pt x="50" y="325"/>
                  </a:lnTo>
                  <a:lnTo>
                    <a:pt x="52" y="324"/>
                  </a:lnTo>
                  <a:lnTo>
                    <a:pt x="54" y="324"/>
                  </a:lnTo>
                  <a:lnTo>
                    <a:pt x="56" y="323"/>
                  </a:lnTo>
                  <a:lnTo>
                    <a:pt x="58" y="322"/>
                  </a:lnTo>
                  <a:lnTo>
                    <a:pt x="60" y="322"/>
                  </a:lnTo>
                  <a:lnTo>
                    <a:pt x="62" y="321"/>
                  </a:lnTo>
                  <a:lnTo>
                    <a:pt x="64" y="320"/>
                  </a:lnTo>
                  <a:lnTo>
                    <a:pt x="66" y="320"/>
                  </a:lnTo>
                  <a:lnTo>
                    <a:pt x="68" y="319"/>
                  </a:lnTo>
                  <a:lnTo>
                    <a:pt x="70" y="318"/>
                  </a:lnTo>
                  <a:lnTo>
                    <a:pt x="72" y="318"/>
                  </a:lnTo>
                  <a:lnTo>
                    <a:pt x="74" y="317"/>
                  </a:lnTo>
                  <a:lnTo>
                    <a:pt x="76" y="316"/>
                  </a:lnTo>
                  <a:lnTo>
                    <a:pt x="78" y="316"/>
                  </a:lnTo>
                  <a:lnTo>
                    <a:pt x="80" y="315"/>
                  </a:lnTo>
                  <a:lnTo>
                    <a:pt x="82" y="314"/>
                  </a:lnTo>
                  <a:lnTo>
                    <a:pt x="84" y="314"/>
                  </a:lnTo>
                  <a:lnTo>
                    <a:pt x="86" y="313"/>
                  </a:lnTo>
                  <a:lnTo>
                    <a:pt x="88" y="312"/>
                  </a:lnTo>
                  <a:lnTo>
                    <a:pt x="90" y="312"/>
                  </a:lnTo>
                  <a:lnTo>
                    <a:pt x="92" y="311"/>
                  </a:lnTo>
                  <a:lnTo>
                    <a:pt x="94" y="310"/>
                  </a:lnTo>
                  <a:lnTo>
                    <a:pt x="96" y="310"/>
                  </a:lnTo>
                  <a:lnTo>
                    <a:pt x="98" y="309"/>
                  </a:lnTo>
                  <a:lnTo>
                    <a:pt x="100" y="308"/>
                  </a:lnTo>
                  <a:lnTo>
                    <a:pt x="102" y="308"/>
                  </a:lnTo>
                  <a:lnTo>
                    <a:pt x="104" y="307"/>
                  </a:lnTo>
                  <a:lnTo>
                    <a:pt x="106" y="306"/>
                  </a:lnTo>
                  <a:lnTo>
                    <a:pt x="108" y="306"/>
                  </a:lnTo>
                  <a:lnTo>
                    <a:pt x="110" y="305"/>
                  </a:lnTo>
                  <a:lnTo>
                    <a:pt x="112" y="304"/>
                  </a:lnTo>
                  <a:lnTo>
                    <a:pt x="114" y="304"/>
                  </a:lnTo>
                  <a:lnTo>
                    <a:pt x="116" y="303"/>
                  </a:lnTo>
                  <a:lnTo>
                    <a:pt x="118" y="302"/>
                  </a:lnTo>
                  <a:lnTo>
                    <a:pt x="120" y="302"/>
                  </a:lnTo>
                  <a:lnTo>
                    <a:pt x="122" y="301"/>
                  </a:lnTo>
                  <a:lnTo>
                    <a:pt x="124" y="300"/>
                  </a:lnTo>
                  <a:lnTo>
                    <a:pt x="126" y="300"/>
                  </a:lnTo>
                  <a:lnTo>
                    <a:pt x="128" y="299"/>
                  </a:lnTo>
                  <a:lnTo>
                    <a:pt x="130" y="298"/>
                  </a:lnTo>
                  <a:lnTo>
                    <a:pt x="132" y="298"/>
                  </a:lnTo>
                  <a:lnTo>
                    <a:pt x="134" y="297"/>
                  </a:lnTo>
                  <a:lnTo>
                    <a:pt x="136" y="296"/>
                  </a:lnTo>
                  <a:lnTo>
                    <a:pt x="138" y="296"/>
                  </a:lnTo>
                  <a:lnTo>
                    <a:pt x="140" y="295"/>
                  </a:lnTo>
                  <a:lnTo>
                    <a:pt x="142" y="294"/>
                  </a:lnTo>
                  <a:lnTo>
                    <a:pt x="144" y="294"/>
                  </a:lnTo>
                  <a:lnTo>
                    <a:pt x="146" y="293"/>
                  </a:lnTo>
                  <a:lnTo>
                    <a:pt x="148" y="292"/>
                  </a:lnTo>
                  <a:lnTo>
                    <a:pt x="150" y="292"/>
                  </a:lnTo>
                  <a:lnTo>
                    <a:pt x="152" y="291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58" y="289"/>
                  </a:lnTo>
                  <a:lnTo>
                    <a:pt x="160" y="288"/>
                  </a:lnTo>
                  <a:lnTo>
                    <a:pt x="162" y="288"/>
                  </a:lnTo>
                  <a:lnTo>
                    <a:pt x="164" y="287"/>
                  </a:lnTo>
                  <a:lnTo>
                    <a:pt x="166" y="286"/>
                  </a:lnTo>
                  <a:lnTo>
                    <a:pt x="168" y="285"/>
                  </a:lnTo>
                  <a:lnTo>
                    <a:pt x="170" y="285"/>
                  </a:lnTo>
                  <a:lnTo>
                    <a:pt x="172" y="284"/>
                  </a:lnTo>
                  <a:lnTo>
                    <a:pt x="174" y="283"/>
                  </a:lnTo>
                  <a:lnTo>
                    <a:pt x="176" y="283"/>
                  </a:lnTo>
                  <a:lnTo>
                    <a:pt x="178" y="282"/>
                  </a:lnTo>
                  <a:lnTo>
                    <a:pt x="180" y="281"/>
                  </a:lnTo>
                  <a:lnTo>
                    <a:pt x="182" y="281"/>
                  </a:lnTo>
                  <a:lnTo>
                    <a:pt x="184" y="280"/>
                  </a:lnTo>
                  <a:lnTo>
                    <a:pt x="186" y="279"/>
                  </a:lnTo>
                  <a:lnTo>
                    <a:pt x="188" y="279"/>
                  </a:lnTo>
                  <a:lnTo>
                    <a:pt x="190" y="278"/>
                  </a:lnTo>
                  <a:lnTo>
                    <a:pt x="192" y="277"/>
                  </a:lnTo>
                  <a:lnTo>
                    <a:pt x="194" y="277"/>
                  </a:lnTo>
                  <a:lnTo>
                    <a:pt x="196" y="276"/>
                  </a:lnTo>
                  <a:lnTo>
                    <a:pt x="198" y="275"/>
                  </a:lnTo>
                  <a:lnTo>
                    <a:pt x="200" y="275"/>
                  </a:lnTo>
                  <a:lnTo>
                    <a:pt x="202" y="274"/>
                  </a:lnTo>
                  <a:lnTo>
                    <a:pt x="204" y="273"/>
                  </a:lnTo>
                  <a:lnTo>
                    <a:pt x="206" y="273"/>
                  </a:lnTo>
                  <a:lnTo>
                    <a:pt x="208" y="272"/>
                  </a:lnTo>
                  <a:lnTo>
                    <a:pt x="210" y="271"/>
                  </a:lnTo>
                  <a:lnTo>
                    <a:pt x="212" y="271"/>
                  </a:lnTo>
                  <a:lnTo>
                    <a:pt x="214" y="270"/>
                  </a:lnTo>
                  <a:lnTo>
                    <a:pt x="216" y="269"/>
                  </a:lnTo>
                  <a:lnTo>
                    <a:pt x="218" y="269"/>
                  </a:lnTo>
                  <a:lnTo>
                    <a:pt x="220" y="268"/>
                  </a:lnTo>
                  <a:lnTo>
                    <a:pt x="222" y="267"/>
                  </a:lnTo>
                  <a:lnTo>
                    <a:pt x="224" y="267"/>
                  </a:lnTo>
                  <a:lnTo>
                    <a:pt x="226" y="266"/>
                  </a:lnTo>
                  <a:lnTo>
                    <a:pt x="228" y="265"/>
                  </a:lnTo>
                  <a:lnTo>
                    <a:pt x="230" y="265"/>
                  </a:lnTo>
                  <a:lnTo>
                    <a:pt x="232" y="264"/>
                  </a:lnTo>
                  <a:lnTo>
                    <a:pt x="234" y="263"/>
                  </a:lnTo>
                  <a:lnTo>
                    <a:pt x="236" y="263"/>
                  </a:lnTo>
                  <a:lnTo>
                    <a:pt x="238" y="262"/>
                  </a:lnTo>
                  <a:lnTo>
                    <a:pt x="240" y="261"/>
                  </a:lnTo>
                  <a:lnTo>
                    <a:pt x="242" y="261"/>
                  </a:lnTo>
                  <a:lnTo>
                    <a:pt x="244" y="260"/>
                  </a:lnTo>
                  <a:lnTo>
                    <a:pt x="246" y="259"/>
                  </a:lnTo>
                  <a:lnTo>
                    <a:pt x="248" y="259"/>
                  </a:lnTo>
                  <a:lnTo>
                    <a:pt x="250" y="258"/>
                  </a:lnTo>
                  <a:lnTo>
                    <a:pt x="252" y="257"/>
                  </a:lnTo>
                  <a:lnTo>
                    <a:pt x="254" y="257"/>
                  </a:lnTo>
                  <a:lnTo>
                    <a:pt x="256" y="256"/>
                  </a:lnTo>
                  <a:lnTo>
                    <a:pt x="258" y="255"/>
                  </a:lnTo>
                  <a:lnTo>
                    <a:pt x="260" y="255"/>
                  </a:lnTo>
                  <a:lnTo>
                    <a:pt x="262" y="254"/>
                  </a:lnTo>
                  <a:lnTo>
                    <a:pt x="264" y="253"/>
                  </a:lnTo>
                  <a:lnTo>
                    <a:pt x="266" y="253"/>
                  </a:lnTo>
                  <a:lnTo>
                    <a:pt x="268" y="252"/>
                  </a:lnTo>
                  <a:lnTo>
                    <a:pt x="270" y="251"/>
                  </a:lnTo>
                  <a:lnTo>
                    <a:pt x="272" y="251"/>
                  </a:lnTo>
                  <a:lnTo>
                    <a:pt x="274" y="250"/>
                  </a:lnTo>
                  <a:lnTo>
                    <a:pt x="276" y="249"/>
                  </a:lnTo>
                  <a:lnTo>
                    <a:pt x="278" y="249"/>
                  </a:lnTo>
                  <a:lnTo>
                    <a:pt x="280" y="248"/>
                  </a:lnTo>
                  <a:lnTo>
                    <a:pt x="282" y="247"/>
                  </a:lnTo>
                  <a:lnTo>
                    <a:pt x="284" y="247"/>
                  </a:lnTo>
                  <a:lnTo>
                    <a:pt x="286" y="246"/>
                  </a:lnTo>
                  <a:lnTo>
                    <a:pt x="288" y="245"/>
                  </a:lnTo>
                  <a:lnTo>
                    <a:pt x="290" y="245"/>
                  </a:lnTo>
                  <a:lnTo>
                    <a:pt x="292" y="244"/>
                  </a:lnTo>
                  <a:lnTo>
                    <a:pt x="294" y="243"/>
                  </a:lnTo>
                  <a:lnTo>
                    <a:pt x="296" y="243"/>
                  </a:lnTo>
                  <a:lnTo>
                    <a:pt x="298" y="242"/>
                  </a:lnTo>
                  <a:lnTo>
                    <a:pt x="300" y="241"/>
                  </a:lnTo>
                  <a:lnTo>
                    <a:pt x="302" y="241"/>
                  </a:lnTo>
                  <a:lnTo>
                    <a:pt x="304" y="240"/>
                  </a:lnTo>
                  <a:lnTo>
                    <a:pt x="306" y="239"/>
                  </a:lnTo>
                  <a:lnTo>
                    <a:pt x="308" y="239"/>
                  </a:lnTo>
                  <a:lnTo>
                    <a:pt x="310" y="238"/>
                  </a:lnTo>
                  <a:lnTo>
                    <a:pt x="312" y="237"/>
                  </a:lnTo>
                  <a:lnTo>
                    <a:pt x="314" y="237"/>
                  </a:lnTo>
                  <a:lnTo>
                    <a:pt x="316" y="236"/>
                  </a:lnTo>
                  <a:lnTo>
                    <a:pt x="318" y="235"/>
                  </a:lnTo>
                  <a:lnTo>
                    <a:pt x="320" y="235"/>
                  </a:lnTo>
                  <a:lnTo>
                    <a:pt x="322" y="234"/>
                  </a:lnTo>
                  <a:lnTo>
                    <a:pt x="324" y="233"/>
                  </a:lnTo>
                  <a:lnTo>
                    <a:pt x="326" y="233"/>
                  </a:lnTo>
                  <a:lnTo>
                    <a:pt x="328" y="232"/>
                  </a:lnTo>
                  <a:lnTo>
                    <a:pt x="330" y="231"/>
                  </a:lnTo>
                  <a:lnTo>
                    <a:pt x="332" y="231"/>
                  </a:lnTo>
                  <a:lnTo>
                    <a:pt x="334" y="230"/>
                  </a:lnTo>
                  <a:lnTo>
                    <a:pt x="336" y="229"/>
                  </a:lnTo>
                  <a:lnTo>
                    <a:pt x="338" y="229"/>
                  </a:lnTo>
                  <a:lnTo>
                    <a:pt x="340" y="228"/>
                  </a:lnTo>
                  <a:lnTo>
                    <a:pt x="342" y="227"/>
                  </a:lnTo>
                  <a:lnTo>
                    <a:pt x="344" y="227"/>
                  </a:lnTo>
                  <a:lnTo>
                    <a:pt x="346" y="226"/>
                  </a:lnTo>
                  <a:lnTo>
                    <a:pt x="348" y="225"/>
                  </a:lnTo>
                  <a:lnTo>
                    <a:pt x="350" y="225"/>
                  </a:lnTo>
                  <a:lnTo>
                    <a:pt x="352" y="224"/>
                  </a:lnTo>
                  <a:lnTo>
                    <a:pt x="354" y="223"/>
                  </a:lnTo>
                  <a:lnTo>
                    <a:pt x="356" y="223"/>
                  </a:lnTo>
                  <a:lnTo>
                    <a:pt x="358" y="222"/>
                  </a:lnTo>
                  <a:lnTo>
                    <a:pt x="360" y="221"/>
                  </a:lnTo>
                  <a:lnTo>
                    <a:pt x="362" y="221"/>
                  </a:lnTo>
                  <a:lnTo>
                    <a:pt x="364" y="220"/>
                  </a:lnTo>
                  <a:lnTo>
                    <a:pt x="366" y="219"/>
                  </a:lnTo>
                  <a:lnTo>
                    <a:pt x="368" y="219"/>
                  </a:lnTo>
                  <a:lnTo>
                    <a:pt x="370" y="218"/>
                  </a:lnTo>
                  <a:lnTo>
                    <a:pt x="372" y="217"/>
                  </a:lnTo>
                  <a:lnTo>
                    <a:pt x="374" y="217"/>
                  </a:lnTo>
                  <a:lnTo>
                    <a:pt x="376" y="216"/>
                  </a:lnTo>
                  <a:lnTo>
                    <a:pt x="378" y="215"/>
                  </a:lnTo>
                  <a:lnTo>
                    <a:pt x="380" y="215"/>
                  </a:lnTo>
                  <a:lnTo>
                    <a:pt x="382" y="214"/>
                  </a:lnTo>
                  <a:lnTo>
                    <a:pt x="384" y="213"/>
                  </a:lnTo>
                  <a:lnTo>
                    <a:pt x="386" y="213"/>
                  </a:lnTo>
                  <a:lnTo>
                    <a:pt x="388" y="212"/>
                  </a:lnTo>
                  <a:lnTo>
                    <a:pt x="390" y="211"/>
                  </a:lnTo>
                  <a:lnTo>
                    <a:pt x="392" y="211"/>
                  </a:lnTo>
                  <a:lnTo>
                    <a:pt x="394" y="210"/>
                  </a:lnTo>
                  <a:lnTo>
                    <a:pt x="396" y="209"/>
                  </a:lnTo>
                  <a:lnTo>
                    <a:pt x="398" y="209"/>
                  </a:lnTo>
                  <a:lnTo>
                    <a:pt x="400" y="208"/>
                  </a:lnTo>
                  <a:lnTo>
                    <a:pt x="402" y="207"/>
                  </a:lnTo>
                  <a:lnTo>
                    <a:pt x="404" y="207"/>
                  </a:lnTo>
                  <a:lnTo>
                    <a:pt x="406" y="206"/>
                  </a:lnTo>
                  <a:lnTo>
                    <a:pt x="408" y="205"/>
                  </a:lnTo>
                  <a:lnTo>
                    <a:pt x="410" y="205"/>
                  </a:lnTo>
                  <a:lnTo>
                    <a:pt x="412" y="204"/>
                  </a:lnTo>
                  <a:lnTo>
                    <a:pt x="414" y="203"/>
                  </a:lnTo>
                  <a:lnTo>
                    <a:pt x="416" y="203"/>
                  </a:lnTo>
                  <a:lnTo>
                    <a:pt x="418" y="202"/>
                  </a:lnTo>
                  <a:lnTo>
                    <a:pt x="420" y="201"/>
                  </a:lnTo>
                  <a:lnTo>
                    <a:pt x="422" y="201"/>
                  </a:lnTo>
                  <a:lnTo>
                    <a:pt x="424" y="200"/>
                  </a:lnTo>
                  <a:lnTo>
                    <a:pt x="426" y="199"/>
                  </a:lnTo>
                  <a:lnTo>
                    <a:pt x="428" y="199"/>
                  </a:lnTo>
                  <a:lnTo>
                    <a:pt x="430" y="198"/>
                  </a:lnTo>
                  <a:lnTo>
                    <a:pt x="432" y="197"/>
                  </a:lnTo>
                  <a:lnTo>
                    <a:pt x="434" y="197"/>
                  </a:lnTo>
                  <a:lnTo>
                    <a:pt x="436" y="196"/>
                  </a:lnTo>
                  <a:lnTo>
                    <a:pt x="438" y="195"/>
                  </a:lnTo>
                  <a:lnTo>
                    <a:pt x="440" y="195"/>
                  </a:lnTo>
                  <a:lnTo>
                    <a:pt x="442" y="194"/>
                  </a:lnTo>
                  <a:lnTo>
                    <a:pt x="444" y="193"/>
                  </a:lnTo>
                  <a:lnTo>
                    <a:pt x="446" y="193"/>
                  </a:lnTo>
                  <a:lnTo>
                    <a:pt x="448" y="192"/>
                  </a:lnTo>
                  <a:lnTo>
                    <a:pt x="450" y="191"/>
                  </a:lnTo>
                  <a:lnTo>
                    <a:pt x="452" y="191"/>
                  </a:lnTo>
                  <a:lnTo>
                    <a:pt x="454" y="190"/>
                  </a:lnTo>
                  <a:lnTo>
                    <a:pt x="456" y="189"/>
                  </a:lnTo>
                  <a:lnTo>
                    <a:pt x="458" y="189"/>
                  </a:lnTo>
                  <a:lnTo>
                    <a:pt x="460" y="188"/>
                  </a:lnTo>
                  <a:lnTo>
                    <a:pt x="462" y="187"/>
                  </a:lnTo>
                  <a:lnTo>
                    <a:pt x="464" y="187"/>
                  </a:lnTo>
                  <a:lnTo>
                    <a:pt x="466" y="186"/>
                  </a:lnTo>
                  <a:lnTo>
                    <a:pt x="468" y="185"/>
                  </a:lnTo>
                  <a:lnTo>
                    <a:pt x="470" y="184"/>
                  </a:lnTo>
                  <a:lnTo>
                    <a:pt x="472" y="184"/>
                  </a:lnTo>
                  <a:lnTo>
                    <a:pt x="474" y="183"/>
                  </a:lnTo>
                  <a:lnTo>
                    <a:pt x="476" y="182"/>
                  </a:lnTo>
                  <a:lnTo>
                    <a:pt x="478" y="182"/>
                  </a:lnTo>
                  <a:lnTo>
                    <a:pt x="480" y="181"/>
                  </a:lnTo>
                  <a:lnTo>
                    <a:pt x="482" y="180"/>
                  </a:lnTo>
                  <a:lnTo>
                    <a:pt x="484" y="180"/>
                  </a:lnTo>
                  <a:lnTo>
                    <a:pt x="486" y="179"/>
                  </a:lnTo>
                  <a:lnTo>
                    <a:pt x="488" y="178"/>
                  </a:lnTo>
                  <a:lnTo>
                    <a:pt x="490" y="178"/>
                  </a:lnTo>
                  <a:lnTo>
                    <a:pt x="492" y="177"/>
                  </a:lnTo>
                  <a:lnTo>
                    <a:pt x="494" y="176"/>
                  </a:lnTo>
                  <a:lnTo>
                    <a:pt x="496" y="176"/>
                  </a:lnTo>
                  <a:lnTo>
                    <a:pt x="498" y="175"/>
                  </a:lnTo>
                  <a:lnTo>
                    <a:pt x="500" y="174"/>
                  </a:lnTo>
                  <a:lnTo>
                    <a:pt x="502" y="174"/>
                  </a:lnTo>
                  <a:lnTo>
                    <a:pt x="504" y="173"/>
                  </a:lnTo>
                  <a:lnTo>
                    <a:pt x="506" y="172"/>
                  </a:lnTo>
                  <a:lnTo>
                    <a:pt x="508" y="172"/>
                  </a:lnTo>
                  <a:lnTo>
                    <a:pt x="510" y="171"/>
                  </a:lnTo>
                  <a:lnTo>
                    <a:pt x="512" y="170"/>
                  </a:lnTo>
                  <a:lnTo>
                    <a:pt x="514" y="170"/>
                  </a:lnTo>
                  <a:lnTo>
                    <a:pt x="516" y="169"/>
                  </a:lnTo>
                  <a:lnTo>
                    <a:pt x="518" y="168"/>
                  </a:lnTo>
                  <a:lnTo>
                    <a:pt x="520" y="168"/>
                  </a:lnTo>
                  <a:lnTo>
                    <a:pt x="522" y="167"/>
                  </a:lnTo>
                  <a:lnTo>
                    <a:pt x="524" y="166"/>
                  </a:lnTo>
                  <a:lnTo>
                    <a:pt x="526" y="166"/>
                  </a:lnTo>
                  <a:lnTo>
                    <a:pt x="528" y="165"/>
                  </a:lnTo>
                  <a:lnTo>
                    <a:pt x="530" y="164"/>
                  </a:lnTo>
                  <a:lnTo>
                    <a:pt x="532" y="164"/>
                  </a:lnTo>
                  <a:lnTo>
                    <a:pt x="534" y="163"/>
                  </a:lnTo>
                  <a:lnTo>
                    <a:pt x="536" y="162"/>
                  </a:lnTo>
                  <a:lnTo>
                    <a:pt x="538" y="162"/>
                  </a:lnTo>
                  <a:lnTo>
                    <a:pt x="540" y="161"/>
                  </a:lnTo>
                  <a:lnTo>
                    <a:pt x="542" y="160"/>
                  </a:lnTo>
                  <a:lnTo>
                    <a:pt x="544" y="160"/>
                  </a:lnTo>
                  <a:lnTo>
                    <a:pt x="546" y="159"/>
                  </a:lnTo>
                  <a:lnTo>
                    <a:pt x="548" y="158"/>
                  </a:lnTo>
                  <a:lnTo>
                    <a:pt x="550" y="158"/>
                  </a:lnTo>
                  <a:lnTo>
                    <a:pt x="552" y="157"/>
                  </a:lnTo>
                  <a:lnTo>
                    <a:pt x="554" y="156"/>
                  </a:lnTo>
                  <a:lnTo>
                    <a:pt x="556" y="156"/>
                  </a:lnTo>
                  <a:lnTo>
                    <a:pt x="558" y="155"/>
                  </a:lnTo>
                  <a:lnTo>
                    <a:pt x="560" y="154"/>
                  </a:lnTo>
                  <a:lnTo>
                    <a:pt x="562" y="154"/>
                  </a:lnTo>
                  <a:lnTo>
                    <a:pt x="564" y="153"/>
                  </a:lnTo>
                  <a:lnTo>
                    <a:pt x="566" y="152"/>
                  </a:lnTo>
                  <a:lnTo>
                    <a:pt x="568" y="152"/>
                  </a:lnTo>
                  <a:lnTo>
                    <a:pt x="570" y="151"/>
                  </a:lnTo>
                  <a:lnTo>
                    <a:pt x="572" y="150"/>
                  </a:lnTo>
                  <a:lnTo>
                    <a:pt x="574" y="150"/>
                  </a:lnTo>
                  <a:lnTo>
                    <a:pt x="576" y="149"/>
                  </a:lnTo>
                  <a:lnTo>
                    <a:pt x="578" y="148"/>
                  </a:lnTo>
                  <a:lnTo>
                    <a:pt x="580" y="148"/>
                  </a:lnTo>
                  <a:lnTo>
                    <a:pt x="582" y="147"/>
                  </a:lnTo>
                  <a:lnTo>
                    <a:pt x="584" y="146"/>
                  </a:lnTo>
                  <a:lnTo>
                    <a:pt x="586" y="146"/>
                  </a:lnTo>
                  <a:lnTo>
                    <a:pt x="588" y="145"/>
                  </a:lnTo>
                  <a:lnTo>
                    <a:pt x="590" y="144"/>
                  </a:lnTo>
                  <a:lnTo>
                    <a:pt x="592" y="144"/>
                  </a:lnTo>
                  <a:lnTo>
                    <a:pt x="594" y="143"/>
                  </a:lnTo>
                  <a:lnTo>
                    <a:pt x="596" y="142"/>
                  </a:lnTo>
                  <a:lnTo>
                    <a:pt x="598" y="142"/>
                  </a:lnTo>
                  <a:lnTo>
                    <a:pt x="600" y="141"/>
                  </a:lnTo>
                  <a:lnTo>
                    <a:pt x="602" y="140"/>
                  </a:lnTo>
                  <a:lnTo>
                    <a:pt x="604" y="140"/>
                  </a:lnTo>
                  <a:lnTo>
                    <a:pt x="606" y="139"/>
                  </a:lnTo>
                  <a:lnTo>
                    <a:pt x="608" y="138"/>
                  </a:lnTo>
                  <a:lnTo>
                    <a:pt x="610" y="138"/>
                  </a:lnTo>
                  <a:lnTo>
                    <a:pt x="612" y="137"/>
                  </a:lnTo>
                  <a:lnTo>
                    <a:pt x="614" y="136"/>
                  </a:lnTo>
                  <a:lnTo>
                    <a:pt x="616" y="136"/>
                  </a:lnTo>
                  <a:lnTo>
                    <a:pt x="618" y="135"/>
                  </a:lnTo>
                  <a:lnTo>
                    <a:pt x="620" y="134"/>
                  </a:lnTo>
                  <a:lnTo>
                    <a:pt x="622" y="134"/>
                  </a:lnTo>
                  <a:lnTo>
                    <a:pt x="624" y="133"/>
                  </a:lnTo>
                  <a:lnTo>
                    <a:pt x="626" y="132"/>
                  </a:lnTo>
                  <a:lnTo>
                    <a:pt x="628" y="132"/>
                  </a:lnTo>
                  <a:lnTo>
                    <a:pt x="630" y="131"/>
                  </a:lnTo>
                  <a:lnTo>
                    <a:pt x="632" y="130"/>
                  </a:lnTo>
                  <a:lnTo>
                    <a:pt x="634" y="130"/>
                  </a:lnTo>
                  <a:lnTo>
                    <a:pt x="636" y="129"/>
                  </a:lnTo>
                  <a:lnTo>
                    <a:pt x="638" y="128"/>
                  </a:lnTo>
                  <a:lnTo>
                    <a:pt x="640" y="128"/>
                  </a:lnTo>
                  <a:lnTo>
                    <a:pt x="642" y="127"/>
                  </a:lnTo>
                  <a:lnTo>
                    <a:pt x="644" y="126"/>
                  </a:lnTo>
                  <a:lnTo>
                    <a:pt x="646" y="126"/>
                  </a:lnTo>
                  <a:lnTo>
                    <a:pt x="648" y="125"/>
                  </a:lnTo>
                  <a:lnTo>
                    <a:pt x="650" y="124"/>
                  </a:lnTo>
                  <a:lnTo>
                    <a:pt x="652" y="124"/>
                  </a:lnTo>
                  <a:lnTo>
                    <a:pt x="654" y="123"/>
                  </a:lnTo>
                  <a:lnTo>
                    <a:pt x="656" y="122"/>
                  </a:lnTo>
                  <a:lnTo>
                    <a:pt x="658" y="122"/>
                  </a:lnTo>
                  <a:lnTo>
                    <a:pt x="660" y="121"/>
                  </a:lnTo>
                  <a:lnTo>
                    <a:pt x="662" y="120"/>
                  </a:lnTo>
                  <a:lnTo>
                    <a:pt x="664" y="120"/>
                  </a:lnTo>
                  <a:lnTo>
                    <a:pt x="666" y="119"/>
                  </a:lnTo>
                  <a:lnTo>
                    <a:pt x="668" y="118"/>
                  </a:lnTo>
                  <a:lnTo>
                    <a:pt x="670" y="118"/>
                  </a:lnTo>
                  <a:lnTo>
                    <a:pt x="672" y="117"/>
                  </a:lnTo>
                  <a:lnTo>
                    <a:pt x="674" y="116"/>
                  </a:lnTo>
                  <a:lnTo>
                    <a:pt x="676" y="116"/>
                  </a:lnTo>
                  <a:lnTo>
                    <a:pt x="678" y="115"/>
                  </a:lnTo>
                  <a:lnTo>
                    <a:pt x="680" y="114"/>
                  </a:lnTo>
                  <a:lnTo>
                    <a:pt x="682" y="114"/>
                  </a:lnTo>
                  <a:lnTo>
                    <a:pt x="684" y="113"/>
                  </a:lnTo>
                  <a:lnTo>
                    <a:pt x="686" y="112"/>
                  </a:lnTo>
                  <a:lnTo>
                    <a:pt x="688" y="112"/>
                  </a:lnTo>
                  <a:lnTo>
                    <a:pt x="690" y="111"/>
                  </a:lnTo>
                  <a:lnTo>
                    <a:pt x="692" y="110"/>
                  </a:lnTo>
                  <a:lnTo>
                    <a:pt x="694" y="110"/>
                  </a:lnTo>
                  <a:lnTo>
                    <a:pt x="696" y="109"/>
                  </a:lnTo>
                  <a:lnTo>
                    <a:pt x="698" y="108"/>
                  </a:lnTo>
                  <a:lnTo>
                    <a:pt x="700" y="108"/>
                  </a:lnTo>
                  <a:lnTo>
                    <a:pt x="702" y="107"/>
                  </a:lnTo>
                  <a:lnTo>
                    <a:pt x="704" y="106"/>
                  </a:lnTo>
                  <a:lnTo>
                    <a:pt x="706" y="106"/>
                  </a:lnTo>
                  <a:lnTo>
                    <a:pt x="708" y="105"/>
                  </a:lnTo>
                  <a:lnTo>
                    <a:pt x="710" y="104"/>
                  </a:lnTo>
                  <a:lnTo>
                    <a:pt x="712" y="104"/>
                  </a:lnTo>
                  <a:lnTo>
                    <a:pt x="714" y="103"/>
                  </a:lnTo>
                  <a:lnTo>
                    <a:pt x="716" y="102"/>
                  </a:lnTo>
                  <a:lnTo>
                    <a:pt x="718" y="102"/>
                  </a:lnTo>
                  <a:lnTo>
                    <a:pt x="720" y="101"/>
                  </a:lnTo>
                  <a:lnTo>
                    <a:pt x="722" y="100"/>
                  </a:lnTo>
                  <a:lnTo>
                    <a:pt x="724" y="100"/>
                  </a:lnTo>
                  <a:lnTo>
                    <a:pt x="726" y="99"/>
                  </a:lnTo>
                  <a:lnTo>
                    <a:pt x="728" y="98"/>
                  </a:lnTo>
                  <a:lnTo>
                    <a:pt x="730" y="98"/>
                  </a:lnTo>
                  <a:lnTo>
                    <a:pt x="732" y="97"/>
                  </a:lnTo>
                  <a:lnTo>
                    <a:pt x="734" y="96"/>
                  </a:lnTo>
                  <a:lnTo>
                    <a:pt x="736" y="96"/>
                  </a:lnTo>
                  <a:lnTo>
                    <a:pt x="738" y="95"/>
                  </a:lnTo>
                  <a:lnTo>
                    <a:pt x="740" y="94"/>
                  </a:lnTo>
                  <a:lnTo>
                    <a:pt x="742" y="94"/>
                  </a:lnTo>
                  <a:lnTo>
                    <a:pt x="744" y="93"/>
                  </a:lnTo>
                  <a:lnTo>
                    <a:pt x="746" y="92"/>
                  </a:lnTo>
                  <a:lnTo>
                    <a:pt x="748" y="92"/>
                  </a:lnTo>
                  <a:lnTo>
                    <a:pt x="750" y="91"/>
                  </a:lnTo>
                  <a:lnTo>
                    <a:pt x="752" y="90"/>
                  </a:lnTo>
                  <a:lnTo>
                    <a:pt x="754" y="90"/>
                  </a:lnTo>
                  <a:lnTo>
                    <a:pt x="756" y="89"/>
                  </a:lnTo>
                  <a:lnTo>
                    <a:pt x="758" y="88"/>
                  </a:lnTo>
                  <a:lnTo>
                    <a:pt x="760" y="88"/>
                  </a:lnTo>
                  <a:lnTo>
                    <a:pt x="762" y="87"/>
                  </a:lnTo>
                  <a:lnTo>
                    <a:pt x="764" y="86"/>
                  </a:lnTo>
                  <a:lnTo>
                    <a:pt x="766" y="86"/>
                  </a:lnTo>
                  <a:lnTo>
                    <a:pt x="768" y="85"/>
                  </a:lnTo>
                  <a:lnTo>
                    <a:pt x="770" y="84"/>
                  </a:lnTo>
                  <a:lnTo>
                    <a:pt x="772" y="83"/>
                  </a:lnTo>
                  <a:lnTo>
                    <a:pt x="774" y="83"/>
                  </a:lnTo>
                  <a:lnTo>
                    <a:pt x="776" y="82"/>
                  </a:lnTo>
                  <a:lnTo>
                    <a:pt x="778" y="81"/>
                  </a:lnTo>
                  <a:lnTo>
                    <a:pt x="780" y="81"/>
                  </a:lnTo>
                  <a:lnTo>
                    <a:pt x="782" y="80"/>
                  </a:lnTo>
                  <a:lnTo>
                    <a:pt x="784" y="79"/>
                  </a:lnTo>
                  <a:lnTo>
                    <a:pt x="786" y="79"/>
                  </a:lnTo>
                  <a:lnTo>
                    <a:pt x="788" y="78"/>
                  </a:lnTo>
                  <a:lnTo>
                    <a:pt x="790" y="77"/>
                  </a:lnTo>
                  <a:lnTo>
                    <a:pt x="792" y="77"/>
                  </a:lnTo>
                  <a:lnTo>
                    <a:pt x="794" y="76"/>
                  </a:lnTo>
                  <a:lnTo>
                    <a:pt x="796" y="75"/>
                  </a:lnTo>
                  <a:lnTo>
                    <a:pt x="798" y="75"/>
                  </a:lnTo>
                  <a:lnTo>
                    <a:pt x="800" y="74"/>
                  </a:lnTo>
                  <a:lnTo>
                    <a:pt x="802" y="73"/>
                  </a:lnTo>
                  <a:lnTo>
                    <a:pt x="804" y="73"/>
                  </a:lnTo>
                  <a:lnTo>
                    <a:pt x="806" y="72"/>
                  </a:lnTo>
                  <a:lnTo>
                    <a:pt x="808" y="71"/>
                  </a:lnTo>
                  <a:lnTo>
                    <a:pt x="810" y="71"/>
                  </a:lnTo>
                  <a:lnTo>
                    <a:pt x="812" y="70"/>
                  </a:lnTo>
                  <a:lnTo>
                    <a:pt x="814" y="69"/>
                  </a:lnTo>
                  <a:lnTo>
                    <a:pt x="816" y="69"/>
                  </a:lnTo>
                  <a:lnTo>
                    <a:pt x="818" y="68"/>
                  </a:lnTo>
                  <a:lnTo>
                    <a:pt x="820" y="67"/>
                  </a:lnTo>
                  <a:lnTo>
                    <a:pt x="822" y="67"/>
                  </a:lnTo>
                  <a:lnTo>
                    <a:pt x="824" y="66"/>
                  </a:lnTo>
                  <a:lnTo>
                    <a:pt x="826" y="65"/>
                  </a:lnTo>
                  <a:lnTo>
                    <a:pt x="828" y="65"/>
                  </a:lnTo>
                  <a:lnTo>
                    <a:pt x="830" y="64"/>
                  </a:lnTo>
                  <a:lnTo>
                    <a:pt x="832" y="63"/>
                  </a:lnTo>
                  <a:lnTo>
                    <a:pt x="834" y="63"/>
                  </a:lnTo>
                  <a:lnTo>
                    <a:pt x="836" y="62"/>
                  </a:lnTo>
                  <a:lnTo>
                    <a:pt x="838" y="61"/>
                  </a:lnTo>
                  <a:lnTo>
                    <a:pt x="840" y="61"/>
                  </a:lnTo>
                  <a:lnTo>
                    <a:pt x="842" y="60"/>
                  </a:lnTo>
                  <a:lnTo>
                    <a:pt x="844" y="59"/>
                  </a:lnTo>
                  <a:lnTo>
                    <a:pt x="846" y="59"/>
                  </a:lnTo>
                  <a:lnTo>
                    <a:pt x="848" y="58"/>
                  </a:lnTo>
                  <a:lnTo>
                    <a:pt x="850" y="57"/>
                  </a:lnTo>
                  <a:lnTo>
                    <a:pt x="852" y="57"/>
                  </a:lnTo>
                  <a:lnTo>
                    <a:pt x="854" y="56"/>
                  </a:lnTo>
                  <a:lnTo>
                    <a:pt x="856" y="55"/>
                  </a:lnTo>
                  <a:lnTo>
                    <a:pt x="858" y="55"/>
                  </a:lnTo>
                  <a:lnTo>
                    <a:pt x="860" y="54"/>
                  </a:lnTo>
                  <a:lnTo>
                    <a:pt x="862" y="53"/>
                  </a:lnTo>
                  <a:lnTo>
                    <a:pt x="864" y="53"/>
                  </a:lnTo>
                  <a:lnTo>
                    <a:pt x="866" y="52"/>
                  </a:lnTo>
                  <a:lnTo>
                    <a:pt x="868" y="51"/>
                  </a:lnTo>
                  <a:lnTo>
                    <a:pt x="870" y="51"/>
                  </a:lnTo>
                  <a:lnTo>
                    <a:pt x="872" y="50"/>
                  </a:lnTo>
                  <a:lnTo>
                    <a:pt x="874" y="49"/>
                  </a:lnTo>
                  <a:lnTo>
                    <a:pt x="876" y="49"/>
                  </a:lnTo>
                  <a:lnTo>
                    <a:pt x="878" y="48"/>
                  </a:lnTo>
                  <a:lnTo>
                    <a:pt x="880" y="47"/>
                  </a:lnTo>
                  <a:lnTo>
                    <a:pt x="882" y="47"/>
                  </a:lnTo>
                  <a:lnTo>
                    <a:pt x="884" y="46"/>
                  </a:lnTo>
                  <a:lnTo>
                    <a:pt x="886" y="45"/>
                  </a:lnTo>
                  <a:lnTo>
                    <a:pt x="888" y="45"/>
                  </a:lnTo>
                  <a:lnTo>
                    <a:pt x="890" y="44"/>
                  </a:lnTo>
                  <a:lnTo>
                    <a:pt x="892" y="43"/>
                  </a:lnTo>
                  <a:lnTo>
                    <a:pt x="894" y="43"/>
                  </a:lnTo>
                  <a:lnTo>
                    <a:pt x="896" y="42"/>
                  </a:lnTo>
                  <a:lnTo>
                    <a:pt x="898" y="41"/>
                  </a:lnTo>
                  <a:lnTo>
                    <a:pt x="900" y="41"/>
                  </a:lnTo>
                  <a:lnTo>
                    <a:pt x="902" y="40"/>
                  </a:lnTo>
                  <a:lnTo>
                    <a:pt x="904" y="39"/>
                  </a:lnTo>
                  <a:lnTo>
                    <a:pt x="906" y="39"/>
                  </a:lnTo>
                  <a:lnTo>
                    <a:pt x="908" y="38"/>
                  </a:lnTo>
                  <a:lnTo>
                    <a:pt x="910" y="37"/>
                  </a:lnTo>
                  <a:lnTo>
                    <a:pt x="912" y="37"/>
                  </a:lnTo>
                  <a:lnTo>
                    <a:pt x="914" y="36"/>
                  </a:lnTo>
                  <a:lnTo>
                    <a:pt x="916" y="35"/>
                  </a:lnTo>
                  <a:lnTo>
                    <a:pt x="918" y="35"/>
                  </a:lnTo>
                  <a:lnTo>
                    <a:pt x="920" y="34"/>
                  </a:lnTo>
                  <a:lnTo>
                    <a:pt x="922" y="33"/>
                  </a:lnTo>
                  <a:lnTo>
                    <a:pt x="924" y="33"/>
                  </a:lnTo>
                  <a:lnTo>
                    <a:pt x="926" y="32"/>
                  </a:lnTo>
                  <a:lnTo>
                    <a:pt x="928" y="31"/>
                  </a:lnTo>
                  <a:lnTo>
                    <a:pt x="930" y="31"/>
                  </a:lnTo>
                  <a:lnTo>
                    <a:pt x="932" y="30"/>
                  </a:lnTo>
                  <a:lnTo>
                    <a:pt x="934" y="29"/>
                  </a:lnTo>
                  <a:lnTo>
                    <a:pt x="936" y="29"/>
                  </a:lnTo>
                  <a:lnTo>
                    <a:pt x="938" y="28"/>
                  </a:lnTo>
                  <a:lnTo>
                    <a:pt x="940" y="27"/>
                  </a:lnTo>
                  <a:lnTo>
                    <a:pt x="942" y="27"/>
                  </a:lnTo>
                  <a:lnTo>
                    <a:pt x="944" y="26"/>
                  </a:lnTo>
                  <a:lnTo>
                    <a:pt x="946" y="25"/>
                  </a:lnTo>
                  <a:lnTo>
                    <a:pt x="948" y="25"/>
                  </a:lnTo>
                  <a:lnTo>
                    <a:pt x="950" y="24"/>
                  </a:lnTo>
                  <a:lnTo>
                    <a:pt x="952" y="23"/>
                  </a:lnTo>
                  <a:lnTo>
                    <a:pt x="954" y="23"/>
                  </a:lnTo>
                  <a:lnTo>
                    <a:pt x="956" y="22"/>
                  </a:lnTo>
                  <a:lnTo>
                    <a:pt x="958" y="21"/>
                  </a:lnTo>
                  <a:lnTo>
                    <a:pt x="960" y="21"/>
                  </a:lnTo>
                  <a:lnTo>
                    <a:pt x="962" y="20"/>
                  </a:lnTo>
                  <a:lnTo>
                    <a:pt x="964" y="19"/>
                  </a:lnTo>
                  <a:lnTo>
                    <a:pt x="966" y="19"/>
                  </a:lnTo>
                  <a:lnTo>
                    <a:pt x="968" y="18"/>
                  </a:lnTo>
                  <a:lnTo>
                    <a:pt x="970" y="17"/>
                  </a:lnTo>
                  <a:lnTo>
                    <a:pt x="972" y="17"/>
                  </a:lnTo>
                  <a:lnTo>
                    <a:pt x="974" y="16"/>
                  </a:lnTo>
                  <a:lnTo>
                    <a:pt x="976" y="15"/>
                  </a:lnTo>
                  <a:lnTo>
                    <a:pt x="978" y="15"/>
                  </a:lnTo>
                  <a:lnTo>
                    <a:pt x="980" y="14"/>
                  </a:lnTo>
                  <a:lnTo>
                    <a:pt x="982" y="13"/>
                  </a:lnTo>
                  <a:lnTo>
                    <a:pt x="984" y="13"/>
                  </a:lnTo>
                  <a:lnTo>
                    <a:pt x="986" y="12"/>
                  </a:lnTo>
                  <a:lnTo>
                    <a:pt x="988" y="11"/>
                  </a:lnTo>
                  <a:lnTo>
                    <a:pt x="990" y="11"/>
                  </a:lnTo>
                  <a:lnTo>
                    <a:pt x="992" y="10"/>
                  </a:lnTo>
                  <a:lnTo>
                    <a:pt x="994" y="9"/>
                  </a:lnTo>
                  <a:lnTo>
                    <a:pt x="996" y="9"/>
                  </a:lnTo>
                  <a:lnTo>
                    <a:pt x="998" y="8"/>
                  </a:lnTo>
                  <a:lnTo>
                    <a:pt x="1000" y="7"/>
                  </a:lnTo>
                  <a:lnTo>
                    <a:pt x="1002" y="7"/>
                  </a:lnTo>
                  <a:lnTo>
                    <a:pt x="1004" y="6"/>
                  </a:lnTo>
                  <a:lnTo>
                    <a:pt x="1006" y="5"/>
                  </a:lnTo>
                  <a:lnTo>
                    <a:pt x="1008" y="5"/>
                  </a:lnTo>
                  <a:lnTo>
                    <a:pt x="1010" y="4"/>
                  </a:lnTo>
                  <a:lnTo>
                    <a:pt x="1012" y="3"/>
                  </a:lnTo>
                  <a:lnTo>
                    <a:pt x="1014" y="3"/>
                  </a:lnTo>
                  <a:lnTo>
                    <a:pt x="1016" y="2"/>
                  </a:lnTo>
                  <a:lnTo>
                    <a:pt x="1018" y="1"/>
                  </a:lnTo>
                  <a:lnTo>
                    <a:pt x="1020" y="1"/>
                  </a:lnTo>
                  <a:lnTo>
                    <a:pt x="1021" y="0"/>
                  </a:ln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06" name="Rectangle 162"/>
            <p:cNvSpPr>
              <a:spLocks noChangeArrowheads="1"/>
            </p:cNvSpPr>
            <p:nvPr/>
          </p:nvSpPr>
          <p:spPr bwMode="auto">
            <a:xfrm>
              <a:off x="148" y="915"/>
              <a:ext cx="3616" cy="321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cxnSp>
        <p:nvCxnSpPr>
          <p:cNvPr id="323" name="Straight Connector 322"/>
          <p:cNvCxnSpPr/>
          <p:nvPr/>
        </p:nvCxnSpPr>
        <p:spPr>
          <a:xfrm rot="16200000" flipV="1">
            <a:off x="1327151" y="4003676"/>
            <a:ext cx="5159375" cy="9525"/>
          </a:xfrm>
          <a:prstGeom prst="line">
            <a:avLst/>
          </a:prstGeom>
          <a:ln w="3492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24" name="Object 472"/>
          <p:cNvGraphicFramePr>
            <a:graphicFrameLocks noChangeAspect="1"/>
          </p:cNvGraphicFramePr>
          <p:nvPr/>
        </p:nvGraphicFramePr>
        <p:xfrm>
          <a:off x="3551238" y="1103314"/>
          <a:ext cx="844550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69696" imgH="177723" progId="Equation.DSMT4">
                  <p:embed/>
                </p:oleObj>
              </mc:Choice>
              <mc:Fallback>
                <p:oleObj name="Equation" r:id="rId3" imgW="469696" imgH="177723" progId="Equation.DSMT4">
                  <p:embed/>
                  <p:pic>
                    <p:nvPicPr>
                      <p:cNvPr id="324" name="Object 4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1238" y="1103314"/>
                        <a:ext cx="844550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7864475" y="322263"/>
          <a:ext cx="2046288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87058" imgH="444307" progId="Equation.DSMT4">
                  <p:embed/>
                </p:oleObj>
              </mc:Choice>
              <mc:Fallback>
                <p:oleObj name="Equation" r:id="rId5" imgW="787058" imgH="444307" progId="Equation.DSMT4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4475" y="322263"/>
                        <a:ext cx="2046288" cy="1154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7" name="Object 2"/>
          <p:cNvGraphicFramePr>
            <a:graphicFrameLocks noChangeAspect="1"/>
          </p:cNvGraphicFramePr>
          <p:nvPr/>
        </p:nvGraphicFramePr>
        <p:xfrm>
          <a:off x="7813675" y="2360613"/>
          <a:ext cx="2554288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44600" imgH="457200" progId="Equation.DSMT4">
                  <p:embed/>
                </p:oleObj>
              </mc:Choice>
              <mc:Fallback>
                <p:oleObj name="Equation" r:id="rId7" imgW="1244600" imgH="457200" progId="Equation.DSMT4">
                  <p:embed/>
                  <p:pic>
                    <p:nvPicPr>
                      <p:cNvPr id="5838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13675" y="2360613"/>
                        <a:ext cx="2554288" cy="9382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88" name="Object 2"/>
          <p:cNvGraphicFramePr>
            <a:graphicFrameLocks noChangeAspect="1"/>
          </p:cNvGraphicFramePr>
          <p:nvPr/>
        </p:nvGraphicFramePr>
        <p:xfrm>
          <a:off x="8323263" y="3454400"/>
          <a:ext cx="17780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622030" imgH="203112" progId="Equation.DSMT4">
                  <p:embed/>
                </p:oleObj>
              </mc:Choice>
              <mc:Fallback>
                <p:oleObj name="Equation" r:id="rId9" imgW="622030" imgH="203112" progId="Equation.DSMT4">
                  <p:embed/>
                  <p:pic>
                    <p:nvPicPr>
                      <p:cNvPr id="5838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23263" y="3454400"/>
                        <a:ext cx="1778000" cy="5778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8" name="Oval 327"/>
          <p:cNvSpPr/>
          <p:nvPr/>
        </p:nvSpPr>
        <p:spPr>
          <a:xfrm>
            <a:off x="3884614" y="5072063"/>
            <a:ext cx="84137" cy="106362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29" name="TextBox 328"/>
          <p:cNvSpPr txBox="1">
            <a:spLocks noChangeArrowheads="1"/>
          </p:cNvSpPr>
          <p:nvPr/>
        </p:nvSpPr>
        <p:spPr bwMode="auto">
          <a:xfrm>
            <a:off x="7562850" y="1528764"/>
            <a:ext cx="31051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</a:rPr>
              <a:t>The function can be simplified and reduced!</a:t>
            </a:r>
          </a:p>
        </p:txBody>
      </p:sp>
      <p:sp>
        <p:nvSpPr>
          <p:cNvPr id="330" name="TextBox 329"/>
          <p:cNvSpPr txBox="1">
            <a:spLocks noChangeArrowheads="1"/>
          </p:cNvSpPr>
          <p:nvPr/>
        </p:nvSpPr>
        <p:spPr bwMode="auto">
          <a:xfrm>
            <a:off x="7546975" y="4287838"/>
            <a:ext cx="2916238" cy="110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</a:rPr>
              <a:t>The equation can be simplified to a straight line</a:t>
            </a:r>
          </a:p>
        </p:txBody>
      </p:sp>
      <p:sp>
        <p:nvSpPr>
          <p:cNvPr id="331" name="TextBox 330"/>
          <p:cNvSpPr txBox="1">
            <a:spLocks noChangeArrowheads="1"/>
          </p:cNvSpPr>
          <p:nvPr/>
        </p:nvSpPr>
        <p:spPr bwMode="auto">
          <a:xfrm>
            <a:off x="6773863" y="5391150"/>
            <a:ext cx="3783012" cy="1447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</a:rPr>
              <a:t>At the asymptote, you get a “HOLLOW DOT” because you can’t have a value for “x” at that point!</a:t>
            </a:r>
          </a:p>
        </p:txBody>
      </p:sp>
    </p:spTree>
    <p:extLst>
      <p:ext uri="{BB962C8B-B14F-4D97-AF65-F5344CB8AC3E}">
        <p14:creationId xmlns:p14="http://schemas.microsoft.com/office/powerpoint/2010/main" val="327745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8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" grpId="0" animBg="1"/>
      <p:bldP spid="329" grpId="0"/>
      <p:bldP spid="330" grpId="0"/>
      <p:bldP spid="33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02FD8AD-614F-4B90-8754-792045349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9711" y="1938969"/>
            <a:ext cx="6862289" cy="481322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ACEEC91-02EB-439B-8FE1-99D2FCE1949D}"/>
              </a:ext>
            </a:extLst>
          </p:cNvPr>
          <p:cNvSpPr txBox="1">
            <a:spLocks/>
          </p:cNvSpPr>
          <p:nvPr/>
        </p:nvSpPr>
        <p:spPr>
          <a:xfrm>
            <a:off x="158771" y="126455"/>
            <a:ext cx="6697648" cy="670215"/>
          </a:xfrm>
          <a:prstGeom prst="rect">
            <a:avLst/>
          </a:prstGeom>
        </p:spPr>
        <p:txBody>
          <a:bodyPr vert="horz" anchor="b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Ex6: Graph the Rational Function 	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A8B1430E-C175-4193-894C-5736DC8F79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631847"/>
              </p:ext>
            </p:extLst>
          </p:nvPr>
        </p:nvGraphicFramePr>
        <p:xfrm>
          <a:off x="7796213" y="131763"/>
          <a:ext cx="3100387" cy="131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68200" imgH="495000" progId="Equation.DSMT4">
                  <p:embed/>
                </p:oleObj>
              </mc:Choice>
              <mc:Fallback>
                <p:oleObj name="Equation" r:id="rId3" imgW="1168200" imgH="4950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A8B1430E-C175-4193-894C-5736DC8F79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96213" y="131763"/>
                        <a:ext cx="3100387" cy="1312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AF33995-3758-4D22-91DD-EC5ACF9C32F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81076" y="771732"/>
            <a:ext cx="7575647" cy="539276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i</a:t>
            </a:r>
            <a:r>
              <a:rPr lang="en-US" dirty="0"/>
              <a:t>) Find all the NPV’s and get the domain and range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BA66D5-76B5-420B-B77E-29A8D6B1E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64" y="1317776"/>
            <a:ext cx="342955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buAutoNum type="arabicPeriod"/>
            </a:pPr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Simplify the equation: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95BDD80-6D5A-4E38-B8C3-1D2F3877EC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4445168"/>
              </p:ext>
            </p:extLst>
          </p:nvPr>
        </p:nvGraphicFramePr>
        <p:xfrm>
          <a:off x="91483" y="1838229"/>
          <a:ext cx="3198812" cy="985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23880" imgH="469800" progId="Equation.DSMT4">
                  <p:embed/>
                </p:oleObj>
              </mc:Choice>
              <mc:Fallback>
                <p:oleObj name="Equation" r:id="rId5" imgW="1523880" imgH="469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A95BDD80-6D5A-4E38-B8C3-1D2F3877EC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83" y="1838229"/>
                        <a:ext cx="3198812" cy="985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140ABF-C456-4E91-AD50-A296EF2C2EFB}"/>
              </a:ext>
            </a:extLst>
          </p:cNvPr>
          <p:cNvCxnSpPr/>
          <p:nvPr/>
        </p:nvCxnSpPr>
        <p:spPr>
          <a:xfrm flipV="1">
            <a:off x="2105225" y="1916934"/>
            <a:ext cx="605928" cy="2974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037B1B3-C44D-47C2-912E-51296FD9E889}"/>
              </a:ext>
            </a:extLst>
          </p:cNvPr>
          <p:cNvCxnSpPr/>
          <p:nvPr/>
        </p:nvCxnSpPr>
        <p:spPr>
          <a:xfrm flipV="1">
            <a:off x="1662714" y="2355772"/>
            <a:ext cx="605928" cy="29745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79072652-36DD-484C-BCC9-B49F13B6CB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230" y="2869318"/>
            <a:ext cx="484154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Since we cancelled out x-3, the graph will have a hollow dot at x=3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B20CDAE-EF7A-4DF1-8453-ADBCF6F349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6833" y="1905918"/>
            <a:ext cx="6935167" cy="4852534"/>
          </a:xfrm>
          <a:prstGeom prst="rect">
            <a:avLst/>
          </a:prstGeom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EF8CF39-D1B6-4F81-8CDE-C9DAB8DB22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030522"/>
              </p:ext>
            </p:extLst>
          </p:nvPr>
        </p:nvGraphicFramePr>
        <p:xfrm>
          <a:off x="3325220" y="1823941"/>
          <a:ext cx="2081213" cy="985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90360" imgH="469800" progId="Equation.DSMT4">
                  <p:embed/>
                </p:oleObj>
              </mc:Choice>
              <mc:Fallback>
                <p:oleObj name="Equation" r:id="rId8" imgW="990360" imgH="4698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4EF8CF39-D1B6-4F81-8CDE-C9DAB8DB22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25220" y="1823941"/>
                        <a:ext cx="2081213" cy="985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83FA654E-0C80-4E2D-A0A9-05248AD77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63" y="3686405"/>
            <a:ext cx="413463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2. Find the VA (Denominator)</a:t>
            </a:r>
          </a:p>
        </p:txBody>
      </p:sp>
      <p:graphicFrame>
        <p:nvGraphicFramePr>
          <p:cNvPr id="19" name="Object 4">
            <a:extLst>
              <a:ext uri="{FF2B5EF4-FFF2-40B4-BE49-F238E27FC236}">
                <a16:creationId xmlns:a16="http://schemas.microsoft.com/office/drawing/2014/main" id="{B74D33A6-8EEA-4898-9ED2-C2CE985736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86773"/>
              </p:ext>
            </p:extLst>
          </p:nvPr>
        </p:nvGraphicFramePr>
        <p:xfrm>
          <a:off x="506049" y="4136471"/>
          <a:ext cx="1514475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85800" imgH="203040" progId="Equation.DSMT4">
                  <p:embed/>
                </p:oleObj>
              </mc:Choice>
              <mc:Fallback>
                <p:oleObj name="Equation" r:id="rId10" imgW="685800" imgH="203040" progId="Equation.DSMT4">
                  <p:embed/>
                  <p:pic>
                    <p:nvPicPr>
                      <p:cNvPr id="19" name="Object 4">
                        <a:extLst>
                          <a:ext uri="{FF2B5EF4-FFF2-40B4-BE49-F238E27FC236}">
                            <a16:creationId xmlns:a16="http://schemas.microsoft.com/office/drawing/2014/main" id="{B74D33A6-8EEA-4898-9ED2-C2CE9857367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049" y="4136471"/>
                        <a:ext cx="1514475" cy="447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0549510-534D-4951-B702-F49AEE19FC16}"/>
              </a:ext>
            </a:extLst>
          </p:cNvPr>
          <p:cNvCxnSpPr/>
          <p:nvPr/>
        </p:nvCxnSpPr>
        <p:spPr>
          <a:xfrm rot="16200000" flipV="1">
            <a:off x="4902894" y="4273550"/>
            <a:ext cx="5159375" cy="9525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4">
            <a:extLst>
              <a:ext uri="{FF2B5EF4-FFF2-40B4-BE49-F238E27FC236}">
                <a16:creationId xmlns:a16="http://schemas.microsoft.com/office/drawing/2014/main" id="{EB09B885-449B-4BDB-9982-E4B6821F54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382150"/>
              </p:ext>
            </p:extLst>
          </p:nvPr>
        </p:nvGraphicFramePr>
        <p:xfrm>
          <a:off x="6913696" y="1444816"/>
          <a:ext cx="890588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69800" imgH="177480" progId="Equation.DSMT4">
                  <p:embed/>
                </p:oleObj>
              </mc:Choice>
              <mc:Fallback>
                <p:oleObj name="Equation" r:id="rId12" imgW="469800" imgH="177480" progId="Equation.DSMT4">
                  <p:embed/>
                  <p:pic>
                    <p:nvPicPr>
                      <p:cNvPr id="21" name="Object 4">
                        <a:extLst>
                          <a:ext uri="{FF2B5EF4-FFF2-40B4-BE49-F238E27FC236}">
                            <a16:creationId xmlns:a16="http://schemas.microsoft.com/office/drawing/2014/main" id="{EB09B885-449B-4BDB-9982-E4B6821F544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3696" y="1444816"/>
                        <a:ext cx="890588" cy="336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58F4256-825C-4C94-A1FE-99A853119491}"/>
              </a:ext>
            </a:extLst>
          </p:cNvPr>
          <p:cNvCxnSpPr/>
          <p:nvPr/>
        </p:nvCxnSpPr>
        <p:spPr>
          <a:xfrm rot="16200000" flipV="1">
            <a:off x="5716306" y="4273550"/>
            <a:ext cx="5159375" cy="9525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4">
            <a:extLst>
              <a:ext uri="{FF2B5EF4-FFF2-40B4-BE49-F238E27FC236}">
                <a16:creationId xmlns:a16="http://schemas.microsoft.com/office/drawing/2014/main" id="{AFD0698A-6BAC-4B3B-8953-0A965203AB4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824837"/>
              </p:ext>
            </p:extLst>
          </p:nvPr>
        </p:nvGraphicFramePr>
        <p:xfrm>
          <a:off x="7979981" y="1411765"/>
          <a:ext cx="86677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57200" imgH="177480" progId="Equation.DSMT4">
                  <p:embed/>
                </p:oleObj>
              </mc:Choice>
              <mc:Fallback>
                <p:oleObj name="Equation" r:id="rId14" imgW="457200" imgH="177480" progId="Equation.DSMT4">
                  <p:embed/>
                  <p:pic>
                    <p:nvPicPr>
                      <p:cNvPr id="23" name="Object 4">
                        <a:extLst>
                          <a:ext uri="{FF2B5EF4-FFF2-40B4-BE49-F238E27FC236}">
                            <a16:creationId xmlns:a16="http://schemas.microsoft.com/office/drawing/2014/main" id="{AFD0698A-6BAC-4B3B-8953-0A965203AB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79981" y="1411765"/>
                        <a:ext cx="866775" cy="3365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BDFB3CDC-77E7-4AC0-8947-05284956C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993" y="4583017"/>
            <a:ext cx="347545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3. Quotient (Slanted </a:t>
            </a:r>
            <a:r>
              <a:rPr lang="en-CA" sz="2200" dirty="0" err="1">
                <a:solidFill>
                  <a:srgbClr val="FF0000"/>
                </a:solidFill>
                <a:latin typeface="Gill Sans MT" pitchFamily="34" charset="0"/>
              </a:rPr>
              <a:t>Asym</a:t>
            </a:r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)</a:t>
            </a:r>
          </a:p>
        </p:txBody>
      </p:sp>
      <p:graphicFrame>
        <p:nvGraphicFramePr>
          <p:cNvPr id="25" name="Object 3">
            <a:extLst>
              <a:ext uri="{FF2B5EF4-FFF2-40B4-BE49-F238E27FC236}">
                <a16:creationId xmlns:a16="http://schemas.microsoft.com/office/drawing/2014/main" id="{B9639703-B537-46DD-8E30-8E20CF3B6B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776799"/>
              </p:ext>
            </p:extLst>
          </p:nvPr>
        </p:nvGraphicFramePr>
        <p:xfrm>
          <a:off x="495664" y="4772733"/>
          <a:ext cx="2141537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43000" imgH="457200" progId="Equation.DSMT4">
                  <p:embed/>
                </p:oleObj>
              </mc:Choice>
              <mc:Fallback>
                <p:oleObj name="Equation" r:id="rId16" imgW="1143000" imgH="457200" progId="Equation.DSMT4">
                  <p:embed/>
                  <p:pic>
                    <p:nvPicPr>
                      <p:cNvPr id="25" name="Object 3">
                        <a:extLst>
                          <a:ext uri="{FF2B5EF4-FFF2-40B4-BE49-F238E27FC236}">
                            <a16:creationId xmlns:a16="http://schemas.microsoft.com/office/drawing/2014/main" id="{B9639703-B537-46DD-8E30-8E20CF3B6B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664" y="4772733"/>
                        <a:ext cx="2141537" cy="8556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3">
            <a:extLst>
              <a:ext uri="{FF2B5EF4-FFF2-40B4-BE49-F238E27FC236}">
                <a16:creationId xmlns:a16="http://schemas.microsoft.com/office/drawing/2014/main" id="{A6B04FD8-70F7-43FC-A7AF-0064ADD5983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0544281"/>
              </p:ext>
            </p:extLst>
          </p:nvPr>
        </p:nvGraphicFramePr>
        <p:xfrm>
          <a:off x="3127318" y="5099337"/>
          <a:ext cx="2087562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02960" imgH="203040" progId="Equation.DSMT4">
                  <p:embed/>
                </p:oleObj>
              </mc:Choice>
              <mc:Fallback>
                <p:oleObj name="Equation" r:id="rId18" imgW="1002960" imgH="203040" progId="Equation.DSMT4">
                  <p:embed/>
                  <p:pic>
                    <p:nvPicPr>
                      <p:cNvPr id="26" name="Object 3">
                        <a:extLst>
                          <a:ext uri="{FF2B5EF4-FFF2-40B4-BE49-F238E27FC236}">
                            <a16:creationId xmlns:a16="http://schemas.microsoft.com/office/drawing/2014/main" id="{A6B04FD8-70F7-43FC-A7AF-0064ADD598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7318" y="5099337"/>
                        <a:ext cx="2087562" cy="423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C5EBCB5-89A3-4F66-99DB-15D3BF5CB390}"/>
              </a:ext>
            </a:extLst>
          </p:cNvPr>
          <p:cNvCxnSpPr>
            <a:cxnSpLocks/>
            <a:stCxn id="16" idx="3"/>
          </p:cNvCxnSpPr>
          <p:nvPr/>
        </p:nvCxnSpPr>
        <p:spPr>
          <a:xfrm flipH="1">
            <a:off x="5188946" y="4345584"/>
            <a:ext cx="7003054" cy="9752"/>
          </a:xfrm>
          <a:prstGeom prst="line">
            <a:avLst/>
          </a:prstGeom>
          <a:ln w="5715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7233798-8CD8-4FA9-82A2-405E03BC02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41" y="5698818"/>
            <a:ext cx="346443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4. X-intercepts (numerator)</a:t>
            </a:r>
          </a:p>
        </p:txBody>
      </p:sp>
      <p:graphicFrame>
        <p:nvGraphicFramePr>
          <p:cNvPr id="31" name="Object 3">
            <a:extLst>
              <a:ext uri="{FF2B5EF4-FFF2-40B4-BE49-F238E27FC236}">
                <a16:creationId xmlns:a16="http://schemas.microsoft.com/office/drawing/2014/main" id="{9D406DF5-C52C-4106-8EE1-3EDD48ACDC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440554"/>
              </p:ext>
            </p:extLst>
          </p:nvPr>
        </p:nvGraphicFramePr>
        <p:xfrm>
          <a:off x="442549" y="6247004"/>
          <a:ext cx="979488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469800" imgH="177480" progId="Equation.DSMT4">
                  <p:embed/>
                </p:oleObj>
              </mc:Choice>
              <mc:Fallback>
                <p:oleObj name="Equation" r:id="rId20" imgW="469800" imgH="177480" progId="Equation.DSMT4">
                  <p:embed/>
                  <p:pic>
                    <p:nvPicPr>
                      <p:cNvPr id="31" name="Object 3">
                        <a:extLst>
                          <a:ext uri="{FF2B5EF4-FFF2-40B4-BE49-F238E27FC236}">
                            <a16:creationId xmlns:a16="http://schemas.microsoft.com/office/drawing/2014/main" id="{9D406DF5-C52C-4106-8EE1-3EDD48ACDC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549" y="6247004"/>
                        <a:ext cx="979488" cy="371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Oval 31">
            <a:extLst>
              <a:ext uri="{FF2B5EF4-FFF2-40B4-BE49-F238E27FC236}">
                <a16:creationId xmlns:a16="http://schemas.microsoft.com/office/drawing/2014/main" id="{B4310CD8-9B18-4BC8-AE8F-CBC644A7E711}"/>
              </a:ext>
            </a:extLst>
          </p:cNvPr>
          <p:cNvSpPr/>
          <p:nvPr/>
        </p:nvSpPr>
        <p:spPr>
          <a:xfrm>
            <a:off x="7888077" y="4285561"/>
            <a:ext cx="99152" cy="1101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79AAF85-C483-4977-90BF-57092B78C0A1}"/>
              </a:ext>
            </a:extLst>
          </p:cNvPr>
          <p:cNvSpPr/>
          <p:nvPr/>
        </p:nvSpPr>
        <p:spPr>
          <a:xfrm>
            <a:off x="9948526" y="4234510"/>
            <a:ext cx="183646" cy="194362"/>
          </a:xfrm>
          <a:prstGeom prst="ellipse">
            <a:avLst/>
          </a:prstGeom>
          <a:solidFill>
            <a:schemeClr val="bg1"/>
          </a:solidFill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7CBEFF-E988-30B7-A120-F77AA5FA6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2624" y="2261761"/>
            <a:ext cx="325937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Since we cancelled out x-3, the graph will have a hollow dot at x=3</a:t>
            </a: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6939310E-F479-1375-B8B1-B124AF3A98AB}"/>
              </a:ext>
            </a:extLst>
          </p:cNvPr>
          <p:cNvSpPr/>
          <p:nvPr/>
        </p:nvSpPr>
        <p:spPr>
          <a:xfrm>
            <a:off x="10173903" y="3349592"/>
            <a:ext cx="931631" cy="895149"/>
          </a:xfrm>
          <a:custGeom>
            <a:avLst/>
            <a:gdLst>
              <a:gd name="connsiteX0" fmla="*/ 510139 w 931631"/>
              <a:gd name="connsiteY0" fmla="*/ 0 h 895149"/>
              <a:gd name="connsiteX1" fmla="*/ 914400 w 931631"/>
              <a:gd name="connsiteY1" fmla="*/ 375385 h 895149"/>
              <a:gd name="connsiteX2" fmla="*/ 0 w 931631"/>
              <a:gd name="connsiteY2" fmla="*/ 895149 h 895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31631" h="895149">
                <a:moveTo>
                  <a:pt x="510139" y="0"/>
                </a:moveTo>
                <a:cubicBezTo>
                  <a:pt x="754781" y="113097"/>
                  <a:pt x="999423" y="226194"/>
                  <a:pt x="914400" y="375385"/>
                </a:cubicBezTo>
                <a:cubicBezTo>
                  <a:pt x="829377" y="524577"/>
                  <a:pt x="414688" y="709863"/>
                  <a:pt x="0" y="895149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5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7" grpId="0"/>
      <p:bldP spid="24" grpId="0"/>
      <p:bldP spid="30" grpId="0"/>
      <p:bldP spid="32" grpId="0" animBg="1"/>
      <p:bldP spid="33" grpId="0" animBg="1"/>
      <p:bldP spid="2" grpId="0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3" y="60326"/>
            <a:ext cx="8507288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Example 7: Graph the following function</a:t>
            </a:r>
            <a:br>
              <a:rPr lang="en-CA" dirty="0">
                <a:solidFill>
                  <a:schemeClr val="tx2">
                    <a:satMod val="130000"/>
                  </a:schemeClr>
                </a:solidFill>
              </a:rPr>
            </a:b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225720"/>
              </p:ext>
            </p:extLst>
          </p:nvPr>
        </p:nvGraphicFramePr>
        <p:xfrm>
          <a:off x="7487170" y="548681"/>
          <a:ext cx="2281238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10891" imgH="444307" progId="Equation.DSMT4">
                  <p:embed/>
                </p:oleObj>
              </mc:Choice>
              <mc:Fallback>
                <p:oleObj name="Equation" r:id="rId3" imgW="710891" imgH="444307" progId="Equation.DSMT4">
                  <p:embed/>
                  <p:pic>
                    <p:nvPicPr>
                      <p:cNvPr id="9218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7170" y="548681"/>
                        <a:ext cx="2281238" cy="1425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7" name="TextBox 4"/>
          <p:cNvSpPr txBox="1">
            <a:spLocks noChangeArrowheads="1"/>
          </p:cNvSpPr>
          <p:nvPr/>
        </p:nvSpPr>
        <p:spPr bwMode="auto">
          <a:xfrm>
            <a:off x="1954784" y="1025526"/>
            <a:ext cx="37147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  <a:latin typeface="Gill Sans MT" pitchFamily="34" charset="0"/>
              </a:rPr>
              <a:t>1. Find the VA (Denominator)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7823953"/>
              </p:ext>
            </p:extLst>
          </p:nvPr>
        </p:nvGraphicFramePr>
        <p:xfrm>
          <a:off x="2313559" y="1449388"/>
          <a:ext cx="1484312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72808" imgH="215806" progId="Equation.DSMT4">
                  <p:embed/>
                </p:oleObj>
              </mc:Choice>
              <mc:Fallback>
                <p:oleObj name="Equation" r:id="rId5" imgW="672808" imgH="215806" progId="Equation.DSMT4">
                  <p:embed/>
                  <p:pic>
                    <p:nvPicPr>
                      <p:cNvPr id="51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3559" y="1449388"/>
                        <a:ext cx="1484312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8190840"/>
              </p:ext>
            </p:extLst>
          </p:nvPr>
        </p:nvGraphicFramePr>
        <p:xfrm>
          <a:off x="2980310" y="2505075"/>
          <a:ext cx="960437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69696" imgH="177723" progId="Equation.DSMT4">
                  <p:embed/>
                </p:oleObj>
              </mc:Choice>
              <mc:Fallback>
                <p:oleObj name="Equation" r:id="rId7" imgW="469696" imgH="177723" progId="Equation.DSMT4">
                  <p:embed/>
                  <p:pic>
                    <p:nvPicPr>
                      <p:cNvPr id="51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0310" y="2505075"/>
                        <a:ext cx="960437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8" name="TextBox 7"/>
          <p:cNvSpPr txBox="1">
            <a:spLocks noChangeArrowheads="1"/>
          </p:cNvSpPr>
          <p:nvPr/>
        </p:nvSpPr>
        <p:spPr bwMode="auto">
          <a:xfrm>
            <a:off x="1954784" y="2998788"/>
            <a:ext cx="37147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  <a:latin typeface="Gill Sans MT" pitchFamily="34" charset="0"/>
              </a:rPr>
              <a:t>2. Find the HA (Long Division)</a:t>
            </a:r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545582"/>
              </p:ext>
            </p:extLst>
          </p:nvPr>
        </p:nvGraphicFramePr>
        <p:xfrm>
          <a:off x="1930971" y="3571876"/>
          <a:ext cx="183515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01309" imgH="495085" progId="Equation.DSMT4">
                  <p:embed/>
                </p:oleObj>
              </mc:Choice>
              <mc:Fallback>
                <p:oleObj name="Equation" r:id="rId9" imgW="901309" imgH="495085" progId="Equation.DSMT4">
                  <p:embed/>
                  <p:pic>
                    <p:nvPicPr>
                      <p:cNvPr id="51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971" y="3571876"/>
                        <a:ext cx="1835150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792438"/>
              </p:ext>
            </p:extLst>
          </p:nvPr>
        </p:nvGraphicFramePr>
        <p:xfrm>
          <a:off x="3034285" y="3546476"/>
          <a:ext cx="204787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1468" imgH="164885" progId="Equation.DSMT4">
                  <p:embed/>
                </p:oleObj>
              </mc:Choice>
              <mc:Fallback>
                <p:oleObj name="Equation" r:id="rId11" imgW="101468" imgH="164885" progId="Equation.DSMT4">
                  <p:embed/>
                  <p:pic>
                    <p:nvPicPr>
                      <p:cNvPr id="51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4285" y="3546476"/>
                        <a:ext cx="204787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871892"/>
              </p:ext>
            </p:extLst>
          </p:nvPr>
        </p:nvGraphicFramePr>
        <p:xfrm>
          <a:off x="2889821" y="4429125"/>
          <a:ext cx="100965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558800" imgH="330200" progId="Equation.DSMT4">
                  <p:embed/>
                </p:oleObj>
              </mc:Choice>
              <mc:Fallback>
                <p:oleObj name="Equation" r:id="rId13" imgW="558800" imgH="330200" progId="Equation.DSMT4">
                  <p:embed/>
                  <p:pic>
                    <p:nvPicPr>
                      <p:cNvPr id="51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9821" y="4429125"/>
                        <a:ext cx="1009650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808190"/>
              </p:ext>
            </p:extLst>
          </p:nvPr>
        </p:nvGraphicFramePr>
        <p:xfrm>
          <a:off x="3008885" y="5072063"/>
          <a:ext cx="87312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82181" imgH="177646" progId="Equation.DSMT4">
                  <p:embed/>
                </p:oleObj>
              </mc:Choice>
              <mc:Fallback>
                <p:oleObj name="Equation" r:id="rId15" imgW="482181" imgH="177646" progId="Equation.DSMT4">
                  <p:embed/>
                  <p:pic>
                    <p:nvPicPr>
                      <p:cNvPr id="51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885" y="5072063"/>
                        <a:ext cx="873125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350577"/>
              </p:ext>
            </p:extLst>
          </p:nvPr>
        </p:nvGraphicFramePr>
        <p:xfrm>
          <a:off x="4409060" y="4986339"/>
          <a:ext cx="312737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726451" imgH="266584" progId="Equation.DSMT4">
                  <p:embed/>
                </p:oleObj>
              </mc:Choice>
              <mc:Fallback>
                <p:oleObj name="Equation" r:id="rId17" imgW="1726451" imgH="266584" progId="Equation.DSMT4">
                  <p:embed/>
                  <p:pic>
                    <p:nvPicPr>
                      <p:cNvPr id="51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9060" y="4986339"/>
                        <a:ext cx="3127375" cy="484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3820385"/>
              </p:ext>
            </p:extLst>
          </p:nvPr>
        </p:nvGraphicFramePr>
        <p:xfrm>
          <a:off x="3431159" y="5519738"/>
          <a:ext cx="84931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69696" imgH="177723" progId="Equation.DSMT4">
                  <p:embed/>
                </p:oleObj>
              </mc:Choice>
              <mc:Fallback>
                <p:oleObj name="Equation" r:id="rId19" imgW="469696" imgH="177723" progId="Equation.DSMT4">
                  <p:embed/>
                  <p:pic>
                    <p:nvPicPr>
                      <p:cNvPr id="513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1159" y="5519738"/>
                        <a:ext cx="849312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3852703"/>
              </p:ext>
            </p:extLst>
          </p:nvPr>
        </p:nvGraphicFramePr>
        <p:xfrm>
          <a:off x="4026471" y="2500314"/>
          <a:ext cx="22796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371600" imgH="215900" progId="Equation.DSMT4">
                  <p:embed/>
                </p:oleObj>
              </mc:Choice>
              <mc:Fallback>
                <p:oleObj name="Equation" r:id="rId21" imgW="1371600" imgH="215900" progId="Equation.DSMT4">
                  <p:embed/>
                  <p:pic>
                    <p:nvPicPr>
                      <p:cNvPr id="513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6471" y="2500314"/>
                        <a:ext cx="2279650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911934"/>
              </p:ext>
            </p:extLst>
          </p:nvPr>
        </p:nvGraphicFramePr>
        <p:xfrm>
          <a:off x="3955035" y="3571876"/>
          <a:ext cx="26177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574117" imgH="215806" progId="Equation.DSMT4">
                  <p:embed/>
                </p:oleObj>
              </mc:Choice>
              <mc:Fallback>
                <p:oleObj name="Equation" r:id="rId23" imgW="1574117" imgH="215806" progId="Equation.DSMT4">
                  <p:embed/>
                  <p:pic>
                    <p:nvPicPr>
                      <p:cNvPr id="51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035" y="3571876"/>
                        <a:ext cx="2617787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4723218"/>
              </p:ext>
            </p:extLst>
          </p:nvPr>
        </p:nvGraphicFramePr>
        <p:xfrm>
          <a:off x="6363272" y="2482850"/>
          <a:ext cx="1971675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066337" imgH="177723" progId="Equation.DSMT4">
                  <p:embed/>
                </p:oleObj>
              </mc:Choice>
              <mc:Fallback>
                <p:oleObj name="Equation" r:id="rId25" imgW="1066337" imgH="177723" progId="Equation.DSMT4">
                  <p:embed/>
                  <p:pic>
                    <p:nvPicPr>
                      <p:cNvPr id="513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3272" y="2482850"/>
                        <a:ext cx="1971675" cy="33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753778"/>
              </p:ext>
            </p:extLst>
          </p:nvPr>
        </p:nvGraphicFramePr>
        <p:xfrm>
          <a:off x="6726809" y="3524251"/>
          <a:ext cx="785812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355292" imgH="203024" progId="Equation.DSMT4">
                  <p:embed/>
                </p:oleObj>
              </mc:Choice>
              <mc:Fallback>
                <p:oleObj name="Equation" r:id="rId27" imgW="355292" imgH="203024" progId="Equation.DSMT4">
                  <p:embed/>
                  <p:pic>
                    <p:nvPicPr>
                      <p:cNvPr id="513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6809" y="3524251"/>
                        <a:ext cx="785812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98891"/>
              </p:ext>
            </p:extLst>
          </p:nvPr>
        </p:nvGraphicFramePr>
        <p:xfrm>
          <a:off x="1559496" y="1985964"/>
          <a:ext cx="219075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180588" imgH="253890" progId="Equation.DSMT4">
                  <p:embed/>
                </p:oleObj>
              </mc:Choice>
              <mc:Fallback>
                <p:oleObj name="Equation" r:id="rId29" imgW="1180588" imgH="253890" progId="Equation.DSMT4">
                  <p:embed/>
                  <p:pic>
                    <p:nvPicPr>
                      <p:cNvPr id="5736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9496" y="1985964"/>
                        <a:ext cx="2190750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074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" grpId="0"/>
      <p:bldP spid="51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C36A6-63FA-4845-AB1F-C8D8EBC2C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32" y="4989"/>
            <a:ext cx="7467600" cy="625475"/>
          </a:xfrm>
        </p:spPr>
        <p:txBody>
          <a:bodyPr rtlCol="0"/>
          <a:lstStyle/>
          <a:p>
            <a:pPr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II)  Long Division with Polynomials</a:t>
            </a:r>
          </a:p>
        </p:txBody>
      </p:sp>
      <p:graphicFrame>
        <p:nvGraphicFramePr>
          <p:cNvPr id="15363" name="Object 2">
            <a:extLst>
              <a:ext uri="{FF2B5EF4-FFF2-40B4-BE49-F238E27FC236}">
                <a16:creationId xmlns:a16="http://schemas.microsoft.com/office/drawing/2014/main" id="{5CD97837-8C98-FF55-3F7C-D000ADD33F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676311"/>
              </p:ext>
            </p:extLst>
          </p:nvPr>
        </p:nvGraphicFramePr>
        <p:xfrm>
          <a:off x="2690948" y="1595726"/>
          <a:ext cx="4497388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916868" imgH="495085" progId="Equation.DSMT4">
                  <p:embed/>
                </p:oleObj>
              </mc:Choice>
              <mc:Fallback>
                <p:oleObj name="Equation" r:id="rId3" imgW="1916868" imgH="495085" progId="Equation.DSMT4">
                  <p:embed/>
                  <p:pic>
                    <p:nvPicPr>
                      <p:cNvPr id="15363" name="Object 2">
                        <a:extLst>
                          <a:ext uri="{FF2B5EF4-FFF2-40B4-BE49-F238E27FC236}">
                            <a16:creationId xmlns:a16="http://schemas.microsoft.com/office/drawing/2014/main" id="{5CD97837-8C98-FF55-3F7C-D000ADD33F5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948" y="1595726"/>
                        <a:ext cx="4497388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>
            <a:extLst>
              <a:ext uri="{FF2B5EF4-FFF2-40B4-BE49-F238E27FC236}">
                <a16:creationId xmlns:a16="http://schemas.microsoft.com/office/drawing/2014/main" id="{45D61C70-01D2-2A3B-3C39-6B77006C24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8128086"/>
              </p:ext>
            </p:extLst>
          </p:nvPr>
        </p:nvGraphicFramePr>
        <p:xfrm>
          <a:off x="3579949" y="2740313"/>
          <a:ext cx="207327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90170" imgH="279279" progId="Equation.DSMT4">
                  <p:embed/>
                </p:oleObj>
              </mc:Choice>
              <mc:Fallback>
                <p:oleObj name="Equation" r:id="rId5" imgW="990170" imgH="279279" progId="Equation.DSMT4">
                  <p:embed/>
                  <p:pic>
                    <p:nvPicPr>
                      <p:cNvPr id="6" name="Object 3">
                        <a:extLst>
                          <a:ext uri="{FF2B5EF4-FFF2-40B4-BE49-F238E27FC236}">
                            <a16:creationId xmlns:a16="http://schemas.microsoft.com/office/drawing/2014/main" id="{45D61C70-01D2-2A3B-3C39-6B77006C24A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949" y="2740313"/>
                        <a:ext cx="2073275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>
            <a:extLst>
              <a:ext uri="{FF2B5EF4-FFF2-40B4-BE49-F238E27FC236}">
                <a16:creationId xmlns:a16="http://schemas.microsoft.com/office/drawing/2014/main" id="{A1A1C088-D24A-E339-F1D9-C8F56C24B3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68855"/>
              </p:ext>
            </p:extLst>
          </p:nvPr>
        </p:nvGraphicFramePr>
        <p:xfrm>
          <a:off x="4530862" y="3348326"/>
          <a:ext cx="1042987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44114" imgH="215713" progId="Equation.DSMT4">
                  <p:embed/>
                </p:oleObj>
              </mc:Choice>
              <mc:Fallback>
                <p:oleObj name="Equation" r:id="rId7" imgW="444114" imgH="215713" progId="Equation.DSMT4">
                  <p:embed/>
                  <p:pic>
                    <p:nvPicPr>
                      <p:cNvPr id="7" name="Object 4">
                        <a:extLst>
                          <a:ext uri="{FF2B5EF4-FFF2-40B4-BE49-F238E27FC236}">
                            <a16:creationId xmlns:a16="http://schemas.microsoft.com/office/drawing/2014/main" id="{A1A1C088-D24A-E339-F1D9-C8F56C24B3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0862" y="3348326"/>
                        <a:ext cx="1042987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>
            <a:extLst>
              <a:ext uri="{FF2B5EF4-FFF2-40B4-BE49-F238E27FC236}">
                <a16:creationId xmlns:a16="http://schemas.microsoft.com/office/drawing/2014/main" id="{09145D75-E4E0-157A-60FC-E0C1AFAF94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773970"/>
              </p:ext>
            </p:extLst>
          </p:nvPr>
        </p:nvGraphicFramePr>
        <p:xfrm>
          <a:off x="4641987" y="3970627"/>
          <a:ext cx="191928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63225" imgH="215806" progId="Equation.DSMT4">
                  <p:embed/>
                </p:oleObj>
              </mc:Choice>
              <mc:Fallback>
                <p:oleObj name="Equation" r:id="rId9" imgW="863225" imgH="215806" progId="Equation.DSMT4">
                  <p:embed/>
                  <p:pic>
                    <p:nvPicPr>
                      <p:cNvPr id="8" name="Object 5">
                        <a:extLst>
                          <a:ext uri="{FF2B5EF4-FFF2-40B4-BE49-F238E27FC236}">
                            <a16:creationId xmlns:a16="http://schemas.microsoft.com/office/drawing/2014/main" id="{09145D75-E4E0-157A-60FC-E0C1AFAF94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1987" y="3970627"/>
                        <a:ext cx="1919287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>
            <a:extLst>
              <a:ext uri="{FF2B5EF4-FFF2-40B4-BE49-F238E27FC236}">
                <a16:creationId xmlns:a16="http://schemas.microsoft.com/office/drawing/2014/main" id="{AEB64483-3B5D-C377-6489-4FF9094F06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3073397"/>
              </p:ext>
            </p:extLst>
          </p:nvPr>
        </p:nvGraphicFramePr>
        <p:xfrm>
          <a:off x="5853249" y="4699288"/>
          <a:ext cx="76517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04404" imgH="177569" progId="Equation.DSMT4">
                  <p:embed/>
                </p:oleObj>
              </mc:Choice>
              <mc:Fallback>
                <p:oleObj name="Equation" r:id="rId11" imgW="304404" imgH="177569" progId="Equation.DSMT4">
                  <p:embed/>
                  <p:pic>
                    <p:nvPicPr>
                      <p:cNvPr id="9" name="Object 6">
                        <a:extLst>
                          <a:ext uri="{FF2B5EF4-FFF2-40B4-BE49-F238E27FC236}">
                            <a16:creationId xmlns:a16="http://schemas.microsoft.com/office/drawing/2014/main" id="{AEB64483-3B5D-C377-6489-4FF9094F06A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3249" y="4699288"/>
                        <a:ext cx="765175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">
            <a:extLst>
              <a:ext uri="{FF2B5EF4-FFF2-40B4-BE49-F238E27FC236}">
                <a16:creationId xmlns:a16="http://schemas.microsoft.com/office/drawing/2014/main" id="{2274A94C-38A8-F23F-6585-87A043517E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6777264"/>
              </p:ext>
            </p:extLst>
          </p:nvPr>
        </p:nvGraphicFramePr>
        <p:xfrm>
          <a:off x="5916749" y="5283488"/>
          <a:ext cx="1463675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09336" imgH="177723" progId="Equation.DSMT4">
                  <p:embed/>
                </p:oleObj>
              </mc:Choice>
              <mc:Fallback>
                <p:oleObj name="Equation" r:id="rId13" imgW="609336" imgH="177723" progId="Equation.DSMT4">
                  <p:embed/>
                  <p:pic>
                    <p:nvPicPr>
                      <p:cNvPr id="10" name="Object 7">
                        <a:extLst>
                          <a:ext uri="{FF2B5EF4-FFF2-40B4-BE49-F238E27FC236}">
                            <a16:creationId xmlns:a16="http://schemas.microsoft.com/office/drawing/2014/main" id="{2274A94C-38A8-F23F-6585-87A043517EB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6749" y="5283488"/>
                        <a:ext cx="1463675" cy="36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>
            <a:extLst>
              <a:ext uri="{FF2B5EF4-FFF2-40B4-BE49-F238E27FC236}">
                <a16:creationId xmlns:a16="http://schemas.microsoft.com/office/drawing/2014/main" id="{EB987FA9-04B1-4667-6994-9D363447B2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4204329"/>
              </p:ext>
            </p:extLst>
          </p:nvPr>
        </p:nvGraphicFramePr>
        <p:xfrm>
          <a:off x="6793048" y="5751801"/>
          <a:ext cx="5715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15619" imgH="177569" progId="Equation.DSMT4">
                  <p:embed/>
                </p:oleObj>
              </mc:Choice>
              <mc:Fallback>
                <p:oleObj name="Equation" r:id="rId15" imgW="215619" imgH="177569" progId="Equation.DSMT4">
                  <p:embed/>
                  <p:pic>
                    <p:nvPicPr>
                      <p:cNvPr id="11" name="Object 8">
                        <a:extLst>
                          <a:ext uri="{FF2B5EF4-FFF2-40B4-BE49-F238E27FC236}">
                            <a16:creationId xmlns:a16="http://schemas.microsoft.com/office/drawing/2014/main" id="{EB987FA9-04B1-4667-6994-9D363447B2E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3048" y="5751801"/>
                        <a:ext cx="571500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>
            <a:extLst>
              <a:ext uri="{FF2B5EF4-FFF2-40B4-BE49-F238E27FC236}">
                <a16:creationId xmlns:a16="http://schemas.microsoft.com/office/drawing/2014/main" id="{CB2C2C67-EE53-08E9-D4FE-A7C38E2101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9115631"/>
              </p:ext>
            </p:extLst>
          </p:nvPr>
        </p:nvGraphicFramePr>
        <p:xfrm>
          <a:off x="3943487" y="1441739"/>
          <a:ext cx="530225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90335" imgH="215713" progId="Equation.DSMT4">
                  <p:embed/>
                </p:oleObj>
              </mc:Choice>
              <mc:Fallback>
                <p:oleObj name="Equation" r:id="rId17" imgW="190335" imgH="215713" progId="Equation.DSMT4">
                  <p:embed/>
                  <p:pic>
                    <p:nvPicPr>
                      <p:cNvPr id="12" name="Object 9">
                        <a:extLst>
                          <a:ext uri="{FF2B5EF4-FFF2-40B4-BE49-F238E27FC236}">
                            <a16:creationId xmlns:a16="http://schemas.microsoft.com/office/drawing/2014/main" id="{CB2C2C67-EE53-08E9-D4FE-A7C38E2101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487" y="1441739"/>
                        <a:ext cx="530225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>
            <a:extLst>
              <a:ext uri="{FF2B5EF4-FFF2-40B4-BE49-F238E27FC236}">
                <a16:creationId xmlns:a16="http://schemas.microsoft.com/office/drawing/2014/main" id="{B73C0DA0-4659-475A-107B-94A07DBA16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076052"/>
              </p:ext>
            </p:extLst>
          </p:nvPr>
        </p:nvGraphicFramePr>
        <p:xfrm>
          <a:off x="4541974" y="1543338"/>
          <a:ext cx="8159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04404" imgH="177569" progId="Equation.DSMT4">
                  <p:embed/>
                </p:oleObj>
              </mc:Choice>
              <mc:Fallback>
                <p:oleObj name="Equation" r:id="rId19" imgW="304404" imgH="177569" progId="Equation.DSMT4">
                  <p:embed/>
                  <p:pic>
                    <p:nvPicPr>
                      <p:cNvPr id="13" name="Object 10">
                        <a:extLst>
                          <a:ext uri="{FF2B5EF4-FFF2-40B4-BE49-F238E27FC236}">
                            <a16:creationId xmlns:a16="http://schemas.microsoft.com/office/drawing/2014/main" id="{B73C0DA0-4659-475A-107B-94A07DBA16F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974" y="1543338"/>
                        <a:ext cx="8159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1">
            <a:extLst>
              <a:ext uri="{FF2B5EF4-FFF2-40B4-BE49-F238E27FC236}">
                <a16:creationId xmlns:a16="http://schemas.microsoft.com/office/drawing/2014/main" id="{1378D08C-3A1D-D380-72B0-A1DEEC2CBF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7671294"/>
              </p:ext>
            </p:extLst>
          </p:nvPr>
        </p:nvGraphicFramePr>
        <p:xfrm>
          <a:off x="5429386" y="1543338"/>
          <a:ext cx="563562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15619" imgH="177569" progId="Equation.DSMT4">
                  <p:embed/>
                </p:oleObj>
              </mc:Choice>
              <mc:Fallback>
                <p:oleObj name="Equation" r:id="rId21" imgW="215619" imgH="177569" progId="Equation.DSMT4">
                  <p:embed/>
                  <p:pic>
                    <p:nvPicPr>
                      <p:cNvPr id="14" name="Object 11">
                        <a:extLst>
                          <a:ext uri="{FF2B5EF4-FFF2-40B4-BE49-F238E27FC236}">
                            <a16:creationId xmlns:a16="http://schemas.microsoft.com/office/drawing/2014/main" id="{1378D08C-3A1D-D380-72B0-A1DEEC2CBF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29386" y="1543338"/>
                        <a:ext cx="563562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2">
            <a:extLst>
              <a:ext uri="{FF2B5EF4-FFF2-40B4-BE49-F238E27FC236}">
                <a16:creationId xmlns:a16="http://schemas.microsoft.com/office/drawing/2014/main" id="{07632D12-48DE-11AD-CF33-8CD71D1398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831106"/>
              </p:ext>
            </p:extLst>
          </p:nvPr>
        </p:nvGraphicFramePr>
        <p:xfrm>
          <a:off x="6261237" y="1503651"/>
          <a:ext cx="1684337" cy="538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634725" imgH="203112" progId="Equation.DSMT4">
                  <p:embed/>
                </p:oleObj>
              </mc:Choice>
              <mc:Fallback>
                <p:oleObj name="Equation" r:id="rId23" imgW="634725" imgH="203112" progId="Equation.DSMT4">
                  <p:embed/>
                  <p:pic>
                    <p:nvPicPr>
                      <p:cNvPr id="15" name="Object 12">
                        <a:extLst>
                          <a:ext uri="{FF2B5EF4-FFF2-40B4-BE49-F238E27FC236}">
                            <a16:creationId xmlns:a16="http://schemas.microsoft.com/office/drawing/2014/main" id="{07632D12-48DE-11AD-CF33-8CD71D1398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1237" y="1503651"/>
                        <a:ext cx="1684337" cy="538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3">
            <a:extLst>
              <a:ext uri="{FF2B5EF4-FFF2-40B4-BE49-F238E27FC236}">
                <a16:creationId xmlns:a16="http://schemas.microsoft.com/office/drawing/2014/main" id="{79C13757-2127-1FB3-D899-B91451486F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946453"/>
              </p:ext>
            </p:extLst>
          </p:nvPr>
        </p:nvGraphicFramePr>
        <p:xfrm>
          <a:off x="7337561" y="2129126"/>
          <a:ext cx="1206500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672808" imgH="190417" progId="Equation.DSMT4">
                  <p:embed/>
                </p:oleObj>
              </mc:Choice>
              <mc:Fallback>
                <p:oleObj name="Equation" r:id="rId25" imgW="672808" imgH="190417" progId="Equation.DSMT4">
                  <p:embed/>
                  <p:pic>
                    <p:nvPicPr>
                      <p:cNvPr id="16" name="Object 13">
                        <a:extLst>
                          <a:ext uri="{FF2B5EF4-FFF2-40B4-BE49-F238E27FC236}">
                            <a16:creationId xmlns:a16="http://schemas.microsoft.com/office/drawing/2014/main" id="{79C13757-2127-1FB3-D899-B91451486F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7561" y="2129126"/>
                        <a:ext cx="1206500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4">
            <a:extLst>
              <a:ext uri="{FF2B5EF4-FFF2-40B4-BE49-F238E27FC236}">
                <a16:creationId xmlns:a16="http://schemas.microsoft.com/office/drawing/2014/main" id="{94F8E9DE-5622-46C0-0836-C2CEE1E280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548669"/>
              </p:ext>
            </p:extLst>
          </p:nvPr>
        </p:nvGraphicFramePr>
        <p:xfrm>
          <a:off x="2305187" y="2611727"/>
          <a:ext cx="1265237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558558" imgH="177723" progId="Equation.DSMT4">
                  <p:embed/>
                </p:oleObj>
              </mc:Choice>
              <mc:Fallback>
                <p:oleObj name="Equation" r:id="rId27" imgW="558558" imgH="177723" progId="Equation.DSMT4">
                  <p:embed/>
                  <p:pic>
                    <p:nvPicPr>
                      <p:cNvPr id="17" name="Object 14">
                        <a:extLst>
                          <a:ext uri="{FF2B5EF4-FFF2-40B4-BE49-F238E27FC236}">
                            <a16:creationId xmlns:a16="http://schemas.microsoft.com/office/drawing/2014/main" id="{94F8E9DE-5622-46C0-0836-C2CEE1E280A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187" y="2611727"/>
                        <a:ext cx="1265237" cy="40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5">
            <a:extLst>
              <a:ext uri="{FF2B5EF4-FFF2-40B4-BE49-F238E27FC236}">
                <a16:creationId xmlns:a16="http://schemas.microsoft.com/office/drawing/2014/main" id="{4799EF89-CDB2-CAD8-62B9-B64ED85587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006235"/>
              </p:ext>
            </p:extLst>
          </p:nvPr>
        </p:nvGraphicFramePr>
        <p:xfrm>
          <a:off x="4659448" y="5799427"/>
          <a:ext cx="1822450" cy="43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787400" imgH="190500" progId="Equation.DSMT4">
                  <p:embed/>
                </p:oleObj>
              </mc:Choice>
              <mc:Fallback>
                <p:oleObj name="Equation" r:id="rId29" imgW="787400" imgH="190500" progId="Equation.DSMT4">
                  <p:embed/>
                  <p:pic>
                    <p:nvPicPr>
                      <p:cNvPr id="18" name="Object 15">
                        <a:extLst>
                          <a:ext uri="{FF2B5EF4-FFF2-40B4-BE49-F238E27FC236}">
                            <a16:creationId xmlns:a16="http://schemas.microsoft.com/office/drawing/2014/main" id="{4799EF89-CDB2-CAD8-62B9-B64ED85587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448" y="5799427"/>
                        <a:ext cx="1822450" cy="43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6">
            <a:extLst>
              <a:ext uri="{FF2B5EF4-FFF2-40B4-BE49-F238E27FC236}">
                <a16:creationId xmlns:a16="http://schemas.microsoft.com/office/drawing/2014/main" id="{D00EE68B-1112-0F9C-2C82-F929E1FF1A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908877"/>
              </p:ext>
            </p:extLst>
          </p:nvPr>
        </p:nvGraphicFramePr>
        <p:xfrm>
          <a:off x="8923474" y="2491076"/>
          <a:ext cx="936625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444307" imgH="444307" progId="Equation.DSMT4">
                  <p:embed/>
                </p:oleObj>
              </mc:Choice>
              <mc:Fallback>
                <p:oleObj name="Equation" r:id="rId31" imgW="444307" imgH="444307" progId="Equation.DSMT4">
                  <p:embed/>
                  <p:pic>
                    <p:nvPicPr>
                      <p:cNvPr id="19" name="Object 16">
                        <a:extLst>
                          <a:ext uri="{FF2B5EF4-FFF2-40B4-BE49-F238E27FC236}">
                            <a16:creationId xmlns:a16="http://schemas.microsoft.com/office/drawing/2014/main" id="{D00EE68B-1112-0F9C-2C82-F929E1FF1A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3474" y="2491076"/>
                        <a:ext cx="936625" cy="93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B320FE0C-AE9F-48B4-A86B-73B45E2B359F}"/>
              </a:ext>
            </a:extLst>
          </p:cNvPr>
          <p:cNvCxnSpPr/>
          <p:nvPr/>
        </p:nvCxnSpPr>
        <p:spPr>
          <a:xfrm rot="16200000" flipH="1">
            <a:off x="5883411" y="3665826"/>
            <a:ext cx="2163763" cy="2063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ACAA8DB-C2A6-4686-B1FF-D9A90667D7A2}"/>
              </a:ext>
            </a:extLst>
          </p:cNvPr>
          <p:cNvCxnSpPr/>
          <p:nvPr/>
        </p:nvCxnSpPr>
        <p:spPr>
          <a:xfrm rot="16200000" flipH="1">
            <a:off x="5758792" y="3012570"/>
            <a:ext cx="908050" cy="476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>
            <a:extLst>
              <a:ext uri="{FF2B5EF4-FFF2-40B4-BE49-F238E27FC236}">
                <a16:creationId xmlns:a16="http://schemas.microsoft.com/office/drawing/2014/main" id="{2BB43012-59EB-416B-ACCD-60CA7181190A}"/>
              </a:ext>
            </a:extLst>
          </p:cNvPr>
          <p:cNvSpPr/>
          <p:nvPr/>
        </p:nvSpPr>
        <p:spPr>
          <a:xfrm>
            <a:off x="2671898" y="2100551"/>
            <a:ext cx="571500" cy="500062"/>
          </a:xfrm>
          <a:prstGeom prst="ellipse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srgbClr val="00B0F0"/>
              </a:solidFill>
            </a:endParaRPr>
          </a:p>
        </p:txBody>
      </p:sp>
      <p:graphicFrame>
        <p:nvGraphicFramePr>
          <p:cNvPr id="16402" name="Object 17">
            <a:extLst>
              <a:ext uri="{FF2B5EF4-FFF2-40B4-BE49-F238E27FC236}">
                <a16:creationId xmlns:a16="http://schemas.microsoft.com/office/drawing/2014/main" id="{69E2918E-79D3-619E-DDE9-F79653C8BA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40042"/>
              </p:ext>
            </p:extLst>
          </p:nvPr>
        </p:nvGraphicFramePr>
        <p:xfrm>
          <a:off x="8653599" y="3521364"/>
          <a:ext cx="1312863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622030" imgH="444307" progId="Equation.DSMT4">
                  <p:embed/>
                </p:oleObj>
              </mc:Choice>
              <mc:Fallback>
                <p:oleObj name="Equation" r:id="rId33" imgW="622030" imgH="444307" progId="Equation.DSMT4">
                  <p:embed/>
                  <p:pic>
                    <p:nvPicPr>
                      <p:cNvPr id="16402" name="Object 17">
                        <a:extLst>
                          <a:ext uri="{FF2B5EF4-FFF2-40B4-BE49-F238E27FC236}">
                            <a16:creationId xmlns:a16="http://schemas.microsoft.com/office/drawing/2014/main" id="{69E2918E-79D3-619E-DDE9-F79653C8BA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3599" y="3521364"/>
                        <a:ext cx="1312863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03" name="Object 18">
            <a:extLst>
              <a:ext uri="{FF2B5EF4-FFF2-40B4-BE49-F238E27FC236}">
                <a16:creationId xmlns:a16="http://schemas.microsoft.com/office/drawing/2014/main" id="{F72C6583-DC83-C130-EF5B-9A97C3438F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2718126"/>
              </p:ext>
            </p:extLst>
          </p:nvPr>
        </p:nvGraphicFramePr>
        <p:xfrm>
          <a:off x="8798061" y="4718339"/>
          <a:ext cx="963612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457200" imgH="431800" progId="Equation.DSMT4">
                  <p:embed/>
                </p:oleObj>
              </mc:Choice>
              <mc:Fallback>
                <p:oleObj name="Equation" r:id="rId35" imgW="457200" imgH="431800" progId="Equation.DSMT4">
                  <p:embed/>
                  <p:pic>
                    <p:nvPicPr>
                      <p:cNvPr id="16403" name="Object 18">
                        <a:extLst>
                          <a:ext uri="{FF2B5EF4-FFF2-40B4-BE49-F238E27FC236}">
                            <a16:creationId xmlns:a16="http://schemas.microsoft.com/office/drawing/2014/main" id="{F72C6583-DC83-C130-EF5B-9A97C3438F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8061" y="4718339"/>
                        <a:ext cx="963612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9">
            <a:extLst>
              <a:ext uri="{FF2B5EF4-FFF2-40B4-BE49-F238E27FC236}">
                <a16:creationId xmlns:a16="http://schemas.microsoft.com/office/drawing/2014/main" id="{6FF3FD18-755B-E7BD-1C61-2EABE3066D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709295"/>
              </p:ext>
            </p:extLst>
          </p:nvPr>
        </p:nvGraphicFramePr>
        <p:xfrm>
          <a:off x="5583374" y="3438813"/>
          <a:ext cx="97631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368140" imgH="177723" progId="Equation.DSMT4">
                  <p:embed/>
                </p:oleObj>
              </mc:Choice>
              <mc:Fallback>
                <p:oleObj name="Equation" r:id="rId37" imgW="368140" imgH="177723" progId="Equation.DSMT4">
                  <p:embed/>
                  <p:pic>
                    <p:nvPicPr>
                      <p:cNvPr id="3" name="Object 19">
                        <a:extLst>
                          <a:ext uri="{FF2B5EF4-FFF2-40B4-BE49-F238E27FC236}">
                            <a16:creationId xmlns:a16="http://schemas.microsoft.com/office/drawing/2014/main" id="{6FF3FD18-755B-E7BD-1C61-2EABE3066D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3374" y="3438813"/>
                        <a:ext cx="97631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0">
            <a:extLst>
              <a:ext uri="{FF2B5EF4-FFF2-40B4-BE49-F238E27FC236}">
                <a16:creationId xmlns:a16="http://schemas.microsoft.com/office/drawing/2014/main" id="{77852852-428F-605E-BD31-7BAB861AB2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0450034"/>
              </p:ext>
            </p:extLst>
          </p:nvPr>
        </p:nvGraphicFramePr>
        <p:xfrm>
          <a:off x="6562862" y="4683413"/>
          <a:ext cx="765175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304536" imgH="164957" progId="Equation.DSMT4">
                  <p:embed/>
                </p:oleObj>
              </mc:Choice>
              <mc:Fallback>
                <p:oleObj name="Equation" r:id="rId39" imgW="304536" imgH="164957" progId="Equation.DSMT4">
                  <p:embed/>
                  <p:pic>
                    <p:nvPicPr>
                      <p:cNvPr id="4" name="Object 20">
                        <a:extLst>
                          <a:ext uri="{FF2B5EF4-FFF2-40B4-BE49-F238E27FC236}">
                            <a16:creationId xmlns:a16="http://schemas.microsoft.com/office/drawing/2014/main" id="{77852852-428F-605E-BD31-7BAB861AB27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2862" y="4683413"/>
                        <a:ext cx="765175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959C8544-2C89-43B3-BA76-065B98E1ED6C}"/>
              </a:ext>
            </a:extLst>
          </p:cNvPr>
          <p:cNvSpPr/>
          <p:nvPr/>
        </p:nvSpPr>
        <p:spPr>
          <a:xfrm>
            <a:off x="3945073" y="2083089"/>
            <a:ext cx="730250" cy="536575"/>
          </a:xfrm>
          <a:prstGeom prst="roundRect">
            <a:avLst>
              <a:gd name="adj" fmla="val 50000"/>
            </a:avLst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ADE299C1-855E-4D97-A9AA-E5118BD7896A}"/>
              </a:ext>
            </a:extLst>
          </p:cNvPr>
          <p:cNvSpPr/>
          <p:nvPr/>
        </p:nvSpPr>
        <p:spPr>
          <a:xfrm>
            <a:off x="3818073" y="1475076"/>
            <a:ext cx="2266950" cy="565150"/>
          </a:xfrm>
          <a:prstGeom prst="roundRect">
            <a:avLst>
              <a:gd name="adj" fmla="val 50000"/>
            </a:avLst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graphicFrame>
        <p:nvGraphicFramePr>
          <p:cNvPr id="5" name="Object 21">
            <a:extLst>
              <a:ext uri="{FF2B5EF4-FFF2-40B4-BE49-F238E27FC236}">
                <a16:creationId xmlns:a16="http://schemas.microsoft.com/office/drawing/2014/main" id="{3CD16B1C-1C45-D606-FA72-C6A7AEEC78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622480"/>
              </p:ext>
            </p:extLst>
          </p:nvPr>
        </p:nvGraphicFramePr>
        <p:xfrm>
          <a:off x="9872798" y="2746664"/>
          <a:ext cx="40005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190335" imgH="215713" progId="Equation.DSMT4">
                  <p:embed/>
                </p:oleObj>
              </mc:Choice>
              <mc:Fallback>
                <p:oleObj name="Equation" r:id="rId41" imgW="190335" imgH="215713" progId="Equation.DSMT4">
                  <p:embed/>
                  <p:pic>
                    <p:nvPicPr>
                      <p:cNvPr id="5" name="Object 21">
                        <a:extLst>
                          <a:ext uri="{FF2B5EF4-FFF2-40B4-BE49-F238E27FC236}">
                            <a16:creationId xmlns:a16="http://schemas.microsoft.com/office/drawing/2014/main" id="{3CD16B1C-1C45-D606-FA72-C6A7AEEC78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2798" y="2746664"/>
                        <a:ext cx="400050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8222FEE6-73C0-98FE-EC16-5AED7CACC5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436987"/>
              </p:ext>
            </p:extLst>
          </p:nvPr>
        </p:nvGraphicFramePr>
        <p:xfrm>
          <a:off x="3970473" y="2691101"/>
          <a:ext cx="1493838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660113" imgH="215806" progId="Equation.DSMT4">
                  <p:embed/>
                </p:oleObj>
              </mc:Choice>
              <mc:Fallback>
                <p:oleObj name="Equation" r:id="rId43" imgW="660113" imgH="215806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8222FEE6-73C0-98FE-EC16-5AED7CACC5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0473" y="2691101"/>
                        <a:ext cx="1493838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7D92E2C4-F32B-7071-28F8-956AB8EBEC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734594"/>
              </p:ext>
            </p:extLst>
          </p:nvPr>
        </p:nvGraphicFramePr>
        <p:xfrm>
          <a:off x="9871212" y="3818227"/>
          <a:ext cx="642937" cy="37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304404" imgH="177569" progId="Equation.DSMT4">
                  <p:embed/>
                </p:oleObj>
              </mc:Choice>
              <mc:Fallback>
                <p:oleObj name="Equation" r:id="rId45" imgW="304404" imgH="177569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7D92E2C4-F32B-7071-28F8-956AB8EBEC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71212" y="3818227"/>
                        <a:ext cx="642937" cy="376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ounded Rectangle 39">
            <a:extLst>
              <a:ext uri="{FF2B5EF4-FFF2-40B4-BE49-F238E27FC236}">
                <a16:creationId xmlns:a16="http://schemas.microsoft.com/office/drawing/2014/main" id="{B5488985-CD27-47F4-98F2-78B2C44E0C8C}"/>
              </a:ext>
            </a:extLst>
          </p:cNvPr>
          <p:cNvSpPr/>
          <p:nvPr/>
        </p:nvSpPr>
        <p:spPr>
          <a:xfrm>
            <a:off x="4530861" y="3381664"/>
            <a:ext cx="1027112" cy="549275"/>
          </a:xfrm>
          <a:prstGeom prst="roundRect">
            <a:avLst>
              <a:gd name="adj" fmla="val 50000"/>
            </a:avLst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graphicFrame>
        <p:nvGraphicFramePr>
          <p:cNvPr id="26" name="Object 24">
            <a:extLst>
              <a:ext uri="{FF2B5EF4-FFF2-40B4-BE49-F238E27FC236}">
                <a16:creationId xmlns:a16="http://schemas.microsoft.com/office/drawing/2014/main" id="{A450B94C-E90A-FA2A-9580-E04FDC5A10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298057"/>
              </p:ext>
            </p:extLst>
          </p:nvPr>
        </p:nvGraphicFramePr>
        <p:xfrm>
          <a:off x="4226061" y="3962689"/>
          <a:ext cx="2557462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7" imgW="990170" imgH="279279" progId="Equation.DSMT4">
                  <p:embed/>
                </p:oleObj>
              </mc:Choice>
              <mc:Fallback>
                <p:oleObj name="Equation" r:id="rId47" imgW="990170" imgH="279279" progId="Equation.DSMT4">
                  <p:embed/>
                  <p:pic>
                    <p:nvPicPr>
                      <p:cNvPr id="26" name="Object 24">
                        <a:extLst>
                          <a:ext uri="{FF2B5EF4-FFF2-40B4-BE49-F238E27FC236}">
                            <a16:creationId xmlns:a16="http://schemas.microsoft.com/office/drawing/2014/main" id="{A450B94C-E90A-FA2A-9580-E04FDC5A10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6061" y="3962689"/>
                        <a:ext cx="2557462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CFB2A504-B06B-411C-B4D2-8A2093850484}"/>
              </a:ext>
            </a:extLst>
          </p:cNvPr>
          <p:cNvSpPr/>
          <p:nvPr/>
        </p:nvSpPr>
        <p:spPr>
          <a:xfrm>
            <a:off x="5691324" y="4696114"/>
            <a:ext cx="1027113" cy="549275"/>
          </a:xfrm>
          <a:prstGeom prst="roundRect">
            <a:avLst>
              <a:gd name="adj" fmla="val 50000"/>
            </a:avLst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graphicFrame>
        <p:nvGraphicFramePr>
          <p:cNvPr id="28" name="Object 25">
            <a:extLst>
              <a:ext uri="{FF2B5EF4-FFF2-40B4-BE49-F238E27FC236}">
                <a16:creationId xmlns:a16="http://schemas.microsoft.com/office/drawing/2014/main" id="{912E5E61-0903-EF28-66B3-8A9CB4B62E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9027125"/>
              </p:ext>
            </p:extLst>
          </p:nvPr>
        </p:nvGraphicFramePr>
        <p:xfrm>
          <a:off x="9780723" y="4985038"/>
          <a:ext cx="268288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8" imgW="126725" imgH="177415" progId="Equation.DSMT4">
                  <p:embed/>
                </p:oleObj>
              </mc:Choice>
              <mc:Fallback>
                <p:oleObj name="Equation" r:id="rId48" imgW="126725" imgH="177415" progId="Equation.DSMT4">
                  <p:embed/>
                  <p:pic>
                    <p:nvPicPr>
                      <p:cNvPr id="28" name="Object 25">
                        <a:extLst>
                          <a:ext uri="{FF2B5EF4-FFF2-40B4-BE49-F238E27FC236}">
                            <a16:creationId xmlns:a16="http://schemas.microsoft.com/office/drawing/2014/main" id="{912E5E61-0903-EF28-66B3-8A9CB4B62E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80723" y="4985038"/>
                        <a:ext cx="268288" cy="37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6">
            <a:extLst>
              <a:ext uri="{FF2B5EF4-FFF2-40B4-BE49-F238E27FC236}">
                <a16:creationId xmlns:a16="http://schemas.microsoft.com/office/drawing/2014/main" id="{63BC30F6-5802-6EF5-E2FF-7D3F0F5E89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482034"/>
              </p:ext>
            </p:extLst>
          </p:nvPr>
        </p:nvGraphicFramePr>
        <p:xfrm>
          <a:off x="5480186" y="5154901"/>
          <a:ext cx="2233612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0" imgW="990170" imgH="279279" progId="Equation.DSMT4">
                  <p:embed/>
                </p:oleObj>
              </mc:Choice>
              <mc:Fallback>
                <p:oleObj name="Equation" r:id="rId50" imgW="990170" imgH="279279" progId="Equation.DSMT4">
                  <p:embed/>
                  <p:pic>
                    <p:nvPicPr>
                      <p:cNvPr id="29" name="Object 26">
                        <a:extLst>
                          <a:ext uri="{FF2B5EF4-FFF2-40B4-BE49-F238E27FC236}">
                            <a16:creationId xmlns:a16="http://schemas.microsoft.com/office/drawing/2014/main" id="{63BC30F6-5802-6EF5-E2FF-7D3F0F5E891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0186" y="5154901"/>
                        <a:ext cx="2233612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1C76CB33-75B6-43D8-8635-244DFCAE764C}"/>
              </a:ext>
            </a:extLst>
          </p:cNvPr>
          <p:cNvSpPr/>
          <p:nvPr/>
        </p:nvSpPr>
        <p:spPr>
          <a:xfrm>
            <a:off x="2567124" y="2124363"/>
            <a:ext cx="1414463" cy="488950"/>
          </a:xfrm>
          <a:prstGeom prst="roundRect">
            <a:avLst>
              <a:gd name="adj" fmla="val 50000"/>
            </a:avLst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45" name="Rounded Rectangle 44">
            <a:extLst>
              <a:ext uri="{FF2B5EF4-FFF2-40B4-BE49-F238E27FC236}">
                <a16:creationId xmlns:a16="http://schemas.microsoft.com/office/drawing/2014/main" id="{89934650-C719-4E46-8716-BEA4F5FCE4E8}"/>
              </a:ext>
            </a:extLst>
          </p:cNvPr>
          <p:cNvSpPr/>
          <p:nvPr/>
        </p:nvSpPr>
        <p:spPr>
          <a:xfrm>
            <a:off x="3926024" y="2079914"/>
            <a:ext cx="3275013" cy="517525"/>
          </a:xfrm>
          <a:prstGeom prst="roundRect">
            <a:avLst>
              <a:gd name="adj" fmla="val 50000"/>
            </a:avLst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46" name="Rounded Rectangle 45">
            <a:extLst>
              <a:ext uri="{FF2B5EF4-FFF2-40B4-BE49-F238E27FC236}">
                <a16:creationId xmlns:a16="http://schemas.microsoft.com/office/drawing/2014/main" id="{00FAE099-D411-46E0-AE8C-46B20021584B}"/>
              </a:ext>
            </a:extLst>
          </p:cNvPr>
          <p:cNvSpPr/>
          <p:nvPr/>
        </p:nvSpPr>
        <p:spPr>
          <a:xfrm>
            <a:off x="6697798" y="5734339"/>
            <a:ext cx="812800" cy="550863"/>
          </a:xfrm>
          <a:prstGeom prst="roundRect">
            <a:avLst>
              <a:gd name="adj" fmla="val 50000"/>
            </a:avLst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28AC9D9-37AF-B049-20AE-1450F29327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630" y="5629564"/>
            <a:ext cx="2616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Division Statement:</a:t>
            </a:r>
          </a:p>
        </p:txBody>
      </p:sp>
      <p:graphicFrame>
        <p:nvGraphicFramePr>
          <p:cNvPr id="48" name="Object 38">
            <a:extLst>
              <a:ext uri="{FF2B5EF4-FFF2-40B4-BE49-F238E27FC236}">
                <a16:creationId xmlns:a16="http://schemas.microsoft.com/office/drawing/2014/main" id="{BB924E08-8CF6-4F5D-B323-F2990DA574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5866330"/>
              </p:ext>
            </p:extLst>
          </p:nvPr>
        </p:nvGraphicFramePr>
        <p:xfrm>
          <a:off x="285478" y="6267482"/>
          <a:ext cx="299243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1" imgW="1511300" imgH="215900" progId="Equation.DSMT4">
                  <p:embed/>
                </p:oleObj>
              </mc:Choice>
              <mc:Fallback>
                <p:oleObj name="Equation" r:id="rId51" imgW="1511300" imgH="215900" progId="Equation.DSMT4">
                  <p:embed/>
                  <p:pic>
                    <p:nvPicPr>
                      <p:cNvPr id="48" name="Object 38">
                        <a:extLst>
                          <a:ext uri="{FF2B5EF4-FFF2-40B4-BE49-F238E27FC236}">
                            <a16:creationId xmlns:a16="http://schemas.microsoft.com/office/drawing/2014/main" id="{BB924E08-8CF6-4F5D-B323-F2990DA574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478" y="6267482"/>
                        <a:ext cx="2992438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39">
            <a:extLst>
              <a:ext uri="{FF2B5EF4-FFF2-40B4-BE49-F238E27FC236}">
                <a16:creationId xmlns:a16="http://schemas.microsoft.com/office/drawing/2014/main" id="{043EB101-5C5D-5135-E6AC-80EE6506F6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683192"/>
              </p:ext>
            </p:extLst>
          </p:nvPr>
        </p:nvGraphicFramePr>
        <p:xfrm>
          <a:off x="3217591" y="6296058"/>
          <a:ext cx="1238250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3" imgW="571252" imgH="253890" progId="Equation.DSMT4">
                  <p:embed/>
                </p:oleObj>
              </mc:Choice>
              <mc:Fallback>
                <p:oleObj name="Equation" r:id="rId53" imgW="571252" imgH="253890" progId="Equation.DSMT4">
                  <p:embed/>
                  <p:pic>
                    <p:nvPicPr>
                      <p:cNvPr id="49" name="Object 39">
                        <a:extLst>
                          <a:ext uri="{FF2B5EF4-FFF2-40B4-BE49-F238E27FC236}">
                            <a16:creationId xmlns:a16="http://schemas.microsoft.com/office/drawing/2014/main" id="{043EB101-5C5D-5135-E6AC-80EE6506F6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7591" y="6296058"/>
                        <a:ext cx="1238250" cy="549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Object 40">
            <a:extLst>
              <a:ext uri="{FF2B5EF4-FFF2-40B4-BE49-F238E27FC236}">
                <a16:creationId xmlns:a16="http://schemas.microsoft.com/office/drawing/2014/main" id="{7C14A182-AC79-C627-E94B-49686109CC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2955096"/>
              </p:ext>
            </p:extLst>
          </p:nvPr>
        </p:nvGraphicFramePr>
        <p:xfrm>
          <a:off x="4368529" y="6230970"/>
          <a:ext cx="1681163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5" imgW="875920" imgH="304668" progId="Equation.DSMT4">
                  <p:embed/>
                </p:oleObj>
              </mc:Choice>
              <mc:Fallback>
                <p:oleObj name="Equation" r:id="rId55" imgW="875920" imgH="304668" progId="Equation.DSMT4">
                  <p:embed/>
                  <p:pic>
                    <p:nvPicPr>
                      <p:cNvPr id="50" name="Object 40">
                        <a:extLst>
                          <a:ext uri="{FF2B5EF4-FFF2-40B4-BE49-F238E27FC236}">
                            <a16:creationId xmlns:a16="http://schemas.microsoft.com/office/drawing/2014/main" id="{7C14A182-AC79-C627-E94B-49686109CC8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529" y="6230970"/>
                        <a:ext cx="1681163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41">
            <a:extLst>
              <a:ext uri="{FF2B5EF4-FFF2-40B4-BE49-F238E27FC236}">
                <a16:creationId xmlns:a16="http://schemas.microsoft.com/office/drawing/2014/main" id="{FF509827-697B-4F4F-29DF-5BC7DA1D5D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952027"/>
              </p:ext>
            </p:extLst>
          </p:nvPr>
        </p:nvGraphicFramePr>
        <p:xfrm>
          <a:off x="5984603" y="6273153"/>
          <a:ext cx="59055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7" imgW="215619" imgH="177569" progId="Equation.DSMT4">
                  <p:embed/>
                </p:oleObj>
              </mc:Choice>
              <mc:Fallback>
                <p:oleObj name="Equation" r:id="rId57" imgW="215619" imgH="177569" progId="Equation.DSMT4">
                  <p:embed/>
                  <p:pic>
                    <p:nvPicPr>
                      <p:cNvPr id="51" name="Object 41">
                        <a:extLst>
                          <a:ext uri="{FF2B5EF4-FFF2-40B4-BE49-F238E27FC236}">
                            <a16:creationId xmlns:a16="http://schemas.microsoft.com/office/drawing/2014/main" id="{FF509827-697B-4F4F-29DF-5BC7DA1D5D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4603" y="6273153"/>
                        <a:ext cx="59055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DB1121B5-7D13-C623-93FA-88B01B987C1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91589" y="568408"/>
            <a:ext cx="11547565" cy="762206"/>
          </a:xfrm>
        </p:spPr>
        <p:txBody>
          <a:bodyPr>
            <a:normAutofit/>
          </a:bodyPr>
          <a:lstStyle/>
          <a:p>
            <a:r>
              <a:rPr lang="en-US" sz="2000" dirty="0"/>
              <a:t>The first step to graphing Rational functions is to be able use Long Division to find the Quotient and remainder when we divide the Numerator by the denominator!!!</a:t>
            </a:r>
            <a:endParaRPr lang="en-CA" sz="2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6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6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35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 nodeType="clickPar">
                      <p:stCondLst>
                        <p:cond delay="indefinite"/>
                      </p:stCondLst>
                      <p:childTnLst>
                        <p:par>
                          <p:cTn id="2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6" presetID="35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 nodeType="clickPar">
                      <p:stCondLst>
                        <p:cond delay="indefinite"/>
                      </p:stCondLst>
                      <p:childTnLst>
                        <p:par>
                          <p:cTn id="2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 nodeType="clickPar">
                      <p:stCondLst>
                        <p:cond delay="indefinite"/>
                      </p:stCondLst>
                      <p:childTnLst>
                        <p:par>
                          <p:cTn id="2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2" grpId="2" animBg="1"/>
      <p:bldP spid="32" grpId="3" animBg="1"/>
      <p:bldP spid="32" grpId="4" animBg="1"/>
      <p:bldP spid="32" grpId="5" animBg="1"/>
      <p:bldP spid="34" grpId="0" animBg="1"/>
      <p:bldP spid="34" grpId="1" animBg="1"/>
      <p:bldP spid="39" grpId="0" animBg="1"/>
      <p:bldP spid="39" grpId="1" animBg="1"/>
      <p:bldP spid="39" grpId="2" animBg="1"/>
      <p:bldP spid="40" grpId="0" animBg="1"/>
      <p:bldP spid="40" grpId="1" animBg="1"/>
      <p:bldP spid="41" grpId="0" animBg="1"/>
      <p:bldP spid="41" grpId="1" animBg="1"/>
      <p:bldP spid="44" grpId="0" animBg="1"/>
      <p:bldP spid="44" grpId="1" animBg="1"/>
      <p:bldP spid="44" grpId="2" animBg="1"/>
      <p:bldP spid="45" grpId="0" animBg="1"/>
      <p:bldP spid="45" grpId="1" animBg="1"/>
      <p:bldP spid="46" grpId="0" animBg="1"/>
      <p:bldP spid="4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8CBEF7-16EE-4EE9-A753-13105F5252A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64160" y="159619"/>
            <a:ext cx="10850880" cy="487375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Graph the following functions.  Find all the asymptotes, quotient, and remainder.  State the domain and range: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A86A002-A057-4965-88C4-67011091DF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889392"/>
              </p:ext>
            </p:extLst>
          </p:nvPr>
        </p:nvGraphicFramePr>
        <p:xfrm>
          <a:off x="284163" y="2978150"/>
          <a:ext cx="3379787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09400" imgH="469800" progId="Equation.DSMT4">
                  <p:embed/>
                </p:oleObj>
              </mc:Choice>
              <mc:Fallback>
                <p:oleObj name="Equation" r:id="rId2" imgW="1409400" imgH="469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3A86A002-A057-4965-88C4-67011091DF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4163" y="2978150"/>
                        <a:ext cx="3379787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1FD273C7-1455-4ABC-88E6-138F2BEF44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163360"/>
              </p:ext>
            </p:extLst>
          </p:nvPr>
        </p:nvGraphicFramePr>
        <p:xfrm>
          <a:off x="477838" y="4927448"/>
          <a:ext cx="5211762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171520" imgH="469800" progId="Equation.DSMT4">
                  <p:embed/>
                </p:oleObj>
              </mc:Choice>
              <mc:Fallback>
                <p:oleObj name="Equation" r:id="rId4" imgW="2171520" imgH="4698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1FD273C7-1455-4ABC-88E6-138F2BEF44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7838" y="4927448"/>
                        <a:ext cx="5211762" cy="1127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DB855387-E2D6-4585-8645-C4817B4D25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654498"/>
              </p:ext>
            </p:extLst>
          </p:nvPr>
        </p:nvGraphicFramePr>
        <p:xfrm>
          <a:off x="4808347" y="2790003"/>
          <a:ext cx="2271712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88840" imgH="431640" progId="Equation.DSMT4">
                  <p:embed/>
                </p:oleObj>
              </mc:Choice>
              <mc:Fallback>
                <p:oleObj name="Equation" r:id="rId6" imgW="888840" imgH="431640" progId="Equation.DSMT4">
                  <p:embed/>
                  <p:pic>
                    <p:nvPicPr>
                      <p:cNvPr id="10" name="Object 2">
                        <a:extLst>
                          <a:ext uri="{FF2B5EF4-FFF2-40B4-BE49-F238E27FC236}">
                            <a16:creationId xmlns:a16="http://schemas.microsoft.com/office/drawing/2014/main" id="{DB855387-E2D6-4585-8645-C4817B4D25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347" y="2790003"/>
                        <a:ext cx="2271712" cy="1101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">
            <a:extLst>
              <a:ext uri="{FF2B5EF4-FFF2-40B4-BE49-F238E27FC236}">
                <a16:creationId xmlns:a16="http://schemas.microsoft.com/office/drawing/2014/main" id="{264CBDFA-E2FF-463D-8236-FCAD542AB4E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788218"/>
              </p:ext>
            </p:extLst>
          </p:nvPr>
        </p:nvGraphicFramePr>
        <p:xfrm>
          <a:off x="8254344" y="981075"/>
          <a:ext cx="2220913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76240" imgH="444240" progId="Equation.DSMT4">
                  <p:embed/>
                </p:oleObj>
              </mc:Choice>
              <mc:Fallback>
                <p:oleObj name="Equation" r:id="rId8" imgW="876240" imgH="444240" progId="Equation.DSMT4">
                  <p:embed/>
                  <p:pic>
                    <p:nvPicPr>
                      <p:cNvPr id="11" name="Object 2">
                        <a:extLst>
                          <a:ext uri="{FF2B5EF4-FFF2-40B4-BE49-F238E27FC236}">
                            <a16:creationId xmlns:a16="http://schemas.microsoft.com/office/drawing/2014/main" id="{264CBDFA-E2FF-463D-8236-FCAD542AB4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54344" y="981075"/>
                        <a:ext cx="2220913" cy="1127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BE4006D8-5979-47DF-A164-6940CF81FC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7264467"/>
              </p:ext>
            </p:extLst>
          </p:nvPr>
        </p:nvGraphicFramePr>
        <p:xfrm>
          <a:off x="523875" y="1079500"/>
          <a:ext cx="20574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88840" imgH="444240" progId="Equation.DSMT4">
                  <p:embed/>
                </p:oleObj>
              </mc:Choice>
              <mc:Fallback>
                <p:oleObj name="Equation" r:id="rId10" imgW="888840" imgH="444240" progId="Equation.DSMT4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BE4006D8-5979-47DF-A164-6940CF81FC8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1079500"/>
                        <a:ext cx="2057400" cy="1028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2">
            <a:extLst>
              <a:ext uri="{FF2B5EF4-FFF2-40B4-BE49-F238E27FC236}">
                <a16:creationId xmlns:a16="http://schemas.microsoft.com/office/drawing/2014/main" id="{8CF047C4-9115-3C54-EE1D-511B8188A8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437695"/>
              </p:ext>
            </p:extLst>
          </p:nvPr>
        </p:nvGraphicFramePr>
        <p:xfrm>
          <a:off x="4082616" y="1030287"/>
          <a:ext cx="2233612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65160" imgH="444240" progId="Equation.DSMT4">
                  <p:embed/>
                </p:oleObj>
              </mc:Choice>
              <mc:Fallback>
                <p:oleObj name="Equation" r:id="rId12" imgW="965160" imgH="444240" progId="Equation.DSMT4">
                  <p:embed/>
                  <p:pic>
                    <p:nvPicPr>
                      <p:cNvPr id="2" name="Object 2">
                        <a:extLst>
                          <a:ext uri="{FF2B5EF4-FFF2-40B4-BE49-F238E27FC236}">
                            <a16:creationId xmlns:a16="http://schemas.microsoft.com/office/drawing/2014/main" id="{8CF047C4-9115-3C54-EE1D-511B8188A8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2616" y="1030287"/>
                        <a:ext cx="2233612" cy="1028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27218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504" y="125760"/>
            <a:ext cx="8568952" cy="63894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Practice: Graph the following function</a:t>
            </a: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764768"/>
              </p:ext>
            </p:extLst>
          </p:nvPr>
        </p:nvGraphicFramePr>
        <p:xfrm>
          <a:off x="7608168" y="620689"/>
          <a:ext cx="2281238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10891" imgH="444307" progId="Equation.DSMT4">
                  <p:embed/>
                </p:oleObj>
              </mc:Choice>
              <mc:Fallback>
                <p:oleObj name="Equation" r:id="rId3" imgW="710891" imgH="444307" progId="Equation.DSMT4">
                  <p:embed/>
                  <p:pic>
                    <p:nvPicPr>
                      <p:cNvPr id="7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168" y="620689"/>
                        <a:ext cx="2281238" cy="1425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7" name="TextBox 4"/>
          <p:cNvSpPr txBox="1">
            <a:spLocks noChangeArrowheads="1"/>
          </p:cNvSpPr>
          <p:nvPr/>
        </p:nvSpPr>
        <p:spPr bwMode="auto">
          <a:xfrm>
            <a:off x="1875533" y="958627"/>
            <a:ext cx="37147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  <a:latin typeface="Gill Sans MT" pitchFamily="34" charset="0"/>
              </a:rPr>
              <a:t>1. Find the VA (Denominator)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811427"/>
              </p:ext>
            </p:extLst>
          </p:nvPr>
        </p:nvGraphicFramePr>
        <p:xfrm>
          <a:off x="2234308" y="1423764"/>
          <a:ext cx="1484312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72516" imgH="177646" progId="Equation.DSMT4">
                  <p:embed/>
                </p:oleObj>
              </mc:Choice>
              <mc:Fallback>
                <p:oleObj name="Equation" r:id="rId5" imgW="672516" imgH="177646" progId="Equation.DSMT4">
                  <p:embed/>
                  <p:pic>
                    <p:nvPicPr>
                      <p:cNvPr id="51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4308" y="1423764"/>
                        <a:ext cx="1484312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491992"/>
              </p:ext>
            </p:extLst>
          </p:nvPr>
        </p:nvGraphicFramePr>
        <p:xfrm>
          <a:off x="2734371" y="1706340"/>
          <a:ext cx="9302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20474" imgH="431613" progId="Equation.DSMT4">
                  <p:embed/>
                </p:oleObj>
              </mc:Choice>
              <mc:Fallback>
                <p:oleObj name="Equation" r:id="rId7" imgW="520474" imgH="431613" progId="Equation.DSMT4">
                  <p:embed/>
                  <p:pic>
                    <p:nvPicPr>
                      <p:cNvPr id="51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4371" y="1706340"/>
                        <a:ext cx="930275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8" name="TextBox 7"/>
          <p:cNvSpPr txBox="1">
            <a:spLocks noChangeArrowheads="1"/>
          </p:cNvSpPr>
          <p:nvPr/>
        </p:nvSpPr>
        <p:spPr bwMode="auto">
          <a:xfrm>
            <a:off x="1875533" y="2385789"/>
            <a:ext cx="37147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  <a:latin typeface="Gill Sans MT" pitchFamily="34" charset="0"/>
              </a:rPr>
              <a:t>2. Find the HA (Long Division)</a:t>
            </a:r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3523877"/>
              </p:ext>
            </p:extLst>
          </p:nvPr>
        </p:nvGraphicFramePr>
        <p:xfrm>
          <a:off x="1775520" y="2958877"/>
          <a:ext cx="1989138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977476" imgH="495085" progId="Equation.DSMT4">
                  <p:embed/>
                </p:oleObj>
              </mc:Choice>
              <mc:Fallback>
                <p:oleObj name="Equation" r:id="rId9" imgW="977476" imgH="495085" progId="Equation.DSMT4">
                  <p:embed/>
                  <p:pic>
                    <p:nvPicPr>
                      <p:cNvPr id="51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5520" y="2958877"/>
                        <a:ext cx="1989138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616647"/>
              </p:ext>
            </p:extLst>
          </p:nvPr>
        </p:nvGraphicFramePr>
        <p:xfrm>
          <a:off x="2743896" y="2920777"/>
          <a:ext cx="436563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15619" imgH="177569" progId="Equation.DSMT4">
                  <p:embed/>
                </p:oleObj>
              </mc:Choice>
              <mc:Fallback>
                <p:oleObj name="Equation" r:id="rId11" imgW="215619" imgH="177569" progId="Equation.DSMT4">
                  <p:embed/>
                  <p:pic>
                    <p:nvPicPr>
                      <p:cNvPr id="51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896" y="2920777"/>
                        <a:ext cx="436563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023269"/>
              </p:ext>
            </p:extLst>
          </p:nvPr>
        </p:nvGraphicFramePr>
        <p:xfrm>
          <a:off x="2635946" y="3816126"/>
          <a:ext cx="1331913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736600" imgH="330200" progId="Equation.DSMT4">
                  <p:embed/>
                </p:oleObj>
              </mc:Choice>
              <mc:Fallback>
                <p:oleObj name="Equation" r:id="rId13" imgW="736600" imgH="330200" progId="Equation.DSMT4">
                  <p:embed/>
                  <p:pic>
                    <p:nvPicPr>
                      <p:cNvPr id="51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5946" y="3816126"/>
                        <a:ext cx="1331913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495372"/>
              </p:ext>
            </p:extLst>
          </p:nvPr>
        </p:nvGraphicFramePr>
        <p:xfrm>
          <a:off x="2932808" y="4459064"/>
          <a:ext cx="89535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94870" imgH="177646" progId="Equation.DSMT4">
                  <p:embed/>
                </p:oleObj>
              </mc:Choice>
              <mc:Fallback>
                <p:oleObj name="Equation" r:id="rId15" imgW="494870" imgH="177646" progId="Equation.DSMT4">
                  <p:embed/>
                  <p:pic>
                    <p:nvPicPr>
                      <p:cNvPr id="51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808" y="4459064"/>
                        <a:ext cx="895350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066260"/>
              </p:ext>
            </p:extLst>
          </p:nvPr>
        </p:nvGraphicFramePr>
        <p:xfrm>
          <a:off x="3121721" y="2900139"/>
          <a:ext cx="411163" cy="33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03024" imgH="164957" progId="Equation.DSMT4">
                  <p:embed/>
                </p:oleObj>
              </mc:Choice>
              <mc:Fallback>
                <p:oleObj name="Equation" r:id="rId17" imgW="203024" imgH="164957" progId="Equation.DSMT4">
                  <p:embed/>
                  <p:pic>
                    <p:nvPicPr>
                      <p:cNvPr id="5129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1721" y="2900139"/>
                        <a:ext cx="411163" cy="334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6756"/>
              </p:ext>
            </p:extLst>
          </p:nvPr>
        </p:nvGraphicFramePr>
        <p:xfrm>
          <a:off x="3189983" y="4881339"/>
          <a:ext cx="114935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634725" imgH="279279" progId="Equation.DSMT4">
                  <p:embed/>
                </p:oleObj>
              </mc:Choice>
              <mc:Fallback>
                <p:oleObj name="Equation" r:id="rId19" imgW="634725" imgH="279279" progId="Equation.DSMT4">
                  <p:embed/>
                  <p:pic>
                    <p:nvPicPr>
                      <p:cNvPr id="51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983" y="4881339"/>
                        <a:ext cx="1149350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214800"/>
              </p:ext>
            </p:extLst>
          </p:nvPr>
        </p:nvGraphicFramePr>
        <p:xfrm>
          <a:off x="3610671" y="5505226"/>
          <a:ext cx="688975" cy="30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80835" imgH="165028" progId="Equation.DSMT4">
                  <p:embed/>
                </p:oleObj>
              </mc:Choice>
              <mc:Fallback>
                <p:oleObj name="Equation" r:id="rId21" imgW="380835" imgH="165028" progId="Equation.DSMT4">
                  <p:embed/>
                  <p:pic>
                    <p:nvPicPr>
                      <p:cNvPr id="513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0671" y="5505226"/>
                        <a:ext cx="688975" cy="300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223277"/>
              </p:ext>
            </p:extLst>
          </p:nvPr>
        </p:nvGraphicFramePr>
        <p:xfrm>
          <a:off x="3947220" y="1887315"/>
          <a:ext cx="22796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371600" imgH="215900" progId="Equation.DSMT4">
                  <p:embed/>
                </p:oleObj>
              </mc:Choice>
              <mc:Fallback>
                <p:oleObj name="Equation" r:id="rId23" imgW="1371600" imgH="215900" progId="Equation.DSMT4">
                  <p:embed/>
                  <p:pic>
                    <p:nvPicPr>
                      <p:cNvPr id="513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7220" y="1887315"/>
                        <a:ext cx="2279650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98693"/>
              </p:ext>
            </p:extLst>
          </p:nvPr>
        </p:nvGraphicFramePr>
        <p:xfrm>
          <a:off x="3875784" y="2958877"/>
          <a:ext cx="26177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574117" imgH="215806" progId="Equation.DSMT4">
                  <p:embed/>
                </p:oleObj>
              </mc:Choice>
              <mc:Fallback>
                <p:oleObj name="Equation" r:id="rId25" imgW="1574117" imgH="215806" progId="Equation.DSMT4">
                  <p:embed/>
                  <p:pic>
                    <p:nvPicPr>
                      <p:cNvPr id="51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5784" y="2958877"/>
                        <a:ext cx="2617787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825331"/>
              </p:ext>
            </p:extLst>
          </p:nvPr>
        </p:nvGraphicFramePr>
        <p:xfrm>
          <a:off x="6215759" y="1636489"/>
          <a:ext cx="962025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520474" imgH="431613" progId="Equation.DSMT4">
                  <p:embed/>
                </p:oleObj>
              </mc:Choice>
              <mc:Fallback>
                <p:oleObj name="Equation" r:id="rId27" imgW="520474" imgH="431613" progId="Equation.DSMT4">
                  <p:embed/>
                  <p:pic>
                    <p:nvPicPr>
                      <p:cNvPr id="513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5759" y="1636489"/>
                        <a:ext cx="962025" cy="798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5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8316430"/>
              </p:ext>
            </p:extLst>
          </p:nvPr>
        </p:nvGraphicFramePr>
        <p:xfrm>
          <a:off x="6503096" y="2938239"/>
          <a:ext cx="1516063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685800" imgH="203200" progId="Equation.DSMT4">
                  <p:embed/>
                </p:oleObj>
              </mc:Choice>
              <mc:Fallback>
                <p:oleObj name="Equation" r:id="rId29" imgW="685800" imgH="203200" progId="Equation.DSMT4">
                  <p:embed/>
                  <p:pic>
                    <p:nvPicPr>
                      <p:cNvPr id="513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3096" y="2938239"/>
                        <a:ext cx="1516063" cy="449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478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" grpId="0"/>
      <p:bldP spid="513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09" name="Group 5"/>
          <p:cNvGrpSpPr>
            <a:grpSpLocks noChangeAspect="1"/>
          </p:cNvGrpSpPr>
          <p:nvPr/>
        </p:nvGrpSpPr>
        <p:grpSpPr bwMode="auto">
          <a:xfrm>
            <a:off x="2149476" y="1468439"/>
            <a:ext cx="5040313" cy="5172075"/>
            <a:chOff x="393" y="614"/>
            <a:chExt cx="3175" cy="3258"/>
          </a:xfrm>
        </p:grpSpPr>
        <p:sp>
          <p:nvSpPr>
            <p:cNvPr id="8346" name="AutoShape 4"/>
            <p:cNvSpPr>
              <a:spLocks noChangeAspect="1" noChangeArrowheads="1" noTextEdit="1"/>
            </p:cNvSpPr>
            <p:nvPr/>
          </p:nvSpPr>
          <p:spPr bwMode="auto">
            <a:xfrm>
              <a:off x="393" y="620"/>
              <a:ext cx="3175" cy="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47" name="Rectangle 6"/>
            <p:cNvSpPr>
              <a:spLocks noChangeArrowheads="1"/>
            </p:cNvSpPr>
            <p:nvPr/>
          </p:nvSpPr>
          <p:spPr bwMode="auto">
            <a:xfrm>
              <a:off x="396" y="626"/>
              <a:ext cx="3169" cy="3210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348" name="Line 7"/>
            <p:cNvSpPr>
              <a:spLocks noChangeShapeType="1"/>
            </p:cNvSpPr>
            <p:nvPr/>
          </p:nvSpPr>
          <p:spPr bwMode="auto">
            <a:xfrm flipV="1">
              <a:off x="554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49" name="Line 8"/>
            <p:cNvSpPr>
              <a:spLocks noChangeShapeType="1"/>
            </p:cNvSpPr>
            <p:nvPr/>
          </p:nvSpPr>
          <p:spPr bwMode="auto">
            <a:xfrm flipV="1">
              <a:off x="557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50" name="Line 9"/>
            <p:cNvSpPr>
              <a:spLocks noChangeShapeType="1"/>
            </p:cNvSpPr>
            <p:nvPr/>
          </p:nvSpPr>
          <p:spPr bwMode="auto">
            <a:xfrm flipV="1">
              <a:off x="712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51" name="Line 10"/>
            <p:cNvSpPr>
              <a:spLocks noChangeShapeType="1"/>
            </p:cNvSpPr>
            <p:nvPr/>
          </p:nvSpPr>
          <p:spPr bwMode="auto">
            <a:xfrm flipV="1">
              <a:off x="715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52" name="Line 11"/>
            <p:cNvSpPr>
              <a:spLocks noChangeShapeType="1"/>
            </p:cNvSpPr>
            <p:nvPr/>
          </p:nvSpPr>
          <p:spPr bwMode="auto">
            <a:xfrm flipV="1">
              <a:off x="870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53" name="Line 12"/>
            <p:cNvSpPr>
              <a:spLocks noChangeShapeType="1"/>
            </p:cNvSpPr>
            <p:nvPr/>
          </p:nvSpPr>
          <p:spPr bwMode="auto">
            <a:xfrm flipV="1">
              <a:off x="874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54" name="Line 13"/>
            <p:cNvSpPr>
              <a:spLocks noChangeShapeType="1"/>
            </p:cNvSpPr>
            <p:nvPr/>
          </p:nvSpPr>
          <p:spPr bwMode="auto">
            <a:xfrm flipV="1">
              <a:off x="1029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55" name="Line 14"/>
            <p:cNvSpPr>
              <a:spLocks noChangeShapeType="1"/>
            </p:cNvSpPr>
            <p:nvPr/>
          </p:nvSpPr>
          <p:spPr bwMode="auto">
            <a:xfrm flipV="1">
              <a:off x="1032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56" name="Line 15"/>
            <p:cNvSpPr>
              <a:spLocks noChangeShapeType="1"/>
            </p:cNvSpPr>
            <p:nvPr/>
          </p:nvSpPr>
          <p:spPr bwMode="auto">
            <a:xfrm flipV="1">
              <a:off x="1187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57" name="Line 16"/>
            <p:cNvSpPr>
              <a:spLocks noChangeShapeType="1"/>
            </p:cNvSpPr>
            <p:nvPr/>
          </p:nvSpPr>
          <p:spPr bwMode="auto">
            <a:xfrm flipV="1">
              <a:off x="1190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58" name="Line 17"/>
            <p:cNvSpPr>
              <a:spLocks noChangeShapeType="1"/>
            </p:cNvSpPr>
            <p:nvPr/>
          </p:nvSpPr>
          <p:spPr bwMode="auto">
            <a:xfrm flipV="1">
              <a:off x="1345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59" name="Line 18"/>
            <p:cNvSpPr>
              <a:spLocks noChangeShapeType="1"/>
            </p:cNvSpPr>
            <p:nvPr/>
          </p:nvSpPr>
          <p:spPr bwMode="auto">
            <a:xfrm flipV="1">
              <a:off x="1348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60" name="Line 19"/>
            <p:cNvSpPr>
              <a:spLocks noChangeShapeType="1"/>
            </p:cNvSpPr>
            <p:nvPr/>
          </p:nvSpPr>
          <p:spPr bwMode="auto">
            <a:xfrm flipV="1">
              <a:off x="1503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61" name="Line 20"/>
            <p:cNvSpPr>
              <a:spLocks noChangeShapeType="1"/>
            </p:cNvSpPr>
            <p:nvPr/>
          </p:nvSpPr>
          <p:spPr bwMode="auto">
            <a:xfrm flipV="1">
              <a:off x="1506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62" name="Line 21"/>
            <p:cNvSpPr>
              <a:spLocks noChangeShapeType="1"/>
            </p:cNvSpPr>
            <p:nvPr/>
          </p:nvSpPr>
          <p:spPr bwMode="auto">
            <a:xfrm flipV="1">
              <a:off x="1661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63" name="Line 22"/>
            <p:cNvSpPr>
              <a:spLocks noChangeShapeType="1"/>
            </p:cNvSpPr>
            <p:nvPr/>
          </p:nvSpPr>
          <p:spPr bwMode="auto">
            <a:xfrm flipV="1">
              <a:off x="1664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64" name="Line 23"/>
            <p:cNvSpPr>
              <a:spLocks noChangeShapeType="1"/>
            </p:cNvSpPr>
            <p:nvPr/>
          </p:nvSpPr>
          <p:spPr bwMode="auto">
            <a:xfrm flipV="1">
              <a:off x="1819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65" name="Line 24"/>
            <p:cNvSpPr>
              <a:spLocks noChangeShapeType="1"/>
            </p:cNvSpPr>
            <p:nvPr/>
          </p:nvSpPr>
          <p:spPr bwMode="auto">
            <a:xfrm flipV="1">
              <a:off x="1822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66" name="Line 25"/>
            <p:cNvSpPr>
              <a:spLocks noChangeShapeType="1"/>
            </p:cNvSpPr>
            <p:nvPr/>
          </p:nvSpPr>
          <p:spPr bwMode="auto">
            <a:xfrm flipV="1">
              <a:off x="2136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67" name="Line 26"/>
            <p:cNvSpPr>
              <a:spLocks noChangeShapeType="1"/>
            </p:cNvSpPr>
            <p:nvPr/>
          </p:nvSpPr>
          <p:spPr bwMode="auto">
            <a:xfrm flipV="1">
              <a:off x="2139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68" name="Line 27"/>
            <p:cNvSpPr>
              <a:spLocks noChangeShapeType="1"/>
            </p:cNvSpPr>
            <p:nvPr/>
          </p:nvSpPr>
          <p:spPr bwMode="auto">
            <a:xfrm flipV="1">
              <a:off x="2294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69" name="Line 28"/>
            <p:cNvSpPr>
              <a:spLocks noChangeShapeType="1"/>
            </p:cNvSpPr>
            <p:nvPr/>
          </p:nvSpPr>
          <p:spPr bwMode="auto">
            <a:xfrm flipV="1">
              <a:off x="2297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70" name="Line 29"/>
            <p:cNvSpPr>
              <a:spLocks noChangeShapeType="1"/>
            </p:cNvSpPr>
            <p:nvPr/>
          </p:nvSpPr>
          <p:spPr bwMode="auto">
            <a:xfrm flipV="1">
              <a:off x="2452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71" name="Line 30"/>
            <p:cNvSpPr>
              <a:spLocks noChangeShapeType="1"/>
            </p:cNvSpPr>
            <p:nvPr/>
          </p:nvSpPr>
          <p:spPr bwMode="auto">
            <a:xfrm flipV="1">
              <a:off x="2455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72" name="Line 31"/>
            <p:cNvSpPr>
              <a:spLocks noChangeShapeType="1"/>
            </p:cNvSpPr>
            <p:nvPr/>
          </p:nvSpPr>
          <p:spPr bwMode="auto">
            <a:xfrm flipV="1">
              <a:off x="2610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73" name="Line 32"/>
            <p:cNvSpPr>
              <a:spLocks noChangeShapeType="1"/>
            </p:cNvSpPr>
            <p:nvPr/>
          </p:nvSpPr>
          <p:spPr bwMode="auto">
            <a:xfrm flipV="1">
              <a:off x="2613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74" name="Line 33"/>
            <p:cNvSpPr>
              <a:spLocks noChangeShapeType="1"/>
            </p:cNvSpPr>
            <p:nvPr/>
          </p:nvSpPr>
          <p:spPr bwMode="auto">
            <a:xfrm flipV="1">
              <a:off x="2768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75" name="Line 34"/>
            <p:cNvSpPr>
              <a:spLocks noChangeShapeType="1"/>
            </p:cNvSpPr>
            <p:nvPr/>
          </p:nvSpPr>
          <p:spPr bwMode="auto">
            <a:xfrm flipV="1">
              <a:off x="2771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76" name="Line 35"/>
            <p:cNvSpPr>
              <a:spLocks noChangeShapeType="1"/>
            </p:cNvSpPr>
            <p:nvPr/>
          </p:nvSpPr>
          <p:spPr bwMode="auto">
            <a:xfrm flipV="1">
              <a:off x="2926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77" name="Line 36"/>
            <p:cNvSpPr>
              <a:spLocks noChangeShapeType="1"/>
            </p:cNvSpPr>
            <p:nvPr/>
          </p:nvSpPr>
          <p:spPr bwMode="auto">
            <a:xfrm flipV="1">
              <a:off x="2929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78" name="Line 37"/>
            <p:cNvSpPr>
              <a:spLocks noChangeShapeType="1"/>
            </p:cNvSpPr>
            <p:nvPr/>
          </p:nvSpPr>
          <p:spPr bwMode="auto">
            <a:xfrm flipV="1">
              <a:off x="3084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79" name="Line 38"/>
            <p:cNvSpPr>
              <a:spLocks noChangeShapeType="1"/>
            </p:cNvSpPr>
            <p:nvPr/>
          </p:nvSpPr>
          <p:spPr bwMode="auto">
            <a:xfrm flipV="1">
              <a:off x="3087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80" name="Line 39"/>
            <p:cNvSpPr>
              <a:spLocks noChangeShapeType="1"/>
            </p:cNvSpPr>
            <p:nvPr/>
          </p:nvSpPr>
          <p:spPr bwMode="auto">
            <a:xfrm flipV="1">
              <a:off x="3242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81" name="Line 40"/>
            <p:cNvSpPr>
              <a:spLocks noChangeShapeType="1"/>
            </p:cNvSpPr>
            <p:nvPr/>
          </p:nvSpPr>
          <p:spPr bwMode="auto">
            <a:xfrm flipV="1">
              <a:off x="3246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82" name="Line 41"/>
            <p:cNvSpPr>
              <a:spLocks noChangeShapeType="1"/>
            </p:cNvSpPr>
            <p:nvPr/>
          </p:nvSpPr>
          <p:spPr bwMode="auto">
            <a:xfrm flipV="1">
              <a:off x="3401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83" name="Line 42"/>
            <p:cNvSpPr>
              <a:spLocks noChangeShapeType="1"/>
            </p:cNvSpPr>
            <p:nvPr/>
          </p:nvSpPr>
          <p:spPr bwMode="auto">
            <a:xfrm flipV="1">
              <a:off x="3404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84" name="Line 43"/>
            <p:cNvSpPr>
              <a:spLocks noChangeShapeType="1"/>
            </p:cNvSpPr>
            <p:nvPr/>
          </p:nvSpPr>
          <p:spPr bwMode="auto">
            <a:xfrm>
              <a:off x="399" y="3662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85" name="Line 44"/>
            <p:cNvSpPr>
              <a:spLocks noChangeShapeType="1"/>
            </p:cNvSpPr>
            <p:nvPr/>
          </p:nvSpPr>
          <p:spPr bwMode="auto">
            <a:xfrm>
              <a:off x="399" y="3668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86" name="Line 45"/>
            <p:cNvSpPr>
              <a:spLocks noChangeShapeType="1"/>
            </p:cNvSpPr>
            <p:nvPr/>
          </p:nvSpPr>
          <p:spPr bwMode="auto">
            <a:xfrm>
              <a:off x="399" y="3506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87" name="Line 46"/>
            <p:cNvSpPr>
              <a:spLocks noChangeShapeType="1"/>
            </p:cNvSpPr>
            <p:nvPr/>
          </p:nvSpPr>
          <p:spPr bwMode="auto">
            <a:xfrm>
              <a:off x="399" y="3512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88" name="Line 47"/>
            <p:cNvSpPr>
              <a:spLocks noChangeShapeType="1"/>
            </p:cNvSpPr>
            <p:nvPr/>
          </p:nvSpPr>
          <p:spPr bwMode="auto">
            <a:xfrm>
              <a:off x="399" y="3344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89" name="Line 48"/>
            <p:cNvSpPr>
              <a:spLocks noChangeShapeType="1"/>
            </p:cNvSpPr>
            <p:nvPr/>
          </p:nvSpPr>
          <p:spPr bwMode="auto">
            <a:xfrm>
              <a:off x="399" y="3350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90" name="Line 49"/>
            <p:cNvSpPr>
              <a:spLocks noChangeShapeType="1"/>
            </p:cNvSpPr>
            <p:nvPr/>
          </p:nvSpPr>
          <p:spPr bwMode="auto">
            <a:xfrm>
              <a:off x="399" y="3182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91" name="Line 50"/>
            <p:cNvSpPr>
              <a:spLocks noChangeShapeType="1"/>
            </p:cNvSpPr>
            <p:nvPr/>
          </p:nvSpPr>
          <p:spPr bwMode="auto">
            <a:xfrm>
              <a:off x="399" y="3188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92" name="Line 51"/>
            <p:cNvSpPr>
              <a:spLocks noChangeShapeType="1"/>
            </p:cNvSpPr>
            <p:nvPr/>
          </p:nvSpPr>
          <p:spPr bwMode="auto">
            <a:xfrm>
              <a:off x="399" y="3026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93" name="Line 52"/>
            <p:cNvSpPr>
              <a:spLocks noChangeShapeType="1"/>
            </p:cNvSpPr>
            <p:nvPr/>
          </p:nvSpPr>
          <p:spPr bwMode="auto">
            <a:xfrm>
              <a:off x="399" y="3032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94" name="Line 53"/>
            <p:cNvSpPr>
              <a:spLocks noChangeShapeType="1"/>
            </p:cNvSpPr>
            <p:nvPr/>
          </p:nvSpPr>
          <p:spPr bwMode="auto">
            <a:xfrm>
              <a:off x="399" y="2864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95" name="Line 54"/>
            <p:cNvSpPr>
              <a:spLocks noChangeShapeType="1"/>
            </p:cNvSpPr>
            <p:nvPr/>
          </p:nvSpPr>
          <p:spPr bwMode="auto">
            <a:xfrm>
              <a:off x="399" y="2870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96" name="Line 55"/>
            <p:cNvSpPr>
              <a:spLocks noChangeShapeType="1"/>
            </p:cNvSpPr>
            <p:nvPr/>
          </p:nvSpPr>
          <p:spPr bwMode="auto">
            <a:xfrm>
              <a:off x="399" y="2702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97" name="Line 56"/>
            <p:cNvSpPr>
              <a:spLocks noChangeShapeType="1"/>
            </p:cNvSpPr>
            <p:nvPr/>
          </p:nvSpPr>
          <p:spPr bwMode="auto">
            <a:xfrm>
              <a:off x="399" y="2708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98" name="Line 57"/>
            <p:cNvSpPr>
              <a:spLocks noChangeShapeType="1"/>
            </p:cNvSpPr>
            <p:nvPr/>
          </p:nvSpPr>
          <p:spPr bwMode="auto">
            <a:xfrm>
              <a:off x="399" y="2546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99" name="Line 58"/>
            <p:cNvSpPr>
              <a:spLocks noChangeShapeType="1"/>
            </p:cNvSpPr>
            <p:nvPr/>
          </p:nvSpPr>
          <p:spPr bwMode="auto">
            <a:xfrm>
              <a:off x="399" y="2552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00" name="Line 59"/>
            <p:cNvSpPr>
              <a:spLocks noChangeShapeType="1"/>
            </p:cNvSpPr>
            <p:nvPr/>
          </p:nvSpPr>
          <p:spPr bwMode="auto">
            <a:xfrm>
              <a:off x="399" y="2384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01" name="Line 60"/>
            <p:cNvSpPr>
              <a:spLocks noChangeShapeType="1"/>
            </p:cNvSpPr>
            <p:nvPr/>
          </p:nvSpPr>
          <p:spPr bwMode="auto">
            <a:xfrm>
              <a:off x="399" y="2390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02" name="Line 61"/>
            <p:cNvSpPr>
              <a:spLocks noChangeShapeType="1"/>
            </p:cNvSpPr>
            <p:nvPr/>
          </p:nvSpPr>
          <p:spPr bwMode="auto">
            <a:xfrm>
              <a:off x="399" y="2066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03" name="Line 62"/>
            <p:cNvSpPr>
              <a:spLocks noChangeShapeType="1"/>
            </p:cNvSpPr>
            <p:nvPr/>
          </p:nvSpPr>
          <p:spPr bwMode="auto">
            <a:xfrm>
              <a:off x="399" y="2072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04" name="Line 63"/>
            <p:cNvSpPr>
              <a:spLocks noChangeShapeType="1"/>
            </p:cNvSpPr>
            <p:nvPr/>
          </p:nvSpPr>
          <p:spPr bwMode="auto">
            <a:xfrm>
              <a:off x="399" y="1904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05" name="Line 64"/>
            <p:cNvSpPr>
              <a:spLocks noChangeShapeType="1"/>
            </p:cNvSpPr>
            <p:nvPr/>
          </p:nvSpPr>
          <p:spPr bwMode="auto">
            <a:xfrm>
              <a:off x="399" y="1910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06" name="Line 65"/>
            <p:cNvSpPr>
              <a:spLocks noChangeShapeType="1"/>
            </p:cNvSpPr>
            <p:nvPr/>
          </p:nvSpPr>
          <p:spPr bwMode="auto">
            <a:xfrm>
              <a:off x="399" y="1748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07" name="Line 66"/>
            <p:cNvSpPr>
              <a:spLocks noChangeShapeType="1"/>
            </p:cNvSpPr>
            <p:nvPr/>
          </p:nvSpPr>
          <p:spPr bwMode="auto">
            <a:xfrm>
              <a:off x="399" y="1754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08" name="Line 67"/>
            <p:cNvSpPr>
              <a:spLocks noChangeShapeType="1"/>
            </p:cNvSpPr>
            <p:nvPr/>
          </p:nvSpPr>
          <p:spPr bwMode="auto">
            <a:xfrm>
              <a:off x="399" y="1586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09" name="Line 68"/>
            <p:cNvSpPr>
              <a:spLocks noChangeShapeType="1"/>
            </p:cNvSpPr>
            <p:nvPr/>
          </p:nvSpPr>
          <p:spPr bwMode="auto">
            <a:xfrm>
              <a:off x="399" y="1592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10" name="Line 69"/>
            <p:cNvSpPr>
              <a:spLocks noChangeShapeType="1"/>
            </p:cNvSpPr>
            <p:nvPr/>
          </p:nvSpPr>
          <p:spPr bwMode="auto">
            <a:xfrm>
              <a:off x="399" y="1424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11" name="Line 70"/>
            <p:cNvSpPr>
              <a:spLocks noChangeShapeType="1"/>
            </p:cNvSpPr>
            <p:nvPr/>
          </p:nvSpPr>
          <p:spPr bwMode="auto">
            <a:xfrm>
              <a:off x="399" y="1430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12" name="Line 71"/>
            <p:cNvSpPr>
              <a:spLocks noChangeShapeType="1"/>
            </p:cNvSpPr>
            <p:nvPr/>
          </p:nvSpPr>
          <p:spPr bwMode="auto">
            <a:xfrm>
              <a:off x="399" y="1268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13" name="Line 72"/>
            <p:cNvSpPr>
              <a:spLocks noChangeShapeType="1"/>
            </p:cNvSpPr>
            <p:nvPr/>
          </p:nvSpPr>
          <p:spPr bwMode="auto">
            <a:xfrm>
              <a:off x="399" y="1274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14" name="Line 73"/>
            <p:cNvSpPr>
              <a:spLocks noChangeShapeType="1"/>
            </p:cNvSpPr>
            <p:nvPr/>
          </p:nvSpPr>
          <p:spPr bwMode="auto">
            <a:xfrm>
              <a:off x="399" y="1106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15" name="Line 74"/>
            <p:cNvSpPr>
              <a:spLocks noChangeShapeType="1"/>
            </p:cNvSpPr>
            <p:nvPr/>
          </p:nvSpPr>
          <p:spPr bwMode="auto">
            <a:xfrm>
              <a:off x="399" y="1112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16" name="Line 75"/>
            <p:cNvSpPr>
              <a:spLocks noChangeShapeType="1"/>
            </p:cNvSpPr>
            <p:nvPr/>
          </p:nvSpPr>
          <p:spPr bwMode="auto">
            <a:xfrm>
              <a:off x="399" y="944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17" name="Line 76"/>
            <p:cNvSpPr>
              <a:spLocks noChangeShapeType="1"/>
            </p:cNvSpPr>
            <p:nvPr/>
          </p:nvSpPr>
          <p:spPr bwMode="auto">
            <a:xfrm>
              <a:off x="399" y="950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18" name="Line 77"/>
            <p:cNvSpPr>
              <a:spLocks noChangeShapeType="1"/>
            </p:cNvSpPr>
            <p:nvPr/>
          </p:nvSpPr>
          <p:spPr bwMode="auto">
            <a:xfrm>
              <a:off x="399" y="788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19" name="Line 78"/>
            <p:cNvSpPr>
              <a:spLocks noChangeShapeType="1"/>
            </p:cNvSpPr>
            <p:nvPr/>
          </p:nvSpPr>
          <p:spPr bwMode="auto">
            <a:xfrm>
              <a:off x="399" y="794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20" name="Line 79"/>
            <p:cNvSpPr>
              <a:spLocks noChangeShapeType="1"/>
            </p:cNvSpPr>
            <p:nvPr/>
          </p:nvSpPr>
          <p:spPr bwMode="auto">
            <a:xfrm>
              <a:off x="399" y="2216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21" name="Line 80"/>
            <p:cNvSpPr>
              <a:spLocks noChangeShapeType="1"/>
            </p:cNvSpPr>
            <p:nvPr/>
          </p:nvSpPr>
          <p:spPr bwMode="auto">
            <a:xfrm>
              <a:off x="399" y="2222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22" name="Line 81"/>
            <p:cNvSpPr>
              <a:spLocks noChangeShapeType="1"/>
            </p:cNvSpPr>
            <p:nvPr/>
          </p:nvSpPr>
          <p:spPr bwMode="auto">
            <a:xfrm>
              <a:off x="399" y="2228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23" name="Line 82"/>
            <p:cNvSpPr>
              <a:spLocks noChangeShapeType="1"/>
            </p:cNvSpPr>
            <p:nvPr/>
          </p:nvSpPr>
          <p:spPr bwMode="auto">
            <a:xfrm>
              <a:off x="399" y="2234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24" name="Rectangle 83"/>
            <p:cNvSpPr>
              <a:spLocks noChangeArrowheads="1"/>
            </p:cNvSpPr>
            <p:nvPr/>
          </p:nvSpPr>
          <p:spPr bwMode="auto">
            <a:xfrm>
              <a:off x="3499" y="2036"/>
              <a:ext cx="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8425" name="Freeform 84"/>
            <p:cNvSpPr>
              <a:spLocks/>
            </p:cNvSpPr>
            <p:nvPr/>
          </p:nvSpPr>
          <p:spPr bwMode="auto">
            <a:xfrm>
              <a:off x="3531" y="2174"/>
              <a:ext cx="28" cy="108"/>
            </a:xfrm>
            <a:custGeom>
              <a:avLst/>
              <a:gdLst>
                <a:gd name="T0" fmla="*/ 0 w 28"/>
                <a:gd name="T1" fmla="*/ 0 h 108"/>
                <a:gd name="T2" fmla="*/ 28 w 28"/>
                <a:gd name="T3" fmla="*/ 54 h 108"/>
                <a:gd name="T4" fmla="*/ 0 w 28"/>
                <a:gd name="T5" fmla="*/ 108 h 108"/>
                <a:gd name="T6" fmla="*/ 0 w 2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108"/>
                <a:gd name="T14" fmla="*/ 28 w 28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108">
                  <a:moveTo>
                    <a:pt x="0" y="0"/>
                  </a:moveTo>
                  <a:lnTo>
                    <a:pt x="28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426" name="Line 85"/>
            <p:cNvSpPr>
              <a:spLocks noChangeShapeType="1"/>
            </p:cNvSpPr>
            <p:nvPr/>
          </p:nvSpPr>
          <p:spPr bwMode="auto">
            <a:xfrm flipV="1">
              <a:off x="1974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27" name="Line 86"/>
            <p:cNvSpPr>
              <a:spLocks noChangeShapeType="1"/>
            </p:cNvSpPr>
            <p:nvPr/>
          </p:nvSpPr>
          <p:spPr bwMode="auto">
            <a:xfrm flipV="1">
              <a:off x="1977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28" name="Line 87"/>
            <p:cNvSpPr>
              <a:spLocks noChangeShapeType="1"/>
            </p:cNvSpPr>
            <p:nvPr/>
          </p:nvSpPr>
          <p:spPr bwMode="auto">
            <a:xfrm flipV="1">
              <a:off x="1981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29" name="Line 88"/>
            <p:cNvSpPr>
              <a:spLocks noChangeShapeType="1"/>
            </p:cNvSpPr>
            <p:nvPr/>
          </p:nvSpPr>
          <p:spPr bwMode="auto">
            <a:xfrm flipV="1">
              <a:off x="1984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30" name="Rectangle 89"/>
            <p:cNvSpPr>
              <a:spLocks noChangeArrowheads="1"/>
            </p:cNvSpPr>
            <p:nvPr/>
          </p:nvSpPr>
          <p:spPr bwMode="auto">
            <a:xfrm>
              <a:off x="2018" y="614"/>
              <a:ext cx="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8431" name="Freeform 90"/>
            <p:cNvSpPr>
              <a:spLocks/>
            </p:cNvSpPr>
            <p:nvPr/>
          </p:nvSpPr>
          <p:spPr bwMode="auto">
            <a:xfrm>
              <a:off x="1953" y="632"/>
              <a:ext cx="55" cy="54"/>
            </a:xfrm>
            <a:custGeom>
              <a:avLst/>
              <a:gdLst>
                <a:gd name="T0" fmla="*/ 0 w 55"/>
                <a:gd name="T1" fmla="*/ 54 h 54"/>
                <a:gd name="T2" fmla="*/ 28 w 55"/>
                <a:gd name="T3" fmla="*/ 0 h 54"/>
                <a:gd name="T4" fmla="*/ 55 w 55"/>
                <a:gd name="T5" fmla="*/ 54 h 54"/>
                <a:gd name="T6" fmla="*/ 0 w 55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54"/>
                <a:gd name="T14" fmla="*/ 55 w 55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54">
                  <a:moveTo>
                    <a:pt x="0" y="54"/>
                  </a:moveTo>
                  <a:lnTo>
                    <a:pt x="28" y="0"/>
                  </a:lnTo>
                  <a:lnTo>
                    <a:pt x="55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432" name="Rectangle 91"/>
            <p:cNvSpPr>
              <a:spLocks noChangeArrowheads="1"/>
            </p:cNvSpPr>
            <p:nvPr/>
          </p:nvSpPr>
          <p:spPr bwMode="auto">
            <a:xfrm>
              <a:off x="396" y="626"/>
              <a:ext cx="3169" cy="3210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33" name="Line 92"/>
            <p:cNvSpPr>
              <a:spLocks noChangeShapeType="1"/>
            </p:cNvSpPr>
            <p:nvPr/>
          </p:nvSpPr>
          <p:spPr bwMode="auto">
            <a:xfrm>
              <a:off x="715" y="2192"/>
              <a:ext cx="1" cy="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34" name="Rectangle 93"/>
            <p:cNvSpPr>
              <a:spLocks noChangeArrowheads="1"/>
            </p:cNvSpPr>
            <p:nvPr/>
          </p:nvSpPr>
          <p:spPr bwMode="auto">
            <a:xfrm>
              <a:off x="684" y="2270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/>
            </a:p>
          </p:txBody>
        </p:sp>
        <p:sp>
          <p:nvSpPr>
            <p:cNvPr id="8435" name="Line 94"/>
            <p:cNvSpPr>
              <a:spLocks noChangeShapeType="1"/>
            </p:cNvSpPr>
            <p:nvPr/>
          </p:nvSpPr>
          <p:spPr bwMode="auto">
            <a:xfrm>
              <a:off x="1032" y="2192"/>
              <a:ext cx="1" cy="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36" name="Rectangle 95"/>
            <p:cNvSpPr>
              <a:spLocks noChangeArrowheads="1"/>
            </p:cNvSpPr>
            <p:nvPr/>
          </p:nvSpPr>
          <p:spPr bwMode="auto">
            <a:xfrm>
              <a:off x="1001" y="2270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/>
            </a:p>
          </p:txBody>
        </p:sp>
        <p:sp>
          <p:nvSpPr>
            <p:cNvPr id="8437" name="Line 96"/>
            <p:cNvSpPr>
              <a:spLocks noChangeShapeType="1"/>
            </p:cNvSpPr>
            <p:nvPr/>
          </p:nvSpPr>
          <p:spPr bwMode="auto">
            <a:xfrm>
              <a:off x="1348" y="2192"/>
              <a:ext cx="1" cy="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38" name="Rectangle 97"/>
            <p:cNvSpPr>
              <a:spLocks noChangeArrowheads="1"/>
            </p:cNvSpPr>
            <p:nvPr/>
          </p:nvSpPr>
          <p:spPr bwMode="auto">
            <a:xfrm>
              <a:off x="1317" y="2270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8439" name="Line 98"/>
            <p:cNvSpPr>
              <a:spLocks noChangeShapeType="1"/>
            </p:cNvSpPr>
            <p:nvPr/>
          </p:nvSpPr>
          <p:spPr bwMode="auto">
            <a:xfrm>
              <a:off x="1664" y="2192"/>
              <a:ext cx="1" cy="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40" name="Rectangle 99"/>
            <p:cNvSpPr>
              <a:spLocks noChangeArrowheads="1"/>
            </p:cNvSpPr>
            <p:nvPr/>
          </p:nvSpPr>
          <p:spPr bwMode="auto">
            <a:xfrm>
              <a:off x="1633" y="2270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8441" name="Rectangle 100"/>
            <p:cNvSpPr>
              <a:spLocks noChangeArrowheads="1"/>
            </p:cNvSpPr>
            <p:nvPr/>
          </p:nvSpPr>
          <p:spPr bwMode="auto">
            <a:xfrm>
              <a:off x="1993" y="2270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8442" name="Line 101"/>
            <p:cNvSpPr>
              <a:spLocks noChangeShapeType="1"/>
            </p:cNvSpPr>
            <p:nvPr/>
          </p:nvSpPr>
          <p:spPr bwMode="auto">
            <a:xfrm>
              <a:off x="2297" y="2192"/>
              <a:ext cx="1" cy="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43" name="Rectangle 102"/>
            <p:cNvSpPr>
              <a:spLocks noChangeArrowheads="1"/>
            </p:cNvSpPr>
            <p:nvPr/>
          </p:nvSpPr>
          <p:spPr bwMode="auto">
            <a:xfrm>
              <a:off x="2300" y="2270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8444" name="Line 103"/>
            <p:cNvSpPr>
              <a:spLocks noChangeShapeType="1"/>
            </p:cNvSpPr>
            <p:nvPr/>
          </p:nvSpPr>
          <p:spPr bwMode="auto">
            <a:xfrm>
              <a:off x="2613" y="2192"/>
              <a:ext cx="1" cy="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45" name="Rectangle 104"/>
            <p:cNvSpPr>
              <a:spLocks noChangeArrowheads="1"/>
            </p:cNvSpPr>
            <p:nvPr/>
          </p:nvSpPr>
          <p:spPr bwMode="auto">
            <a:xfrm>
              <a:off x="2616" y="2270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8446" name="Line 105"/>
            <p:cNvSpPr>
              <a:spLocks noChangeShapeType="1"/>
            </p:cNvSpPr>
            <p:nvPr/>
          </p:nvSpPr>
          <p:spPr bwMode="auto">
            <a:xfrm>
              <a:off x="2929" y="2192"/>
              <a:ext cx="1" cy="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47" name="Rectangle 106"/>
            <p:cNvSpPr>
              <a:spLocks noChangeArrowheads="1"/>
            </p:cNvSpPr>
            <p:nvPr/>
          </p:nvSpPr>
          <p:spPr bwMode="auto">
            <a:xfrm>
              <a:off x="2932" y="2270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8448" name="Line 107"/>
            <p:cNvSpPr>
              <a:spLocks noChangeShapeType="1"/>
            </p:cNvSpPr>
            <p:nvPr/>
          </p:nvSpPr>
          <p:spPr bwMode="auto">
            <a:xfrm>
              <a:off x="3246" y="2192"/>
              <a:ext cx="1" cy="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49" name="Rectangle 108"/>
            <p:cNvSpPr>
              <a:spLocks noChangeArrowheads="1"/>
            </p:cNvSpPr>
            <p:nvPr/>
          </p:nvSpPr>
          <p:spPr bwMode="auto">
            <a:xfrm>
              <a:off x="3249" y="2270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8450" name="Rectangle 109"/>
            <p:cNvSpPr>
              <a:spLocks noChangeArrowheads="1"/>
            </p:cNvSpPr>
            <p:nvPr/>
          </p:nvSpPr>
          <p:spPr bwMode="auto">
            <a:xfrm>
              <a:off x="1897" y="3452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/>
            </a:p>
          </p:txBody>
        </p:sp>
        <p:sp>
          <p:nvSpPr>
            <p:cNvPr id="8451" name="Line 110"/>
            <p:cNvSpPr>
              <a:spLocks noChangeShapeType="1"/>
            </p:cNvSpPr>
            <p:nvPr/>
          </p:nvSpPr>
          <p:spPr bwMode="auto">
            <a:xfrm>
              <a:off x="1962" y="3512"/>
              <a:ext cx="4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52" name="Rectangle 111"/>
            <p:cNvSpPr>
              <a:spLocks noChangeArrowheads="1"/>
            </p:cNvSpPr>
            <p:nvPr/>
          </p:nvSpPr>
          <p:spPr bwMode="auto">
            <a:xfrm>
              <a:off x="1897" y="3128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/>
            </a:p>
          </p:txBody>
        </p:sp>
        <p:sp>
          <p:nvSpPr>
            <p:cNvPr id="8453" name="Line 112"/>
            <p:cNvSpPr>
              <a:spLocks noChangeShapeType="1"/>
            </p:cNvSpPr>
            <p:nvPr/>
          </p:nvSpPr>
          <p:spPr bwMode="auto">
            <a:xfrm>
              <a:off x="1962" y="3188"/>
              <a:ext cx="4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54" name="Rectangle 113"/>
            <p:cNvSpPr>
              <a:spLocks noChangeArrowheads="1"/>
            </p:cNvSpPr>
            <p:nvPr/>
          </p:nvSpPr>
          <p:spPr bwMode="auto">
            <a:xfrm>
              <a:off x="1897" y="2810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8455" name="Line 114"/>
            <p:cNvSpPr>
              <a:spLocks noChangeShapeType="1"/>
            </p:cNvSpPr>
            <p:nvPr/>
          </p:nvSpPr>
          <p:spPr bwMode="auto">
            <a:xfrm>
              <a:off x="1962" y="2870"/>
              <a:ext cx="4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56" name="Rectangle 115"/>
            <p:cNvSpPr>
              <a:spLocks noChangeArrowheads="1"/>
            </p:cNvSpPr>
            <p:nvPr/>
          </p:nvSpPr>
          <p:spPr bwMode="auto">
            <a:xfrm>
              <a:off x="1897" y="2492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8457" name="Line 116"/>
            <p:cNvSpPr>
              <a:spLocks noChangeShapeType="1"/>
            </p:cNvSpPr>
            <p:nvPr/>
          </p:nvSpPr>
          <p:spPr bwMode="auto">
            <a:xfrm>
              <a:off x="1962" y="2552"/>
              <a:ext cx="4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58" name="Rectangle 117"/>
            <p:cNvSpPr>
              <a:spLocks noChangeArrowheads="1"/>
            </p:cNvSpPr>
            <p:nvPr/>
          </p:nvSpPr>
          <p:spPr bwMode="auto">
            <a:xfrm>
              <a:off x="1928" y="1850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8459" name="Line 118"/>
            <p:cNvSpPr>
              <a:spLocks noChangeShapeType="1"/>
            </p:cNvSpPr>
            <p:nvPr/>
          </p:nvSpPr>
          <p:spPr bwMode="auto">
            <a:xfrm>
              <a:off x="1962" y="1910"/>
              <a:ext cx="4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60" name="Rectangle 119"/>
            <p:cNvSpPr>
              <a:spLocks noChangeArrowheads="1"/>
            </p:cNvSpPr>
            <p:nvPr/>
          </p:nvSpPr>
          <p:spPr bwMode="auto">
            <a:xfrm>
              <a:off x="1928" y="1532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8461" name="Line 120"/>
            <p:cNvSpPr>
              <a:spLocks noChangeShapeType="1"/>
            </p:cNvSpPr>
            <p:nvPr/>
          </p:nvSpPr>
          <p:spPr bwMode="auto">
            <a:xfrm>
              <a:off x="1962" y="1592"/>
              <a:ext cx="4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62" name="Rectangle 121"/>
            <p:cNvSpPr>
              <a:spLocks noChangeArrowheads="1"/>
            </p:cNvSpPr>
            <p:nvPr/>
          </p:nvSpPr>
          <p:spPr bwMode="auto">
            <a:xfrm>
              <a:off x="1928" y="1214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8463" name="Line 122"/>
            <p:cNvSpPr>
              <a:spLocks noChangeShapeType="1"/>
            </p:cNvSpPr>
            <p:nvPr/>
          </p:nvSpPr>
          <p:spPr bwMode="auto">
            <a:xfrm>
              <a:off x="1962" y="1274"/>
              <a:ext cx="4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64" name="Rectangle 123"/>
            <p:cNvSpPr>
              <a:spLocks noChangeArrowheads="1"/>
            </p:cNvSpPr>
            <p:nvPr/>
          </p:nvSpPr>
          <p:spPr bwMode="auto">
            <a:xfrm>
              <a:off x="1928" y="890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8465" name="Line 124"/>
            <p:cNvSpPr>
              <a:spLocks noChangeShapeType="1"/>
            </p:cNvSpPr>
            <p:nvPr/>
          </p:nvSpPr>
          <p:spPr bwMode="auto">
            <a:xfrm>
              <a:off x="1962" y="950"/>
              <a:ext cx="4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66" name="Freeform 125"/>
            <p:cNvSpPr>
              <a:spLocks/>
            </p:cNvSpPr>
            <p:nvPr/>
          </p:nvSpPr>
          <p:spPr bwMode="auto">
            <a:xfrm>
              <a:off x="1274" y="3806"/>
              <a:ext cx="18" cy="30"/>
            </a:xfrm>
            <a:custGeom>
              <a:avLst/>
              <a:gdLst>
                <a:gd name="T0" fmla="*/ 18 w 6"/>
                <a:gd name="T1" fmla="*/ 0 h 5"/>
                <a:gd name="T2" fmla="*/ 12 w 6"/>
                <a:gd name="T3" fmla="*/ 12 h 5"/>
                <a:gd name="T4" fmla="*/ 6 w 6"/>
                <a:gd name="T5" fmla="*/ 24 h 5"/>
                <a:gd name="T6" fmla="*/ 0 w 6"/>
                <a:gd name="T7" fmla="*/ 3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5"/>
                <a:gd name="T14" fmla="*/ 6 w 6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5">
                  <a:moveTo>
                    <a:pt x="6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5"/>
                  </a:lnTo>
                </a:path>
              </a:pathLst>
            </a:cu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67" name="Freeform 126"/>
            <p:cNvSpPr>
              <a:spLocks/>
            </p:cNvSpPr>
            <p:nvPr/>
          </p:nvSpPr>
          <p:spPr bwMode="auto">
            <a:xfrm>
              <a:off x="1292" y="2870"/>
              <a:ext cx="599" cy="1002"/>
            </a:xfrm>
            <a:custGeom>
              <a:avLst/>
              <a:gdLst>
                <a:gd name="T0" fmla="*/ 6 w 193"/>
                <a:gd name="T1" fmla="*/ 924 h 167"/>
                <a:gd name="T2" fmla="*/ 19 w 193"/>
                <a:gd name="T3" fmla="*/ 894 h 167"/>
                <a:gd name="T4" fmla="*/ 31 w 193"/>
                <a:gd name="T5" fmla="*/ 870 h 167"/>
                <a:gd name="T6" fmla="*/ 43 w 193"/>
                <a:gd name="T7" fmla="*/ 846 h 167"/>
                <a:gd name="T8" fmla="*/ 56 w 193"/>
                <a:gd name="T9" fmla="*/ 822 h 167"/>
                <a:gd name="T10" fmla="*/ 68 w 193"/>
                <a:gd name="T11" fmla="*/ 798 h 167"/>
                <a:gd name="T12" fmla="*/ 81 w 193"/>
                <a:gd name="T13" fmla="*/ 774 h 167"/>
                <a:gd name="T14" fmla="*/ 93 w 193"/>
                <a:gd name="T15" fmla="*/ 750 h 167"/>
                <a:gd name="T16" fmla="*/ 106 w 193"/>
                <a:gd name="T17" fmla="*/ 726 h 167"/>
                <a:gd name="T18" fmla="*/ 118 w 193"/>
                <a:gd name="T19" fmla="*/ 702 h 167"/>
                <a:gd name="T20" fmla="*/ 130 w 193"/>
                <a:gd name="T21" fmla="*/ 678 h 167"/>
                <a:gd name="T22" fmla="*/ 143 w 193"/>
                <a:gd name="T23" fmla="*/ 654 h 167"/>
                <a:gd name="T24" fmla="*/ 155 w 193"/>
                <a:gd name="T25" fmla="*/ 630 h 167"/>
                <a:gd name="T26" fmla="*/ 168 w 193"/>
                <a:gd name="T27" fmla="*/ 600 h 167"/>
                <a:gd name="T28" fmla="*/ 180 w 193"/>
                <a:gd name="T29" fmla="*/ 576 h 167"/>
                <a:gd name="T30" fmla="*/ 192 w 193"/>
                <a:gd name="T31" fmla="*/ 552 h 167"/>
                <a:gd name="T32" fmla="*/ 205 w 193"/>
                <a:gd name="T33" fmla="*/ 528 h 167"/>
                <a:gd name="T34" fmla="*/ 217 w 193"/>
                <a:gd name="T35" fmla="*/ 504 h 167"/>
                <a:gd name="T36" fmla="*/ 230 w 193"/>
                <a:gd name="T37" fmla="*/ 480 h 167"/>
                <a:gd name="T38" fmla="*/ 242 w 193"/>
                <a:gd name="T39" fmla="*/ 456 h 167"/>
                <a:gd name="T40" fmla="*/ 254 w 193"/>
                <a:gd name="T41" fmla="*/ 432 h 167"/>
                <a:gd name="T42" fmla="*/ 267 w 193"/>
                <a:gd name="T43" fmla="*/ 408 h 167"/>
                <a:gd name="T44" fmla="*/ 279 w 193"/>
                <a:gd name="T45" fmla="*/ 384 h 167"/>
                <a:gd name="T46" fmla="*/ 292 w 193"/>
                <a:gd name="T47" fmla="*/ 366 h 167"/>
                <a:gd name="T48" fmla="*/ 304 w 193"/>
                <a:gd name="T49" fmla="*/ 342 h 167"/>
                <a:gd name="T50" fmla="*/ 317 w 193"/>
                <a:gd name="T51" fmla="*/ 318 h 167"/>
                <a:gd name="T52" fmla="*/ 329 w 193"/>
                <a:gd name="T53" fmla="*/ 294 h 167"/>
                <a:gd name="T54" fmla="*/ 341 w 193"/>
                <a:gd name="T55" fmla="*/ 270 h 167"/>
                <a:gd name="T56" fmla="*/ 354 w 193"/>
                <a:gd name="T57" fmla="*/ 246 h 167"/>
                <a:gd name="T58" fmla="*/ 366 w 193"/>
                <a:gd name="T59" fmla="*/ 222 h 167"/>
                <a:gd name="T60" fmla="*/ 379 w 193"/>
                <a:gd name="T61" fmla="*/ 204 h 167"/>
                <a:gd name="T62" fmla="*/ 391 w 193"/>
                <a:gd name="T63" fmla="*/ 180 h 167"/>
                <a:gd name="T64" fmla="*/ 403 w 193"/>
                <a:gd name="T65" fmla="*/ 162 h 167"/>
                <a:gd name="T66" fmla="*/ 416 w 193"/>
                <a:gd name="T67" fmla="*/ 138 h 167"/>
                <a:gd name="T68" fmla="*/ 428 w 193"/>
                <a:gd name="T69" fmla="*/ 120 h 167"/>
                <a:gd name="T70" fmla="*/ 441 w 193"/>
                <a:gd name="T71" fmla="*/ 96 h 167"/>
                <a:gd name="T72" fmla="*/ 453 w 193"/>
                <a:gd name="T73" fmla="*/ 78 h 167"/>
                <a:gd name="T74" fmla="*/ 466 w 193"/>
                <a:gd name="T75" fmla="*/ 60 h 167"/>
                <a:gd name="T76" fmla="*/ 478 w 193"/>
                <a:gd name="T77" fmla="*/ 42 h 167"/>
                <a:gd name="T78" fmla="*/ 490 w 193"/>
                <a:gd name="T79" fmla="*/ 30 h 167"/>
                <a:gd name="T80" fmla="*/ 503 w 193"/>
                <a:gd name="T81" fmla="*/ 18 h 167"/>
                <a:gd name="T82" fmla="*/ 515 w 193"/>
                <a:gd name="T83" fmla="*/ 6 h 167"/>
                <a:gd name="T84" fmla="*/ 528 w 193"/>
                <a:gd name="T85" fmla="*/ 0 h 167"/>
                <a:gd name="T86" fmla="*/ 540 w 193"/>
                <a:gd name="T87" fmla="*/ 6 h 167"/>
                <a:gd name="T88" fmla="*/ 552 w 193"/>
                <a:gd name="T89" fmla="*/ 18 h 167"/>
                <a:gd name="T90" fmla="*/ 565 w 193"/>
                <a:gd name="T91" fmla="*/ 54 h 167"/>
                <a:gd name="T92" fmla="*/ 577 w 193"/>
                <a:gd name="T93" fmla="*/ 132 h 167"/>
                <a:gd name="T94" fmla="*/ 587 w 193"/>
                <a:gd name="T95" fmla="*/ 270 h 167"/>
                <a:gd name="T96" fmla="*/ 590 w 193"/>
                <a:gd name="T97" fmla="*/ 396 h 167"/>
                <a:gd name="T98" fmla="*/ 593 w 193"/>
                <a:gd name="T99" fmla="*/ 528 h 167"/>
                <a:gd name="T100" fmla="*/ 596 w 193"/>
                <a:gd name="T101" fmla="*/ 618 h 167"/>
                <a:gd name="T102" fmla="*/ 596 w 193"/>
                <a:gd name="T103" fmla="*/ 726 h 167"/>
                <a:gd name="T104" fmla="*/ 599 w 193"/>
                <a:gd name="T105" fmla="*/ 870 h 167"/>
                <a:gd name="T106" fmla="*/ 599 w 193"/>
                <a:gd name="T107" fmla="*/ 954 h 16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93"/>
                <a:gd name="T163" fmla="*/ 0 h 167"/>
                <a:gd name="T164" fmla="*/ 193 w 193"/>
                <a:gd name="T165" fmla="*/ 167 h 16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93" h="167">
                  <a:moveTo>
                    <a:pt x="0" y="156"/>
                  </a:moveTo>
                  <a:lnTo>
                    <a:pt x="2" y="154"/>
                  </a:lnTo>
                  <a:lnTo>
                    <a:pt x="4" y="152"/>
                  </a:lnTo>
                  <a:lnTo>
                    <a:pt x="6" y="149"/>
                  </a:lnTo>
                  <a:lnTo>
                    <a:pt x="8" y="147"/>
                  </a:lnTo>
                  <a:lnTo>
                    <a:pt x="10" y="145"/>
                  </a:lnTo>
                  <a:lnTo>
                    <a:pt x="12" y="143"/>
                  </a:lnTo>
                  <a:lnTo>
                    <a:pt x="14" y="141"/>
                  </a:lnTo>
                  <a:lnTo>
                    <a:pt x="16" y="139"/>
                  </a:lnTo>
                  <a:lnTo>
                    <a:pt x="18" y="137"/>
                  </a:lnTo>
                  <a:lnTo>
                    <a:pt x="20" y="135"/>
                  </a:lnTo>
                  <a:lnTo>
                    <a:pt x="22" y="133"/>
                  </a:lnTo>
                  <a:lnTo>
                    <a:pt x="24" y="131"/>
                  </a:lnTo>
                  <a:lnTo>
                    <a:pt x="26" y="129"/>
                  </a:lnTo>
                  <a:lnTo>
                    <a:pt x="28" y="127"/>
                  </a:lnTo>
                  <a:lnTo>
                    <a:pt x="30" y="125"/>
                  </a:lnTo>
                  <a:lnTo>
                    <a:pt x="32" y="123"/>
                  </a:lnTo>
                  <a:lnTo>
                    <a:pt x="34" y="121"/>
                  </a:lnTo>
                  <a:lnTo>
                    <a:pt x="36" y="119"/>
                  </a:lnTo>
                  <a:lnTo>
                    <a:pt x="38" y="117"/>
                  </a:lnTo>
                  <a:lnTo>
                    <a:pt x="40" y="115"/>
                  </a:lnTo>
                  <a:lnTo>
                    <a:pt x="42" y="113"/>
                  </a:lnTo>
                  <a:lnTo>
                    <a:pt x="44" y="111"/>
                  </a:lnTo>
                  <a:lnTo>
                    <a:pt x="46" y="109"/>
                  </a:lnTo>
                  <a:lnTo>
                    <a:pt x="48" y="107"/>
                  </a:lnTo>
                  <a:lnTo>
                    <a:pt x="50" y="105"/>
                  </a:lnTo>
                  <a:lnTo>
                    <a:pt x="52" y="103"/>
                  </a:lnTo>
                  <a:lnTo>
                    <a:pt x="54" y="100"/>
                  </a:lnTo>
                  <a:lnTo>
                    <a:pt x="56" y="98"/>
                  </a:lnTo>
                  <a:lnTo>
                    <a:pt x="58" y="96"/>
                  </a:lnTo>
                  <a:lnTo>
                    <a:pt x="60" y="94"/>
                  </a:lnTo>
                  <a:lnTo>
                    <a:pt x="62" y="92"/>
                  </a:lnTo>
                  <a:lnTo>
                    <a:pt x="64" y="90"/>
                  </a:lnTo>
                  <a:lnTo>
                    <a:pt x="66" y="88"/>
                  </a:lnTo>
                  <a:lnTo>
                    <a:pt x="68" y="86"/>
                  </a:lnTo>
                  <a:lnTo>
                    <a:pt x="70" y="84"/>
                  </a:lnTo>
                  <a:lnTo>
                    <a:pt x="72" y="82"/>
                  </a:lnTo>
                  <a:lnTo>
                    <a:pt x="74" y="80"/>
                  </a:lnTo>
                  <a:lnTo>
                    <a:pt x="76" y="78"/>
                  </a:lnTo>
                  <a:lnTo>
                    <a:pt x="78" y="76"/>
                  </a:lnTo>
                  <a:lnTo>
                    <a:pt x="80" y="74"/>
                  </a:lnTo>
                  <a:lnTo>
                    <a:pt x="82" y="72"/>
                  </a:lnTo>
                  <a:lnTo>
                    <a:pt x="84" y="70"/>
                  </a:lnTo>
                  <a:lnTo>
                    <a:pt x="86" y="68"/>
                  </a:lnTo>
                  <a:lnTo>
                    <a:pt x="88" y="66"/>
                  </a:lnTo>
                  <a:lnTo>
                    <a:pt x="90" y="64"/>
                  </a:lnTo>
                  <a:lnTo>
                    <a:pt x="92" y="63"/>
                  </a:lnTo>
                  <a:lnTo>
                    <a:pt x="94" y="61"/>
                  </a:lnTo>
                  <a:lnTo>
                    <a:pt x="96" y="59"/>
                  </a:lnTo>
                  <a:lnTo>
                    <a:pt x="98" y="57"/>
                  </a:lnTo>
                  <a:lnTo>
                    <a:pt x="100" y="55"/>
                  </a:lnTo>
                  <a:lnTo>
                    <a:pt x="102" y="53"/>
                  </a:lnTo>
                  <a:lnTo>
                    <a:pt x="104" y="51"/>
                  </a:lnTo>
                  <a:lnTo>
                    <a:pt x="106" y="49"/>
                  </a:lnTo>
                  <a:lnTo>
                    <a:pt x="108" y="47"/>
                  </a:lnTo>
                  <a:lnTo>
                    <a:pt x="110" y="45"/>
                  </a:lnTo>
                  <a:lnTo>
                    <a:pt x="112" y="43"/>
                  </a:lnTo>
                  <a:lnTo>
                    <a:pt x="114" y="41"/>
                  </a:lnTo>
                  <a:lnTo>
                    <a:pt x="116" y="39"/>
                  </a:lnTo>
                  <a:lnTo>
                    <a:pt x="118" y="37"/>
                  </a:lnTo>
                  <a:lnTo>
                    <a:pt x="120" y="36"/>
                  </a:lnTo>
                  <a:lnTo>
                    <a:pt x="122" y="34"/>
                  </a:lnTo>
                  <a:lnTo>
                    <a:pt x="124" y="32"/>
                  </a:lnTo>
                  <a:lnTo>
                    <a:pt x="126" y="30"/>
                  </a:lnTo>
                  <a:lnTo>
                    <a:pt x="128" y="28"/>
                  </a:lnTo>
                  <a:lnTo>
                    <a:pt x="130" y="27"/>
                  </a:lnTo>
                  <a:lnTo>
                    <a:pt x="132" y="25"/>
                  </a:lnTo>
                  <a:lnTo>
                    <a:pt x="134" y="23"/>
                  </a:lnTo>
                  <a:lnTo>
                    <a:pt x="136" y="21"/>
                  </a:lnTo>
                  <a:lnTo>
                    <a:pt x="138" y="20"/>
                  </a:lnTo>
                  <a:lnTo>
                    <a:pt x="140" y="18"/>
                  </a:lnTo>
                  <a:lnTo>
                    <a:pt x="142" y="16"/>
                  </a:lnTo>
                  <a:lnTo>
                    <a:pt x="144" y="15"/>
                  </a:lnTo>
                  <a:lnTo>
                    <a:pt x="146" y="13"/>
                  </a:lnTo>
                  <a:lnTo>
                    <a:pt x="148" y="11"/>
                  </a:lnTo>
                  <a:lnTo>
                    <a:pt x="150" y="10"/>
                  </a:lnTo>
                  <a:lnTo>
                    <a:pt x="152" y="9"/>
                  </a:lnTo>
                  <a:lnTo>
                    <a:pt x="154" y="7"/>
                  </a:lnTo>
                  <a:lnTo>
                    <a:pt x="156" y="6"/>
                  </a:lnTo>
                  <a:lnTo>
                    <a:pt x="158" y="5"/>
                  </a:lnTo>
                  <a:lnTo>
                    <a:pt x="160" y="4"/>
                  </a:lnTo>
                  <a:lnTo>
                    <a:pt x="162" y="3"/>
                  </a:lnTo>
                  <a:lnTo>
                    <a:pt x="164" y="2"/>
                  </a:lnTo>
                  <a:lnTo>
                    <a:pt x="166" y="1"/>
                  </a:lnTo>
                  <a:lnTo>
                    <a:pt x="168" y="0"/>
                  </a:lnTo>
                  <a:lnTo>
                    <a:pt x="170" y="0"/>
                  </a:lnTo>
                  <a:lnTo>
                    <a:pt x="172" y="0"/>
                  </a:lnTo>
                  <a:lnTo>
                    <a:pt x="174" y="1"/>
                  </a:lnTo>
                  <a:lnTo>
                    <a:pt x="176" y="1"/>
                  </a:lnTo>
                  <a:lnTo>
                    <a:pt x="178" y="3"/>
                  </a:lnTo>
                  <a:lnTo>
                    <a:pt x="180" y="5"/>
                  </a:lnTo>
                  <a:lnTo>
                    <a:pt x="182" y="9"/>
                  </a:lnTo>
                  <a:lnTo>
                    <a:pt x="184" y="14"/>
                  </a:lnTo>
                  <a:lnTo>
                    <a:pt x="186" y="22"/>
                  </a:lnTo>
                  <a:lnTo>
                    <a:pt x="188" y="36"/>
                  </a:lnTo>
                  <a:lnTo>
                    <a:pt x="189" y="45"/>
                  </a:lnTo>
                  <a:lnTo>
                    <a:pt x="190" y="58"/>
                  </a:lnTo>
                  <a:lnTo>
                    <a:pt x="190" y="66"/>
                  </a:lnTo>
                  <a:lnTo>
                    <a:pt x="191" y="76"/>
                  </a:lnTo>
                  <a:lnTo>
                    <a:pt x="191" y="88"/>
                  </a:lnTo>
                  <a:lnTo>
                    <a:pt x="192" y="95"/>
                  </a:lnTo>
                  <a:lnTo>
                    <a:pt x="192" y="103"/>
                  </a:lnTo>
                  <a:lnTo>
                    <a:pt x="192" y="111"/>
                  </a:lnTo>
                  <a:lnTo>
                    <a:pt x="192" y="121"/>
                  </a:lnTo>
                  <a:lnTo>
                    <a:pt x="193" y="132"/>
                  </a:lnTo>
                  <a:lnTo>
                    <a:pt x="193" y="145"/>
                  </a:lnTo>
                  <a:lnTo>
                    <a:pt x="193" y="152"/>
                  </a:lnTo>
                  <a:lnTo>
                    <a:pt x="193" y="159"/>
                  </a:lnTo>
                  <a:lnTo>
                    <a:pt x="193" y="16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68" name="Freeform 127"/>
            <p:cNvSpPr>
              <a:spLocks/>
            </p:cNvSpPr>
            <p:nvPr/>
          </p:nvSpPr>
          <p:spPr bwMode="auto">
            <a:xfrm>
              <a:off x="1909" y="620"/>
              <a:ext cx="1" cy="492"/>
            </a:xfrm>
            <a:custGeom>
              <a:avLst/>
              <a:gdLst>
                <a:gd name="T0" fmla="*/ 0 w 1"/>
                <a:gd name="T1" fmla="*/ 492 h 82"/>
                <a:gd name="T2" fmla="*/ 0 w 1"/>
                <a:gd name="T3" fmla="*/ 432 h 82"/>
                <a:gd name="T4" fmla="*/ 0 w 1"/>
                <a:gd name="T5" fmla="*/ 360 h 82"/>
                <a:gd name="T6" fmla="*/ 0 w 1"/>
                <a:gd name="T7" fmla="*/ 282 h 82"/>
                <a:gd name="T8" fmla="*/ 0 w 1"/>
                <a:gd name="T9" fmla="*/ 240 h 82"/>
                <a:gd name="T10" fmla="*/ 0 w 1"/>
                <a:gd name="T11" fmla="*/ 198 h 82"/>
                <a:gd name="T12" fmla="*/ 0 w 1"/>
                <a:gd name="T13" fmla="*/ 156 h 82"/>
                <a:gd name="T14" fmla="*/ 0 w 1"/>
                <a:gd name="T15" fmla="*/ 102 h 82"/>
                <a:gd name="T16" fmla="*/ 0 w 1"/>
                <a:gd name="T17" fmla="*/ 54 h 82"/>
                <a:gd name="T18" fmla="*/ 0 w 1"/>
                <a:gd name="T19" fmla="*/ 0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"/>
                <a:gd name="T31" fmla="*/ 0 h 82"/>
                <a:gd name="T32" fmla="*/ 1 w 1"/>
                <a:gd name="T33" fmla="*/ 82 h 8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" h="82">
                  <a:moveTo>
                    <a:pt x="0" y="82"/>
                  </a:moveTo>
                  <a:lnTo>
                    <a:pt x="0" y="72"/>
                  </a:lnTo>
                  <a:lnTo>
                    <a:pt x="0" y="60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69" name="Freeform 128"/>
            <p:cNvSpPr>
              <a:spLocks/>
            </p:cNvSpPr>
            <p:nvPr/>
          </p:nvSpPr>
          <p:spPr bwMode="auto">
            <a:xfrm>
              <a:off x="1909" y="626"/>
              <a:ext cx="937" cy="1602"/>
            </a:xfrm>
            <a:custGeom>
              <a:avLst/>
              <a:gdLst>
                <a:gd name="T0" fmla="*/ 3 w 302"/>
                <a:gd name="T1" fmla="*/ 600 h 267"/>
                <a:gd name="T2" fmla="*/ 3 w 302"/>
                <a:gd name="T3" fmla="*/ 738 h 267"/>
                <a:gd name="T4" fmla="*/ 3 w 302"/>
                <a:gd name="T5" fmla="*/ 846 h 267"/>
                <a:gd name="T6" fmla="*/ 6 w 302"/>
                <a:gd name="T7" fmla="*/ 936 h 267"/>
                <a:gd name="T8" fmla="*/ 6 w 302"/>
                <a:gd name="T9" fmla="*/ 1014 h 267"/>
                <a:gd name="T10" fmla="*/ 6 w 302"/>
                <a:gd name="T11" fmla="*/ 1080 h 267"/>
                <a:gd name="T12" fmla="*/ 9 w 302"/>
                <a:gd name="T13" fmla="*/ 1134 h 267"/>
                <a:gd name="T14" fmla="*/ 9 w 302"/>
                <a:gd name="T15" fmla="*/ 1182 h 267"/>
                <a:gd name="T16" fmla="*/ 12 w 302"/>
                <a:gd name="T17" fmla="*/ 1218 h 267"/>
                <a:gd name="T18" fmla="*/ 12 w 302"/>
                <a:gd name="T19" fmla="*/ 1260 h 267"/>
                <a:gd name="T20" fmla="*/ 16 w 302"/>
                <a:gd name="T21" fmla="*/ 1308 h 267"/>
                <a:gd name="T22" fmla="*/ 16 w 302"/>
                <a:gd name="T23" fmla="*/ 1344 h 267"/>
                <a:gd name="T24" fmla="*/ 19 w 302"/>
                <a:gd name="T25" fmla="*/ 1392 h 267"/>
                <a:gd name="T26" fmla="*/ 22 w 302"/>
                <a:gd name="T27" fmla="*/ 1434 h 267"/>
                <a:gd name="T28" fmla="*/ 25 w 302"/>
                <a:gd name="T29" fmla="*/ 1476 h 267"/>
                <a:gd name="T30" fmla="*/ 31 w 302"/>
                <a:gd name="T31" fmla="*/ 1524 h 267"/>
                <a:gd name="T32" fmla="*/ 40 w 302"/>
                <a:gd name="T33" fmla="*/ 1566 h 267"/>
                <a:gd name="T34" fmla="*/ 56 w 302"/>
                <a:gd name="T35" fmla="*/ 1596 h 267"/>
                <a:gd name="T36" fmla="*/ 74 w 302"/>
                <a:gd name="T37" fmla="*/ 1602 h 267"/>
                <a:gd name="T38" fmla="*/ 96 w 302"/>
                <a:gd name="T39" fmla="*/ 1596 h 267"/>
                <a:gd name="T40" fmla="*/ 115 w 302"/>
                <a:gd name="T41" fmla="*/ 1572 h 267"/>
                <a:gd name="T42" fmla="*/ 137 w 302"/>
                <a:gd name="T43" fmla="*/ 1548 h 267"/>
                <a:gd name="T44" fmla="*/ 155 w 302"/>
                <a:gd name="T45" fmla="*/ 1518 h 267"/>
                <a:gd name="T46" fmla="*/ 174 w 302"/>
                <a:gd name="T47" fmla="*/ 1488 h 267"/>
                <a:gd name="T48" fmla="*/ 195 w 302"/>
                <a:gd name="T49" fmla="*/ 1452 h 267"/>
                <a:gd name="T50" fmla="*/ 214 w 302"/>
                <a:gd name="T51" fmla="*/ 1416 h 267"/>
                <a:gd name="T52" fmla="*/ 236 w 302"/>
                <a:gd name="T53" fmla="*/ 1380 h 267"/>
                <a:gd name="T54" fmla="*/ 254 w 302"/>
                <a:gd name="T55" fmla="*/ 1344 h 267"/>
                <a:gd name="T56" fmla="*/ 273 w 302"/>
                <a:gd name="T57" fmla="*/ 1308 h 267"/>
                <a:gd name="T58" fmla="*/ 295 w 302"/>
                <a:gd name="T59" fmla="*/ 1272 h 267"/>
                <a:gd name="T60" fmla="*/ 313 w 302"/>
                <a:gd name="T61" fmla="*/ 1236 h 267"/>
                <a:gd name="T62" fmla="*/ 335 w 302"/>
                <a:gd name="T63" fmla="*/ 1194 h 267"/>
                <a:gd name="T64" fmla="*/ 354 w 302"/>
                <a:gd name="T65" fmla="*/ 1158 h 267"/>
                <a:gd name="T66" fmla="*/ 375 w 302"/>
                <a:gd name="T67" fmla="*/ 1122 h 267"/>
                <a:gd name="T68" fmla="*/ 394 w 302"/>
                <a:gd name="T69" fmla="*/ 1080 h 267"/>
                <a:gd name="T70" fmla="*/ 413 w 302"/>
                <a:gd name="T71" fmla="*/ 1044 h 267"/>
                <a:gd name="T72" fmla="*/ 434 w 302"/>
                <a:gd name="T73" fmla="*/ 1002 h 267"/>
                <a:gd name="T74" fmla="*/ 453 w 302"/>
                <a:gd name="T75" fmla="*/ 966 h 267"/>
                <a:gd name="T76" fmla="*/ 475 w 302"/>
                <a:gd name="T77" fmla="*/ 924 h 267"/>
                <a:gd name="T78" fmla="*/ 493 w 302"/>
                <a:gd name="T79" fmla="*/ 888 h 267"/>
                <a:gd name="T80" fmla="*/ 512 w 302"/>
                <a:gd name="T81" fmla="*/ 846 h 267"/>
                <a:gd name="T82" fmla="*/ 534 w 302"/>
                <a:gd name="T83" fmla="*/ 810 h 267"/>
                <a:gd name="T84" fmla="*/ 552 w 302"/>
                <a:gd name="T85" fmla="*/ 768 h 267"/>
                <a:gd name="T86" fmla="*/ 574 w 302"/>
                <a:gd name="T87" fmla="*/ 732 h 267"/>
                <a:gd name="T88" fmla="*/ 593 w 302"/>
                <a:gd name="T89" fmla="*/ 690 h 267"/>
                <a:gd name="T90" fmla="*/ 611 w 302"/>
                <a:gd name="T91" fmla="*/ 648 h 267"/>
                <a:gd name="T92" fmla="*/ 633 w 302"/>
                <a:gd name="T93" fmla="*/ 612 h 267"/>
                <a:gd name="T94" fmla="*/ 652 w 302"/>
                <a:gd name="T95" fmla="*/ 570 h 267"/>
                <a:gd name="T96" fmla="*/ 673 w 302"/>
                <a:gd name="T97" fmla="*/ 534 h 267"/>
                <a:gd name="T98" fmla="*/ 692 w 302"/>
                <a:gd name="T99" fmla="*/ 492 h 267"/>
                <a:gd name="T100" fmla="*/ 711 w 302"/>
                <a:gd name="T101" fmla="*/ 450 h 267"/>
                <a:gd name="T102" fmla="*/ 732 w 302"/>
                <a:gd name="T103" fmla="*/ 414 h 267"/>
                <a:gd name="T104" fmla="*/ 751 w 302"/>
                <a:gd name="T105" fmla="*/ 372 h 267"/>
                <a:gd name="T106" fmla="*/ 773 w 302"/>
                <a:gd name="T107" fmla="*/ 336 h 267"/>
                <a:gd name="T108" fmla="*/ 791 w 302"/>
                <a:gd name="T109" fmla="*/ 294 h 267"/>
                <a:gd name="T110" fmla="*/ 810 w 302"/>
                <a:gd name="T111" fmla="*/ 252 h 267"/>
                <a:gd name="T112" fmla="*/ 832 w 302"/>
                <a:gd name="T113" fmla="*/ 216 h 267"/>
                <a:gd name="T114" fmla="*/ 850 w 302"/>
                <a:gd name="T115" fmla="*/ 174 h 267"/>
                <a:gd name="T116" fmla="*/ 872 w 302"/>
                <a:gd name="T117" fmla="*/ 132 h 267"/>
                <a:gd name="T118" fmla="*/ 890 w 302"/>
                <a:gd name="T119" fmla="*/ 96 h 267"/>
                <a:gd name="T120" fmla="*/ 912 w 302"/>
                <a:gd name="T121" fmla="*/ 54 h 267"/>
                <a:gd name="T122" fmla="*/ 931 w 302"/>
                <a:gd name="T123" fmla="*/ 12 h 26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02"/>
                <a:gd name="T187" fmla="*/ 0 h 267"/>
                <a:gd name="T188" fmla="*/ 302 w 302"/>
                <a:gd name="T189" fmla="*/ 267 h 26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02" h="267">
                  <a:moveTo>
                    <a:pt x="0" y="81"/>
                  </a:moveTo>
                  <a:lnTo>
                    <a:pt x="0" y="91"/>
                  </a:lnTo>
                  <a:lnTo>
                    <a:pt x="1" y="100"/>
                  </a:lnTo>
                  <a:lnTo>
                    <a:pt x="1" y="108"/>
                  </a:lnTo>
                  <a:lnTo>
                    <a:pt x="1" y="116"/>
                  </a:lnTo>
                  <a:lnTo>
                    <a:pt x="1" y="123"/>
                  </a:lnTo>
                  <a:lnTo>
                    <a:pt x="1" y="130"/>
                  </a:lnTo>
                  <a:lnTo>
                    <a:pt x="1" y="136"/>
                  </a:lnTo>
                  <a:lnTo>
                    <a:pt x="1" y="141"/>
                  </a:lnTo>
                  <a:lnTo>
                    <a:pt x="1" y="147"/>
                  </a:lnTo>
                  <a:lnTo>
                    <a:pt x="2" y="152"/>
                  </a:lnTo>
                  <a:lnTo>
                    <a:pt x="2" y="156"/>
                  </a:lnTo>
                  <a:lnTo>
                    <a:pt x="2" y="161"/>
                  </a:lnTo>
                  <a:lnTo>
                    <a:pt x="2" y="165"/>
                  </a:lnTo>
                  <a:lnTo>
                    <a:pt x="2" y="169"/>
                  </a:lnTo>
                  <a:lnTo>
                    <a:pt x="2" y="173"/>
                  </a:lnTo>
                  <a:lnTo>
                    <a:pt x="2" y="176"/>
                  </a:lnTo>
                  <a:lnTo>
                    <a:pt x="2" y="180"/>
                  </a:lnTo>
                  <a:lnTo>
                    <a:pt x="3" y="183"/>
                  </a:lnTo>
                  <a:lnTo>
                    <a:pt x="3" y="186"/>
                  </a:lnTo>
                  <a:lnTo>
                    <a:pt x="3" y="189"/>
                  </a:lnTo>
                  <a:lnTo>
                    <a:pt x="3" y="191"/>
                  </a:lnTo>
                  <a:lnTo>
                    <a:pt x="3" y="194"/>
                  </a:lnTo>
                  <a:lnTo>
                    <a:pt x="3" y="197"/>
                  </a:lnTo>
                  <a:lnTo>
                    <a:pt x="3" y="199"/>
                  </a:lnTo>
                  <a:lnTo>
                    <a:pt x="3" y="201"/>
                  </a:lnTo>
                  <a:lnTo>
                    <a:pt x="4" y="203"/>
                  </a:lnTo>
                  <a:lnTo>
                    <a:pt x="4" y="206"/>
                  </a:lnTo>
                  <a:lnTo>
                    <a:pt x="4" y="208"/>
                  </a:lnTo>
                  <a:lnTo>
                    <a:pt x="4" y="210"/>
                  </a:lnTo>
                  <a:lnTo>
                    <a:pt x="4" y="213"/>
                  </a:lnTo>
                  <a:lnTo>
                    <a:pt x="4" y="216"/>
                  </a:lnTo>
                  <a:lnTo>
                    <a:pt x="5" y="218"/>
                  </a:lnTo>
                  <a:lnTo>
                    <a:pt x="5" y="220"/>
                  </a:lnTo>
                  <a:lnTo>
                    <a:pt x="5" y="222"/>
                  </a:lnTo>
                  <a:lnTo>
                    <a:pt x="5" y="224"/>
                  </a:lnTo>
                  <a:lnTo>
                    <a:pt x="5" y="227"/>
                  </a:lnTo>
                  <a:lnTo>
                    <a:pt x="6" y="230"/>
                  </a:lnTo>
                  <a:lnTo>
                    <a:pt x="6" y="232"/>
                  </a:lnTo>
                  <a:lnTo>
                    <a:pt x="6" y="234"/>
                  </a:lnTo>
                  <a:lnTo>
                    <a:pt x="7" y="237"/>
                  </a:lnTo>
                  <a:lnTo>
                    <a:pt x="7" y="239"/>
                  </a:lnTo>
                  <a:lnTo>
                    <a:pt x="7" y="242"/>
                  </a:lnTo>
                  <a:lnTo>
                    <a:pt x="8" y="244"/>
                  </a:lnTo>
                  <a:lnTo>
                    <a:pt x="8" y="246"/>
                  </a:lnTo>
                  <a:lnTo>
                    <a:pt x="9" y="249"/>
                  </a:lnTo>
                  <a:lnTo>
                    <a:pt x="10" y="252"/>
                  </a:lnTo>
                  <a:lnTo>
                    <a:pt x="10" y="254"/>
                  </a:lnTo>
                  <a:lnTo>
                    <a:pt x="11" y="257"/>
                  </a:lnTo>
                  <a:lnTo>
                    <a:pt x="12" y="259"/>
                  </a:lnTo>
                  <a:lnTo>
                    <a:pt x="13" y="261"/>
                  </a:lnTo>
                  <a:lnTo>
                    <a:pt x="14" y="263"/>
                  </a:lnTo>
                  <a:lnTo>
                    <a:pt x="16" y="265"/>
                  </a:lnTo>
                  <a:lnTo>
                    <a:pt x="18" y="266"/>
                  </a:lnTo>
                  <a:lnTo>
                    <a:pt x="20" y="267"/>
                  </a:lnTo>
                  <a:lnTo>
                    <a:pt x="22" y="267"/>
                  </a:lnTo>
                  <a:lnTo>
                    <a:pt x="24" y="267"/>
                  </a:lnTo>
                  <a:lnTo>
                    <a:pt x="27" y="267"/>
                  </a:lnTo>
                  <a:lnTo>
                    <a:pt x="29" y="266"/>
                  </a:lnTo>
                  <a:lnTo>
                    <a:pt x="31" y="266"/>
                  </a:lnTo>
                  <a:lnTo>
                    <a:pt x="33" y="265"/>
                  </a:lnTo>
                  <a:lnTo>
                    <a:pt x="35" y="263"/>
                  </a:lnTo>
                  <a:lnTo>
                    <a:pt x="37" y="262"/>
                  </a:lnTo>
                  <a:lnTo>
                    <a:pt x="39" y="261"/>
                  </a:lnTo>
                  <a:lnTo>
                    <a:pt x="42" y="259"/>
                  </a:lnTo>
                  <a:lnTo>
                    <a:pt x="44" y="258"/>
                  </a:lnTo>
                  <a:lnTo>
                    <a:pt x="46" y="256"/>
                  </a:lnTo>
                  <a:lnTo>
                    <a:pt x="48" y="255"/>
                  </a:lnTo>
                  <a:lnTo>
                    <a:pt x="50" y="253"/>
                  </a:lnTo>
                  <a:lnTo>
                    <a:pt x="52" y="251"/>
                  </a:lnTo>
                  <a:lnTo>
                    <a:pt x="54" y="249"/>
                  </a:lnTo>
                  <a:lnTo>
                    <a:pt x="56" y="248"/>
                  </a:lnTo>
                  <a:lnTo>
                    <a:pt x="59" y="246"/>
                  </a:lnTo>
                  <a:lnTo>
                    <a:pt x="61" y="244"/>
                  </a:lnTo>
                  <a:lnTo>
                    <a:pt x="63" y="242"/>
                  </a:lnTo>
                  <a:lnTo>
                    <a:pt x="65" y="240"/>
                  </a:lnTo>
                  <a:lnTo>
                    <a:pt x="67" y="238"/>
                  </a:lnTo>
                  <a:lnTo>
                    <a:pt x="69" y="236"/>
                  </a:lnTo>
                  <a:lnTo>
                    <a:pt x="71" y="234"/>
                  </a:lnTo>
                  <a:lnTo>
                    <a:pt x="74" y="232"/>
                  </a:lnTo>
                  <a:lnTo>
                    <a:pt x="76" y="230"/>
                  </a:lnTo>
                  <a:lnTo>
                    <a:pt x="78" y="228"/>
                  </a:lnTo>
                  <a:lnTo>
                    <a:pt x="80" y="226"/>
                  </a:lnTo>
                  <a:lnTo>
                    <a:pt x="82" y="224"/>
                  </a:lnTo>
                  <a:lnTo>
                    <a:pt x="84" y="222"/>
                  </a:lnTo>
                  <a:lnTo>
                    <a:pt x="86" y="220"/>
                  </a:lnTo>
                  <a:lnTo>
                    <a:pt x="88" y="218"/>
                  </a:lnTo>
                  <a:lnTo>
                    <a:pt x="91" y="216"/>
                  </a:lnTo>
                  <a:lnTo>
                    <a:pt x="93" y="214"/>
                  </a:lnTo>
                  <a:lnTo>
                    <a:pt x="95" y="212"/>
                  </a:lnTo>
                  <a:lnTo>
                    <a:pt x="97" y="210"/>
                  </a:lnTo>
                  <a:lnTo>
                    <a:pt x="99" y="208"/>
                  </a:lnTo>
                  <a:lnTo>
                    <a:pt x="101" y="206"/>
                  </a:lnTo>
                  <a:lnTo>
                    <a:pt x="103" y="204"/>
                  </a:lnTo>
                  <a:lnTo>
                    <a:pt x="106" y="202"/>
                  </a:lnTo>
                  <a:lnTo>
                    <a:pt x="108" y="199"/>
                  </a:lnTo>
                  <a:lnTo>
                    <a:pt x="110" y="197"/>
                  </a:lnTo>
                  <a:lnTo>
                    <a:pt x="112" y="195"/>
                  </a:lnTo>
                  <a:lnTo>
                    <a:pt x="114" y="193"/>
                  </a:lnTo>
                  <a:lnTo>
                    <a:pt x="116" y="191"/>
                  </a:lnTo>
                  <a:lnTo>
                    <a:pt x="118" y="189"/>
                  </a:lnTo>
                  <a:lnTo>
                    <a:pt x="121" y="187"/>
                  </a:lnTo>
                  <a:lnTo>
                    <a:pt x="123" y="185"/>
                  </a:lnTo>
                  <a:lnTo>
                    <a:pt x="125" y="182"/>
                  </a:lnTo>
                  <a:lnTo>
                    <a:pt x="127" y="180"/>
                  </a:lnTo>
                  <a:lnTo>
                    <a:pt x="129" y="178"/>
                  </a:lnTo>
                  <a:lnTo>
                    <a:pt x="131" y="176"/>
                  </a:lnTo>
                  <a:lnTo>
                    <a:pt x="133" y="174"/>
                  </a:lnTo>
                  <a:lnTo>
                    <a:pt x="135" y="172"/>
                  </a:lnTo>
                  <a:lnTo>
                    <a:pt x="138" y="170"/>
                  </a:lnTo>
                  <a:lnTo>
                    <a:pt x="140" y="167"/>
                  </a:lnTo>
                  <a:lnTo>
                    <a:pt x="142" y="165"/>
                  </a:lnTo>
                  <a:lnTo>
                    <a:pt x="144" y="163"/>
                  </a:lnTo>
                  <a:lnTo>
                    <a:pt x="146" y="161"/>
                  </a:lnTo>
                  <a:lnTo>
                    <a:pt x="148" y="159"/>
                  </a:lnTo>
                  <a:lnTo>
                    <a:pt x="150" y="157"/>
                  </a:lnTo>
                  <a:lnTo>
                    <a:pt x="153" y="154"/>
                  </a:lnTo>
                  <a:lnTo>
                    <a:pt x="155" y="152"/>
                  </a:lnTo>
                  <a:lnTo>
                    <a:pt x="157" y="150"/>
                  </a:lnTo>
                  <a:lnTo>
                    <a:pt x="159" y="148"/>
                  </a:lnTo>
                  <a:lnTo>
                    <a:pt x="161" y="146"/>
                  </a:lnTo>
                  <a:lnTo>
                    <a:pt x="163" y="143"/>
                  </a:lnTo>
                  <a:lnTo>
                    <a:pt x="165" y="141"/>
                  </a:lnTo>
                  <a:lnTo>
                    <a:pt x="168" y="139"/>
                  </a:lnTo>
                  <a:lnTo>
                    <a:pt x="170" y="137"/>
                  </a:lnTo>
                  <a:lnTo>
                    <a:pt x="172" y="135"/>
                  </a:lnTo>
                  <a:lnTo>
                    <a:pt x="174" y="133"/>
                  </a:lnTo>
                  <a:lnTo>
                    <a:pt x="176" y="130"/>
                  </a:lnTo>
                  <a:lnTo>
                    <a:pt x="178" y="128"/>
                  </a:lnTo>
                  <a:lnTo>
                    <a:pt x="180" y="126"/>
                  </a:lnTo>
                  <a:lnTo>
                    <a:pt x="182" y="124"/>
                  </a:lnTo>
                  <a:lnTo>
                    <a:pt x="185" y="122"/>
                  </a:lnTo>
                  <a:lnTo>
                    <a:pt x="187" y="119"/>
                  </a:lnTo>
                  <a:lnTo>
                    <a:pt x="189" y="117"/>
                  </a:lnTo>
                  <a:lnTo>
                    <a:pt x="191" y="115"/>
                  </a:lnTo>
                  <a:lnTo>
                    <a:pt x="193" y="113"/>
                  </a:lnTo>
                  <a:lnTo>
                    <a:pt x="195" y="111"/>
                  </a:lnTo>
                  <a:lnTo>
                    <a:pt x="197" y="108"/>
                  </a:lnTo>
                  <a:lnTo>
                    <a:pt x="200" y="106"/>
                  </a:lnTo>
                  <a:lnTo>
                    <a:pt x="202" y="104"/>
                  </a:lnTo>
                  <a:lnTo>
                    <a:pt x="204" y="102"/>
                  </a:lnTo>
                  <a:lnTo>
                    <a:pt x="206" y="100"/>
                  </a:lnTo>
                  <a:lnTo>
                    <a:pt x="208" y="97"/>
                  </a:lnTo>
                  <a:lnTo>
                    <a:pt x="210" y="95"/>
                  </a:lnTo>
                  <a:lnTo>
                    <a:pt x="212" y="93"/>
                  </a:lnTo>
                  <a:lnTo>
                    <a:pt x="214" y="91"/>
                  </a:lnTo>
                  <a:lnTo>
                    <a:pt x="217" y="89"/>
                  </a:lnTo>
                  <a:lnTo>
                    <a:pt x="219" y="86"/>
                  </a:lnTo>
                  <a:lnTo>
                    <a:pt x="221" y="84"/>
                  </a:lnTo>
                  <a:lnTo>
                    <a:pt x="223" y="82"/>
                  </a:lnTo>
                  <a:lnTo>
                    <a:pt x="225" y="80"/>
                  </a:lnTo>
                  <a:lnTo>
                    <a:pt x="227" y="78"/>
                  </a:lnTo>
                  <a:lnTo>
                    <a:pt x="229" y="75"/>
                  </a:lnTo>
                  <a:lnTo>
                    <a:pt x="232" y="73"/>
                  </a:lnTo>
                  <a:lnTo>
                    <a:pt x="234" y="71"/>
                  </a:lnTo>
                  <a:lnTo>
                    <a:pt x="236" y="69"/>
                  </a:lnTo>
                  <a:lnTo>
                    <a:pt x="238" y="67"/>
                  </a:lnTo>
                  <a:lnTo>
                    <a:pt x="240" y="64"/>
                  </a:lnTo>
                  <a:lnTo>
                    <a:pt x="242" y="62"/>
                  </a:lnTo>
                  <a:lnTo>
                    <a:pt x="244" y="60"/>
                  </a:lnTo>
                  <a:lnTo>
                    <a:pt x="247" y="58"/>
                  </a:lnTo>
                  <a:lnTo>
                    <a:pt x="249" y="56"/>
                  </a:lnTo>
                  <a:lnTo>
                    <a:pt x="251" y="53"/>
                  </a:lnTo>
                  <a:lnTo>
                    <a:pt x="253" y="51"/>
                  </a:lnTo>
                  <a:lnTo>
                    <a:pt x="255" y="49"/>
                  </a:lnTo>
                  <a:lnTo>
                    <a:pt x="257" y="47"/>
                  </a:lnTo>
                  <a:lnTo>
                    <a:pt x="259" y="45"/>
                  </a:lnTo>
                  <a:lnTo>
                    <a:pt x="261" y="42"/>
                  </a:lnTo>
                  <a:lnTo>
                    <a:pt x="264" y="40"/>
                  </a:lnTo>
                  <a:lnTo>
                    <a:pt x="266" y="38"/>
                  </a:lnTo>
                  <a:lnTo>
                    <a:pt x="268" y="36"/>
                  </a:lnTo>
                  <a:lnTo>
                    <a:pt x="270" y="33"/>
                  </a:lnTo>
                  <a:lnTo>
                    <a:pt x="272" y="31"/>
                  </a:lnTo>
                  <a:lnTo>
                    <a:pt x="274" y="29"/>
                  </a:lnTo>
                  <a:lnTo>
                    <a:pt x="276" y="27"/>
                  </a:lnTo>
                  <a:lnTo>
                    <a:pt x="279" y="25"/>
                  </a:lnTo>
                  <a:lnTo>
                    <a:pt x="281" y="22"/>
                  </a:lnTo>
                  <a:lnTo>
                    <a:pt x="283" y="20"/>
                  </a:lnTo>
                  <a:lnTo>
                    <a:pt x="285" y="18"/>
                  </a:lnTo>
                  <a:lnTo>
                    <a:pt x="287" y="16"/>
                  </a:lnTo>
                  <a:lnTo>
                    <a:pt x="289" y="14"/>
                  </a:lnTo>
                  <a:lnTo>
                    <a:pt x="291" y="11"/>
                  </a:lnTo>
                  <a:lnTo>
                    <a:pt x="294" y="9"/>
                  </a:lnTo>
                  <a:lnTo>
                    <a:pt x="296" y="7"/>
                  </a:lnTo>
                  <a:lnTo>
                    <a:pt x="298" y="5"/>
                  </a:lnTo>
                  <a:lnTo>
                    <a:pt x="300" y="2"/>
                  </a:lnTo>
                  <a:lnTo>
                    <a:pt x="30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470" name="Rectangle 129"/>
            <p:cNvSpPr>
              <a:spLocks noChangeArrowheads="1"/>
            </p:cNvSpPr>
            <p:nvPr/>
          </p:nvSpPr>
          <p:spPr bwMode="auto">
            <a:xfrm>
              <a:off x="396" y="626"/>
              <a:ext cx="3169" cy="3210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47888" y="1465264"/>
            <a:ext cx="5040312" cy="5172075"/>
            <a:chOff x="393" y="614"/>
            <a:chExt cx="3175" cy="3258"/>
          </a:xfrm>
        </p:grpSpPr>
        <p:sp>
          <p:nvSpPr>
            <p:cNvPr id="8221" name="AutoShape 4"/>
            <p:cNvSpPr>
              <a:spLocks noChangeAspect="1" noChangeArrowheads="1" noTextEdit="1"/>
            </p:cNvSpPr>
            <p:nvPr/>
          </p:nvSpPr>
          <p:spPr bwMode="auto">
            <a:xfrm>
              <a:off x="393" y="620"/>
              <a:ext cx="3175" cy="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22" name="Rectangle 6"/>
            <p:cNvSpPr>
              <a:spLocks noChangeArrowheads="1"/>
            </p:cNvSpPr>
            <p:nvPr/>
          </p:nvSpPr>
          <p:spPr bwMode="auto">
            <a:xfrm>
              <a:off x="396" y="626"/>
              <a:ext cx="3169" cy="3210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223" name="Line 7"/>
            <p:cNvSpPr>
              <a:spLocks noChangeShapeType="1"/>
            </p:cNvSpPr>
            <p:nvPr/>
          </p:nvSpPr>
          <p:spPr bwMode="auto">
            <a:xfrm flipV="1">
              <a:off x="554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24" name="Line 8"/>
            <p:cNvSpPr>
              <a:spLocks noChangeShapeType="1"/>
            </p:cNvSpPr>
            <p:nvPr/>
          </p:nvSpPr>
          <p:spPr bwMode="auto">
            <a:xfrm flipV="1">
              <a:off x="557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25" name="Line 9"/>
            <p:cNvSpPr>
              <a:spLocks noChangeShapeType="1"/>
            </p:cNvSpPr>
            <p:nvPr/>
          </p:nvSpPr>
          <p:spPr bwMode="auto">
            <a:xfrm flipV="1">
              <a:off x="712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26" name="Line 10"/>
            <p:cNvSpPr>
              <a:spLocks noChangeShapeType="1"/>
            </p:cNvSpPr>
            <p:nvPr/>
          </p:nvSpPr>
          <p:spPr bwMode="auto">
            <a:xfrm flipV="1">
              <a:off x="715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27" name="Line 11"/>
            <p:cNvSpPr>
              <a:spLocks noChangeShapeType="1"/>
            </p:cNvSpPr>
            <p:nvPr/>
          </p:nvSpPr>
          <p:spPr bwMode="auto">
            <a:xfrm flipV="1">
              <a:off x="870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28" name="Line 12"/>
            <p:cNvSpPr>
              <a:spLocks noChangeShapeType="1"/>
            </p:cNvSpPr>
            <p:nvPr/>
          </p:nvSpPr>
          <p:spPr bwMode="auto">
            <a:xfrm flipV="1">
              <a:off x="874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29" name="Line 13"/>
            <p:cNvSpPr>
              <a:spLocks noChangeShapeType="1"/>
            </p:cNvSpPr>
            <p:nvPr/>
          </p:nvSpPr>
          <p:spPr bwMode="auto">
            <a:xfrm flipV="1">
              <a:off x="1029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30" name="Line 14"/>
            <p:cNvSpPr>
              <a:spLocks noChangeShapeType="1"/>
            </p:cNvSpPr>
            <p:nvPr/>
          </p:nvSpPr>
          <p:spPr bwMode="auto">
            <a:xfrm flipV="1">
              <a:off x="1032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31" name="Line 15"/>
            <p:cNvSpPr>
              <a:spLocks noChangeShapeType="1"/>
            </p:cNvSpPr>
            <p:nvPr/>
          </p:nvSpPr>
          <p:spPr bwMode="auto">
            <a:xfrm flipV="1">
              <a:off x="1187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32" name="Line 16"/>
            <p:cNvSpPr>
              <a:spLocks noChangeShapeType="1"/>
            </p:cNvSpPr>
            <p:nvPr/>
          </p:nvSpPr>
          <p:spPr bwMode="auto">
            <a:xfrm flipV="1">
              <a:off x="1190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33" name="Line 17"/>
            <p:cNvSpPr>
              <a:spLocks noChangeShapeType="1"/>
            </p:cNvSpPr>
            <p:nvPr/>
          </p:nvSpPr>
          <p:spPr bwMode="auto">
            <a:xfrm flipV="1">
              <a:off x="1345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34" name="Line 18"/>
            <p:cNvSpPr>
              <a:spLocks noChangeShapeType="1"/>
            </p:cNvSpPr>
            <p:nvPr/>
          </p:nvSpPr>
          <p:spPr bwMode="auto">
            <a:xfrm flipV="1">
              <a:off x="1348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35" name="Line 19"/>
            <p:cNvSpPr>
              <a:spLocks noChangeShapeType="1"/>
            </p:cNvSpPr>
            <p:nvPr/>
          </p:nvSpPr>
          <p:spPr bwMode="auto">
            <a:xfrm flipV="1">
              <a:off x="1503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36" name="Line 20"/>
            <p:cNvSpPr>
              <a:spLocks noChangeShapeType="1"/>
            </p:cNvSpPr>
            <p:nvPr/>
          </p:nvSpPr>
          <p:spPr bwMode="auto">
            <a:xfrm flipV="1">
              <a:off x="1506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37" name="Line 21"/>
            <p:cNvSpPr>
              <a:spLocks noChangeShapeType="1"/>
            </p:cNvSpPr>
            <p:nvPr/>
          </p:nvSpPr>
          <p:spPr bwMode="auto">
            <a:xfrm flipV="1">
              <a:off x="1661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38" name="Line 22"/>
            <p:cNvSpPr>
              <a:spLocks noChangeShapeType="1"/>
            </p:cNvSpPr>
            <p:nvPr/>
          </p:nvSpPr>
          <p:spPr bwMode="auto">
            <a:xfrm flipV="1">
              <a:off x="1664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39" name="Line 23"/>
            <p:cNvSpPr>
              <a:spLocks noChangeShapeType="1"/>
            </p:cNvSpPr>
            <p:nvPr/>
          </p:nvSpPr>
          <p:spPr bwMode="auto">
            <a:xfrm flipV="1">
              <a:off x="1819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0" name="Line 24"/>
            <p:cNvSpPr>
              <a:spLocks noChangeShapeType="1"/>
            </p:cNvSpPr>
            <p:nvPr/>
          </p:nvSpPr>
          <p:spPr bwMode="auto">
            <a:xfrm flipV="1">
              <a:off x="1822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1" name="Line 25"/>
            <p:cNvSpPr>
              <a:spLocks noChangeShapeType="1"/>
            </p:cNvSpPr>
            <p:nvPr/>
          </p:nvSpPr>
          <p:spPr bwMode="auto">
            <a:xfrm flipV="1">
              <a:off x="2136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2" name="Line 26"/>
            <p:cNvSpPr>
              <a:spLocks noChangeShapeType="1"/>
            </p:cNvSpPr>
            <p:nvPr/>
          </p:nvSpPr>
          <p:spPr bwMode="auto">
            <a:xfrm flipV="1">
              <a:off x="2139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3" name="Line 27"/>
            <p:cNvSpPr>
              <a:spLocks noChangeShapeType="1"/>
            </p:cNvSpPr>
            <p:nvPr/>
          </p:nvSpPr>
          <p:spPr bwMode="auto">
            <a:xfrm flipV="1">
              <a:off x="2294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4" name="Line 28"/>
            <p:cNvSpPr>
              <a:spLocks noChangeShapeType="1"/>
            </p:cNvSpPr>
            <p:nvPr/>
          </p:nvSpPr>
          <p:spPr bwMode="auto">
            <a:xfrm flipV="1">
              <a:off x="2297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5" name="Line 29"/>
            <p:cNvSpPr>
              <a:spLocks noChangeShapeType="1"/>
            </p:cNvSpPr>
            <p:nvPr/>
          </p:nvSpPr>
          <p:spPr bwMode="auto">
            <a:xfrm flipV="1">
              <a:off x="2452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6" name="Line 30"/>
            <p:cNvSpPr>
              <a:spLocks noChangeShapeType="1"/>
            </p:cNvSpPr>
            <p:nvPr/>
          </p:nvSpPr>
          <p:spPr bwMode="auto">
            <a:xfrm flipV="1">
              <a:off x="2455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7" name="Line 31"/>
            <p:cNvSpPr>
              <a:spLocks noChangeShapeType="1"/>
            </p:cNvSpPr>
            <p:nvPr/>
          </p:nvSpPr>
          <p:spPr bwMode="auto">
            <a:xfrm flipV="1">
              <a:off x="2610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8" name="Line 32"/>
            <p:cNvSpPr>
              <a:spLocks noChangeShapeType="1"/>
            </p:cNvSpPr>
            <p:nvPr/>
          </p:nvSpPr>
          <p:spPr bwMode="auto">
            <a:xfrm flipV="1">
              <a:off x="2613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49" name="Line 33"/>
            <p:cNvSpPr>
              <a:spLocks noChangeShapeType="1"/>
            </p:cNvSpPr>
            <p:nvPr/>
          </p:nvSpPr>
          <p:spPr bwMode="auto">
            <a:xfrm flipV="1">
              <a:off x="2768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50" name="Line 34"/>
            <p:cNvSpPr>
              <a:spLocks noChangeShapeType="1"/>
            </p:cNvSpPr>
            <p:nvPr/>
          </p:nvSpPr>
          <p:spPr bwMode="auto">
            <a:xfrm flipV="1">
              <a:off x="2771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51" name="Line 35"/>
            <p:cNvSpPr>
              <a:spLocks noChangeShapeType="1"/>
            </p:cNvSpPr>
            <p:nvPr/>
          </p:nvSpPr>
          <p:spPr bwMode="auto">
            <a:xfrm flipV="1">
              <a:off x="2926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52" name="Line 36"/>
            <p:cNvSpPr>
              <a:spLocks noChangeShapeType="1"/>
            </p:cNvSpPr>
            <p:nvPr/>
          </p:nvSpPr>
          <p:spPr bwMode="auto">
            <a:xfrm flipV="1">
              <a:off x="2929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53" name="Line 37"/>
            <p:cNvSpPr>
              <a:spLocks noChangeShapeType="1"/>
            </p:cNvSpPr>
            <p:nvPr/>
          </p:nvSpPr>
          <p:spPr bwMode="auto">
            <a:xfrm flipV="1">
              <a:off x="3084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54" name="Line 38"/>
            <p:cNvSpPr>
              <a:spLocks noChangeShapeType="1"/>
            </p:cNvSpPr>
            <p:nvPr/>
          </p:nvSpPr>
          <p:spPr bwMode="auto">
            <a:xfrm flipV="1">
              <a:off x="3087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55" name="Line 39"/>
            <p:cNvSpPr>
              <a:spLocks noChangeShapeType="1"/>
            </p:cNvSpPr>
            <p:nvPr/>
          </p:nvSpPr>
          <p:spPr bwMode="auto">
            <a:xfrm flipV="1">
              <a:off x="3242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56" name="Line 40"/>
            <p:cNvSpPr>
              <a:spLocks noChangeShapeType="1"/>
            </p:cNvSpPr>
            <p:nvPr/>
          </p:nvSpPr>
          <p:spPr bwMode="auto">
            <a:xfrm flipV="1">
              <a:off x="3246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57" name="Line 41"/>
            <p:cNvSpPr>
              <a:spLocks noChangeShapeType="1"/>
            </p:cNvSpPr>
            <p:nvPr/>
          </p:nvSpPr>
          <p:spPr bwMode="auto">
            <a:xfrm flipV="1">
              <a:off x="3401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58" name="Line 42"/>
            <p:cNvSpPr>
              <a:spLocks noChangeShapeType="1"/>
            </p:cNvSpPr>
            <p:nvPr/>
          </p:nvSpPr>
          <p:spPr bwMode="auto">
            <a:xfrm flipV="1">
              <a:off x="3404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59" name="Line 43"/>
            <p:cNvSpPr>
              <a:spLocks noChangeShapeType="1"/>
            </p:cNvSpPr>
            <p:nvPr/>
          </p:nvSpPr>
          <p:spPr bwMode="auto">
            <a:xfrm>
              <a:off x="399" y="3662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60" name="Line 44"/>
            <p:cNvSpPr>
              <a:spLocks noChangeShapeType="1"/>
            </p:cNvSpPr>
            <p:nvPr/>
          </p:nvSpPr>
          <p:spPr bwMode="auto">
            <a:xfrm>
              <a:off x="399" y="3668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61" name="Line 45"/>
            <p:cNvSpPr>
              <a:spLocks noChangeShapeType="1"/>
            </p:cNvSpPr>
            <p:nvPr/>
          </p:nvSpPr>
          <p:spPr bwMode="auto">
            <a:xfrm>
              <a:off x="399" y="3506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62" name="Line 46"/>
            <p:cNvSpPr>
              <a:spLocks noChangeShapeType="1"/>
            </p:cNvSpPr>
            <p:nvPr/>
          </p:nvSpPr>
          <p:spPr bwMode="auto">
            <a:xfrm>
              <a:off x="399" y="3512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63" name="Line 47"/>
            <p:cNvSpPr>
              <a:spLocks noChangeShapeType="1"/>
            </p:cNvSpPr>
            <p:nvPr/>
          </p:nvSpPr>
          <p:spPr bwMode="auto">
            <a:xfrm>
              <a:off x="399" y="3344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64" name="Line 48"/>
            <p:cNvSpPr>
              <a:spLocks noChangeShapeType="1"/>
            </p:cNvSpPr>
            <p:nvPr/>
          </p:nvSpPr>
          <p:spPr bwMode="auto">
            <a:xfrm>
              <a:off x="399" y="3350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65" name="Line 49"/>
            <p:cNvSpPr>
              <a:spLocks noChangeShapeType="1"/>
            </p:cNvSpPr>
            <p:nvPr/>
          </p:nvSpPr>
          <p:spPr bwMode="auto">
            <a:xfrm>
              <a:off x="399" y="3182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66" name="Line 50"/>
            <p:cNvSpPr>
              <a:spLocks noChangeShapeType="1"/>
            </p:cNvSpPr>
            <p:nvPr/>
          </p:nvSpPr>
          <p:spPr bwMode="auto">
            <a:xfrm>
              <a:off x="399" y="3188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67" name="Line 51"/>
            <p:cNvSpPr>
              <a:spLocks noChangeShapeType="1"/>
            </p:cNvSpPr>
            <p:nvPr/>
          </p:nvSpPr>
          <p:spPr bwMode="auto">
            <a:xfrm>
              <a:off x="399" y="3026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68" name="Line 52"/>
            <p:cNvSpPr>
              <a:spLocks noChangeShapeType="1"/>
            </p:cNvSpPr>
            <p:nvPr/>
          </p:nvSpPr>
          <p:spPr bwMode="auto">
            <a:xfrm>
              <a:off x="399" y="3032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69" name="Line 53"/>
            <p:cNvSpPr>
              <a:spLocks noChangeShapeType="1"/>
            </p:cNvSpPr>
            <p:nvPr/>
          </p:nvSpPr>
          <p:spPr bwMode="auto">
            <a:xfrm>
              <a:off x="399" y="2864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70" name="Line 54"/>
            <p:cNvSpPr>
              <a:spLocks noChangeShapeType="1"/>
            </p:cNvSpPr>
            <p:nvPr/>
          </p:nvSpPr>
          <p:spPr bwMode="auto">
            <a:xfrm>
              <a:off x="399" y="2870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71" name="Line 55"/>
            <p:cNvSpPr>
              <a:spLocks noChangeShapeType="1"/>
            </p:cNvSpPr>
            <p:nvPr/>
          </p:nvSpPr>
          <p:spPr bwMode="auto">
            <a:xfrm>
              <a:off x="399" y="2702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72" name="Line 56"/>
            <p:cNvSpPr>
              <a:spLocks noChangeShapeType="1"/>
            </p:cNvSpPr>
            <p:nvPr/>
          </p:nvSpPr>
          <p:spPr bwMode="auto">
            <a:xfrm>
              <a:off x="399" y="2708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73" name="Line 57"/>
            <p:cNvSpPr>
              <a:spLocks noChangeShapeType="1"/>
            </p:cNvSpPr>
            <p:nvPr/>
          </p:nvSpPr>
          <p:spPr bwMode="auto">
            <a:xfrm>
              <a:off x="399" y="2546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74" name="Line 58"/>
            <p:cNvSpPr>
              <a:spLocks noChangeShapeType="1"/>
            </p:cNvSpPr>
            <p:nvPr/>
          </p:nvSpPr>
          <p:spPr bwMode="auto">
            <a:xfrm>
              <a:off x="399" y="2552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75" name="Line 59"/>
            <p:cNvSpPr>
              <a:spLocks noChangeShapeType="1"/>
            </p:cNvSpPr>
            <p:nvPr/>
          </p:nvSpPr>
          <p:spPr bwMode="auto">
            <a:xfrm>
              <a:off x="399" y="2384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76" name="Line 60"/>
            <p:cNvSpPr>
              <a:spLocks noChangeShapeType="1"/>
            </p:cNvSpPr>
            <p:nvPr/>
          </p:nvSpPr>
          <p:spPr bwMode="auto">
            <a:xfrm>
              <a:off x="399" y="2390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77" name="Line 61"/>
            <p:cNvSpPr>
              <a:spLocks noChangeShapeType="1"/>
            </p:cNvSpPr>
            <p:nvPr/>
          </p:nvSpPr>
          <p:spPr bwMode="auto">
            <a:xfrm>
              <a:off x="399" y="2066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78" name="Line 62"/>
            <p:cNvSpPr>
              <a:spLocks noChangeShapeType="1"/>
            </p:cNvSpPr>
            <p:nvPr/>
          </p:nvSpPr>
          <p:spPr bwMode="auto">
            <a:xfrm>
              <a:off x="399" y="2072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79" name="Line 63"/>
            <p:cNvSpPr>
              <a:spLocks noChangeShapeType="1"/>
            </p:cNvSpPr>
            <p:nvPr/>
          </p:nvSpPr>
          <p:spPr bwMode="auto">
            <a:xfrm>
              <a:off x="399" y="1904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80" name="Line 64"/>
            <p:cNvSpPr>
              <a:spLocks noChangeShapeType="1"/>
            </p:cNvSpPr>
            <p:nvPr/>
          </p:nvSpPr>
          <p:spPr bwMode="auto">
            <a:xfrm>
              <a:off x="399" y="1910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81" name="Line 65"/>
            <p:cNvSpPr>
              <a:spLocks noChangeShapeType="1"/>
            </p:cNvSpPr>
            <p:nvPr/>
          </p:nvSpPr>
          <p:spPr bwMode="auto">
            <a:xfrm>
              <a:off x="399" y="1748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82" name="Line 66"/>
            <p:cNvSpPr>
              <a:spLocks noChangeShapeType="1"/>
            </p:cNvSpPr>
            <p:nvPr/>
          </p:nvSpPr>
          <p:spPr bwMode="auto">
            <a:xfrm>
              <a:off x="399" y="1754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83" name="Line 67"/>
            <p:cNvSpPr>
              <a:spLocks noChangeShapeType="1"/>
            </p:cNvSpPr>
            <p:nvPr/>
          </p:nvSpPr>
          <p:spPr bwMode="auto">
            <a:xfrm>
              <a:off x="399" y="1586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84" name="Line 68"/>
            <p:cNvSpPr>
              <a:spLocks noChangeShapeType="1"/>
            </p:cNvSpPr>
            <p:nvPr/>
          </p:nvSpPr>
          <p:spPr bwMode="auto">
            <a:xfrm>
              <a:off x="399" y="1592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85" name="Line 69"/>
            <p:cNvSpPr>
              <a:spLocks noChangeShapeType="1"/>
            </p:cNvSpPr>
            <p:nvPr/>
          </p:nvSpPr>
          <p:spPr bwMode="auto">
            <a:xfrm>
              <a:off x="399" y="1424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86" name="Line 70"/>
            <p:cNvSpPr>
              <a:spLocks noChangeShapeType="1"/>
            </p:cNvSpPr>
            <p:nvPr/>
          </p:nvSpPr>
          <p:spPr bwMode="auto">
            <a:xfrm>
              <a:off x="399" y="1430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87" name="Line 71"/>
            <p:cNvSpPr>
              <a:spLocks noChangeShapeType="1"/>
            </p:cNvSpPr>
            <p:nvPr/>
          </p:nvSpPr>
          <p:spPr bwMode="auto">
            <a:xfrm>
              <a:off x="399" y="1268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88" name="Line 72"/>
            <p:cNvSpPr>
              <a:spLocks noChangeShapeType="1"/>
            </p:cNvSpPr>
            <p:nvPr/>
          </p:nvSpPr>
          <p:spPr bwMode="auto">
            <a:xfrm>
              <a:off x="399" y="1274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89" name="Line 73"/>
            <p:cNvSpPr>
              <a:spLocks noChangeShapeType="1"/>
            </p:cNvSpPr>
            <p:nvPr/>
          </p:nvSpPr>
          <p:spPr bwMode="auto">
            <a:xfrm>
              <a:off x="399" y="1106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90" name="Line 74"/>
            <p:cNvSpPr>
              <a:spLocks noChangeShapeType="1"/>
            </p:cNvSpPr>
            <p:nvPr/>
          </p:nvSpPr>
          <p:spPr bwMode="auto">
            <a:xfrm>
              <a:off x="399" y="1112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91" name="Line 75"/>
            <p:cNvSpPr>
              <a:spLocks noChangeShapeType="1"/>
            </p:cNvSpPr>
            <p:nvPr/>
          </p:nvSpPr>
          <p:spPr bwMode="auto">
            <a:xfrm>
              <a:off x="399" y="944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92" name="Line 76"/>
            <p:cNvSpPr>
              <a:spLocks noChangeShapeType="1"/>
            </p:cNvSpPr>
            <p:nvPr/>
          </p:nvSpPr>
          <p:spPr bwMode="auto">
            <a:xfrm>
              <a:off x="399" y="950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93" name="Line 77"/>
            <p:cNvSpPr>
              <a:spLocks noChangeShapeType="1"/>
            </p:cNvSpPr>
            <p:nvPr/>
          </p:nvSpPr>
          <p:spPr bwMode="auto">
            <a:xfrm>
              <a:off x="399" y="788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94" name="Line 78"/>
            <p:cNvSpPr>
              <a:spLocks noChangeShapeType="1"/>
            </p:cNvSpPr>
            <p:nvPr/>
          </p:nvSpPr>
          <p:spPr bwMode="auto">
            <a:xfrm>
              <a:off x="399" y="794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95" name="Line 79"/>
            <p:cNvSpPr>
              <a:spLocks noChangeShapeType="1"/>
            </p:cNvSpPr>
            <p:nvPr/>
          </p:nvSpPr>
          <p:spPr bwMode="auto">
            <a:xfrm>
              <a:off x="399" y="2216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96" name="Line 80"/>
            <p:cNvSpPr>
              <a:spLocks noChangeShapeType="1"/>
            </p:cNvSpPr>
            <p:nvPr/>
          </p:nvSpPr>
          <p:spPr bwMode="auto">
            <a:xfrm>
              <a:off x="399" y="2222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97" name="Line 81"/>
            <p:cNvSpPr>
              <a:spLocks noChangeShapeType="1"/>
            </p:cNvSpPr>
            <p:nvPr/>
          </p:nvSpPr>
          <p:spPr bwMode="auto">
            <a:xfrm>
              <a:off x="399" y="2228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98" name="Line 82"/>
            <p:cNvSpPr>
              <a:spLocks noChangeShapeType="1"/>
            </p:cNvSpPr>
            <p:nvPr/>
          </p:nvSpPr>
          <p:spPr bwMode="auto">
            <a:xfrm>
              <a:off x="399" y="2234"/>
              <a:ext cx="316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299" name="Rectangle 83"/>
            <p:cNvSpPr>
              <a:spLocks noChangeArrowheads="1"/>
            </p:cNvSpPr>
            <p:nvPr/>
          </p:nvSpPr>
          <p:spPr bwMode="auto">
            <a:xfrm>
              <a:off x="3499" y="2036"/>
              <a:ext cx="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8300" name="Freeform 84"/>
            <p:cNvSpPr>
              <a:spLocks/>
            </p:cNvSpPr>
            <p:nvPr/>
          </p:nvSpPr>
          <p:spPr bwMode="auto">
            <a:xfrm>
              <a:off x="3531" y="2174"/>
              <a:ext cx="28" cy="108"/>
            </a:xfrm>
            <a:custGeom>
              <a:avLst/>
              <a:gdLst>
                <a:gd name="T0" fmla="*/ 0 w 28"/>
                <a:gd name="T1" fmla="*/ 0 h 108"/>
                <a:gd name="T2" fmla="*/ 28 w 28"/>
                <a:gd name="T3" fmla="*/ 54 h 108"/>
                <a:gd name="T4" fmla="*/ 0 w 28"/>
                <a:gd name="T5" fmla="*/ 108 h 108"/>
                <a:gd name="T6" fmla="*/ 0 w 28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108"/>
                <a:gd name="T14" fmla="*/ 28 w 28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108">
                  <a:moveTo>
                    <a:pt x="0" y="0"/>
                  </a:moveTo>
                  <a:lnTo>
                    <a:pt x="28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301" name="Line 85"/>
            <p:cNvSpPr>
              <a:spLocks noChangeShapeType="1"/>
            </p:cNvSpPr>
            <p:nvPr/>
          </p:nvSpPr>
          <p:spPr bwMode="auto">
            <a:xfrm flipV="1">
              <a:off x="1974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02" name="Line 86"/>
            <p:cNvSpPr>
              <a:spLocks noChangeShapeType="1"/>
            </p:cNvSpPr>
            <p:nvPr/>
          </p:nvSpPr>
          <p:spPr bwMode="auto">
            <a:xfrm flipV="1">
              <a:off x="1977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03" name="Line 87"/>
            <p:cNvSpPr>
              <a:spLocks noChangeShapeType="1"/>
            </p:cNvSpPr>
            <p:nvPr/>
          </p:nvSpPr>
          <p:spPr bwMode="auto">
            <a:xfrm flipV="1">
              <a:off x="1981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04" name="Line 88"/>
            <p:cNvSpPr>
              <a:spLocks noChangeShapeType="1"/>
            </p:cNvSpPr>
            <p:nvPr/>
          </p:nvSpPr>
          <p:spPr bwMode="auto">
            <a:xfrm flipV="1">
              <a:off x="1984" y="626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05" name="Rectangle 89"/>
            <p:cNvSpPr>
              <a:spLocks noChangeArrowheads="1"/>
            </p:cNvSpPr>
            <p:nvPr/>
          </p:nvSpPr>
          <p:spPr bwMode="auto">
            <a:xfrm>
              <a:off x="2018" y="614"/>
              <a:ext cx="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8306" name="Freeform 90"/>
            <p:cNvSpPr>
              <a:spLocks/>
            </p:cNvSpPr>
            <p:nvPr/>
          </p:nvSpPr>
          <p:spPr bwMode="auto">
            <a:xfrm>
              <a:off x="1953" y="632"/>
              <a:ext cx="55" cy="54"/>
            </a:xfrm>
            <a:custGeom>
              <a:avLst/>
              <a:gdLst>
                <a:gd name="T0" fmla="*/ 0 w 55"/>
                <a:gd name="T1" fmla="*/ 54 h 54"/>
                <a:gd name="T2" fmla="*/ 28 w 55"/>
                <a:gd name="T3" fmla="*/ 0 h 54"/>
                <a:gd name="T4" fmla="*/ 55 w 55"/>
                <a:gd name="T5" fmla="*/ 54 h 54"/>
                <a:gd name="T6" fmla="*/ 0 w 55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"/>
                <a:gd name="T13" fmla="*/ 0 h 54"/>
                <a:gd name="T14" fmla="*/ 55 w 55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" h="54">
                  <a:moveTo>
                    <a:pt x="0" y="54"/>
                  </a:moveTo>
                  <a:lnTo>
                    <a:pt x="28" y="0"/>
                  </a:lnTo>
                  <a:lnTo>
                    <a:pt x="55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8307" name="Rectangle 91"/>
            <p:cNvSpPr>
              <a:spLocks noChangeArrowheads="1"/>
            </p:cNvSpPr>
            <p:nvPr/>
          </p:nvSpPr>
          <p:spPr bwMode="auto">
            <a:xfrm>
              <a:off x="396" y="626"/>
              <a:ext cx="3169" cy="3210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08" name="Line 92"/>
            <p:cNvSpPr>
              <a:spLocks noChangeShapeType="1"/>
            </p:cNvSpPr>
            <p:nvPr/>
          </p:nvSpPr>
          <p:spPr bwMode="auto">
            <a:xfrm>
              <a:off x="715" y="2192"/>
              <a:ext cx="1" cy="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09" name="Rectangle 93"/>
            <p:cNvSpPr>
              <a:spLocks noChangeArrowheads="1"/>
            </p:cNvSpPr>
            <p:nvPr/>
          </p:nvSpPr>
          <p:spPr bwMode="auto">
            <a:xfrm>
              <a:off x="684" y="2270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/>
            </a:p>
          </p:txBody>
        </p:sp>
        <p:sp>
          <p:nvSpPr>
            <p:cNvPr id="8310" name="Line 94"/>
            <p:cNvSpPr>
              <a:spLocks noChangeShapeType="1"/>
            </p:cNvSpPr>
            <p:nvPr/>
          </p:nvSpPr>
          <p:spPr bwMode="auto">
            <a:xfrm>
              <a:off x="1032" y="2192"/>
              <a:ext cx="1" cy="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11" name="Rectangle 95"/>
            <p:cNvSpPr>
              <a:spLocks noChangeArrowheads="1"/>
            </p:cNvSpPr>
            <p:nvPr/>
          </p:nvSpPr>
          <p:spPr bwMode="auto">
            <a:xfrm>
              <a:off x="1001" y="2270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/>
            </a:p>
          </p:txBody>
        </p:sp>
        <p:sp>
          <p:nvSpPr>
            <p:cNvPr id="8312" name="Line 96"/>
            <p:cNvSpPr>
              <a:spLocks noChangeShapeType="1"/>
            </p:cNvSpPr>
            <p:nvPr/>
          </p:nvSpPr>
          <p:spPr bwMode="auto">
            <a:xfrm>
              <a:off x="1348" y="2192"/>
              <a:ext cx="1" cy="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13" name="Rectangle 97"/>
            <p:cNvSpPr>
              <a:spLocks noChangeArrowheads="1"/>
            </p:cNvSpPr>
            <p:nvPr/>
          </p:nvSpPr>
          <p:spPr bwMode="auto">
            <a:xfrm>
              <a:off x="1317" y="2270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8314" name="Line 98"/>
            <p:cNvSpPr>
              <a:spLocks noChangeShapeType="1"/>
            </p:cNvSpPr>
            <p:nvPr/>
          </p:nvSpPr>
          <p:spPr bwMode="auto">
            <a:xfrm>
              <a:off x="1664" y="2192"/>
              <a:ext cx="1" cy="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15" name="Rectangle 99"/>
            <p:cNvSpPr>
              <a:spLocks noChangeArrowheads="1"/>
            </p:cNvSpPr>
            <p:nvPr/>
          </p:nvSpPr>
          <p:spPr bwMode="auto">
            <a:xfrm>
              <a:off x="1633" y="2270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8316" name="Rectangle 100"/>
            <p:cNvSpPr>
              <a:spLocks noChangeArrowheads="1"/>
            </p:cNvSpPr>
            <p:nvPr/>
          </p:nvSpPr>
          <p:spPr bwMode="auto">
            <a:xfrm>
              <a:off x="1993" y="2270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8317" name="Line 101"/>
            <p:cNvSpPr>
              <a:spLocks noChangeShapeType="1"/>
            </p:cNvSpPr>
            <p:nvPr/>
          </p:nvSpPr>
          <p:spPr bwMode="auto">
            <a:xfrm>
              <a:off x="2297" y="2192"/>
              <a:ext cx="1" cy="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18" name="Rectangle 102"/>
            <p:cNvSpPr>
              <a:spLocks noChangeArrowheads="1"/>
            </p:cNvSpPr>
            <p:nvPr/>
          </p:nvSpPr>
          <p:spPr bwMode="auto">
            <a:xfrm>
              <a:off x="2300" y="2270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8319" name="Line 103"/>
            <p:cNvSpPr>
              <a:spLocks noChangeShapeType="1"/>
            </p:cNvSpPr>
            <p:nvPr/>
          </p:nvSpPr>
          <p:spPr bwMode="auto">
            <a:xfrm>
              <a:off x="2613" y="2192"/>
              <a:ext cx="1" cy="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20" name="Rectangle 104"/>
            <p:cNvSpPr>
              <a:spLocks noChangeArrowheads="1"/>
            </p:cNvSpPr>
            <p:nvPr/>
          </p:nvSpPr>
          <p:spPr bwMode="auto">
            <a:xfrm>
              <a:off x="2616" y="2270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8321" name="Line 105"/>
            <p:cNvSpPr>
              <a:spLocks noChangeShapeType="1"/>
            </p:cNvSpPr>
            <p:nvPr/>
          </p:nvSpPr>
          <p:spPr bwMode="auto">
            <a:xfrm>
              <a:off x="2929" y="2192"/>
              <a:ext cx="1" cy="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22" name="Rectangle 106"/>
            <p:cNvSpPr>
              <a:spLocks noChangeArrowheads="1"/>
            </p:cNvSpPr>
            <p:nvPr/>
          </p:nvSpPr>
          <p:spPr bwMode="auto">
            <a:xfrm>
              <a:off x="2932" y="2270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8323" name="Line 107"/>
            <p:cNvSpPr>
              <a:spLocks noChangeShapeType="1"/>
            </p:cNvSpPr>
            <p:nvPr/>
          </p:nvSpPr>
          <p:spPr bwMode="auto">
            <a:xfrm>
              <a:off x="3246" y="2192"/>
              <a:ext cx="1" cy="78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24" name="Rectangle 108"/>
            <p:cNvSpPr>
              <a:spLocks noChangeArrowheads="1"/>
            </p:cNvSpPr>
            <p:nvPr/>
          </p:nvSpPr>
          <p:spPr bwMode="auto">
            <a:xfrm>
              <a:off x="3249" y="2270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8325" name="Rectangle 109"/>
            <p:cNvSpPr>
              <a:spLocks noChangeArrowheads="1"/>
            </p:cNvSpPr>
            <p:nvPr/>
          </p:nvSpPr>
          <p:spPr bwMode="auto">
            <a:xfrm>
              <a:off x="1897" y="3452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/>
            </a:p>
          </p:txBody>
        </p:sp>
        <p:sp>
          <p:nvSpPr>
            <p:cNvPr id="8326" name="Line 110"/>
            <p:cNvSpPr>
              <a:spLocks noChangeShapeType="1"/>
            </p:cNvSpPr>
            <p:nvPr/>
          </p:nvSpPr>
          <p:spPr bwMode="auto">
            <a:xfrm>
              <a:off x="1962" y="3512"/>
              <a:ext cx="4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27" name="Rectangle 111"/>
            <p:cNvSpPr>
              <a:spLocks noChangeArrowheads="1"/>
            </p:cNvSpPr>
            <p:nvPr/>
          </p:nvSpPr>
          <p:spPr bwMode="auto">
            <a:xfrm>
              <a:off x="1897" y="3128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/>
            </a:p>
          </p:txBody>
        </p:sp>
        <p:sp>
          <p:nvSpPr>
            <p:cNvPr id="8328" name="Line 112"/>
            <p:cNvSpPr>
              <a:spLocks noChangeShapeType="1"/>
            </p:cNvSpPr>
            <p:nvPr/>
          </p:nvSpPr>
          <p:spPr bwMode="auto">
            <a:xfrm>
              <a:off x="1962" y="3188"/>
              <a:ext cx="4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29" name="Rectangle 113"/>
            <p:cNvSpPr>
              <a:spLocks noChangeArrowheads="1"/>
            </p:cNvSpPr>
            <p:nvPr/>
          </p:nvSpPr>
          <p:spPr bwMode="auto">
            <a:xfrm>
              <a:off x="1897" y="2810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8330" name="Line 114"/>
            <p:cNvSpPr>
              <a:spLocks noChangeShapeType="1"/>
            </p:cNvSpPr>
            <p:nvPr/>
          </p:nvSpPr>
          <p:spPr bwMode="auto">
            <a:xfrm>
              <a:off x="1962" y="2870"/>
              <a:ext cx="4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31" name="Rectangle 115"/>
            <p:cNvSpPr>
              <a:spLocks noChangeArrowheads="1"/>
            </p:cNvSpPr>
            <p:nvPr/>
          </p:nvSpPr>
          <p:spPr bwMode="auto">
            <a:xfrm>
              <a:off x="1897" y="2492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8332" name="Line 116"/>
            <p:cNvSpPr>
              <a:spLocks noChangeShapeType="1"/>
            </p:cNvSpPr>
            <p:nvPr/>
          </p:nvSpPr>
          <p:spPr bwMode="auto">
            <a:xfrm>
              <a:off x="1962" y="2552"/>
              <a:ext cx="4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33" name="Rectangle 117"/>
            <p:cNvSpPr>
              <a:spLocks noChangeArrowheads="1"/>
            </p:cNvSpPr>
            <p:nvPr/>
          </p:nvSpPr>
          <p:spPr bwMode="auto">
            <a:xfrm>
              <a:off x="1928" y="1850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8334" name="Line 118"/>
            <p:cNvSpPr>
              <a:spLocks noChangeShapeType="1"/>
            </p:cNvSpPr>
            <p:nvPr/>
          </p:nvSpPr>
          <p:spPr bwMode="auto">
            <a:xfrm>
              <a:off x="1962" y="1910"/>
              <a:ext cx="4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35" name="Rectangle 119"/>
            <p:cNvSpPr>
              <a:spLocks noChangeArrowheads="1"/>
            </p:cNvSpPr>
            <p:nvPr/>
          </p:nvSpPr>
          <p:spPr bwMode="auto">
            <a:xfrm>
              <a:off x="1928" y="1532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8336" name="Line 120"/>
            <p:cNvSpPr>
              <a:spLocks noChangeShapeType="1"/>
            </p:cNvSpPr>
            <p:nvPr/>
          </p:nvSpPr>
          <p:spPr bwMode="auto">
            <a:xfrm>
              <a:off x="1962" y="1592"/>
              <a:ext cx="4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37" name="Rectangle 121"/>
            <p:cNvSpPr>
              <a:spLocks noChangeArrowheads="1"/>
            </p:cNvSpPr>
            <p:nvPr/>
          </p:nvSpPr>
          <p:spPr bwMode="auto">
            <a:xfrm>
              <a:off x="1928" y="1214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8338" name="Line 122"/>
            <p:cNvSpPr>
              <a:spLocks noChangeShapeType="1"/>
            </p:cNvSpPr>
            <p:nvPr/>
          </p:nvSpPr>
          <p:spPr bwMode="auto">
            <a:xfrm>
              <a:off x="1962" y="1274"/>
              <a:ext cx="4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39" name="Rectangle 123"/>
            <p:cNvSpPr>
              <a:spLocks noChangeArrowheads="1"/>
            </p:cNvSpPr>
            <p:nvPr/>
          </p:nvSpPr>
          <p:spPr bwMode="auto">
            <a:xfrm>
              <a:off x="1928" y="890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8340" name="Line 124"/>
            <p:cNvSpPr>
              <a:spLocks noChangeShapeType="1"/>
            </p:cNvSpPr>
            <p:nvPr/>
          </p:nvSpPr>
          <p:spPr bwMode="auto">
            <a:xfrm>
              <a:off x="1962" y="950"/>
              <a:ext cx="4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41" name="Freeform 125"/>
            <p:cNvSpPr>
              <a:spLocks/>
            </p:cNvSpPr>
            <p:nvPr/>
          </p:nvSpPr>
          <p:spPr bwMode="auto">
            <a:xfrm>
              <a:off x="1274" y="3806"/>
              <a:ext cx="18" cy="30"/>
            </a:xfrm>
            <a:custGeom>
              <a:avLst/>
              <a:gdLst>
                <a:gd name="T0" fmla="*/ 18 w 6"/>
                <a:gd name="T1" fmla="*/ 0 h 5"/>
                <a:gd name="T2" fmla="*/ 12 w 6"/>
                <a:gd name="T3" fmla="*/ 12 h 5"/>
                <a:gd name="T4" fmla="*/ 6 w 6"/>
                <a:gd name="T5" fmla="*/ 24 h 5"/>
                <a:gd name="T6" fmla="*/ 0 w 6"/>
                <a:gd name="T7" fmla="*/ 30 h 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"/>
                <a:gd name="T13" fmla="*/ 0 h 5"/>
                <a:gd name="T14" fmla="*/ 6 w 6"/>
                <a:gd name="T15" fmla="*/ 5 h 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" h="5">
                  <a:moveTo>
                    <a:pt x="6" y="0"/>
                  </a:moveTo>
                  <a:lnTo>
                    <a:pt x="4" y="2"/>
                  </a:lnTo>
                  <a:lnTo>
                    <a:pt x="2" y="4"/>
                  </a:lnTo>
                  <a:lnTo>
                    <a:pt x="0" y="5"/>
                  </a:lnTo>
                </a:path>
              </a:pathLst>
            </a:cu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42" name="Freeform 126"/>
            <p:cNvSpPr>
              <a:spLocks/>
            </p:cNvSpPr>
            <p:nvPr/>
          </p:nvSpPr>
          <p:spPr bwMode="auto">
            <a:xfrm>
              <a:off x="1292" y="2870"/>
              <a:ext cx="599" cy="1002"/>
            </a:xfrm>
            <a:custGeom>
              <a:avLst/>
              <a:gdLst>
                <a:gd name="T0" fmla="*/ 6 w 193"/>
                <a:gd name="T1" fmla="*/ 924 h 167"/>
                <a:gd name="T2" fmla="*/ 19 w 193"/>
                <a:gd name="T3" fmla="*/ 894 h 167"/>
                <a:gd name="T4" fmla="*/ 31 w 193"/>
                <a:gd name="T5" fmla="*/ 870 h 167"/>
                <a:gd name="T6" fmla="*/ 43 w 193"/>
                <a:gd name="T7" fmla="*/ 846 h 167"/>
                <a:gd name="T8" fmla="*/ 56 w 193"/>
                <a:gd name="T9" fmla="*/ 822 h 167"/>
                <a:gd name="T10" fmla="*/ 68 w 193"/>
                <a:gd name="T11" fmla="*/ 798 h 167"/>
                <a:gd name="T12" fmla="*/ 81 w 193"/>
                <a:gd name="T13" fmla="*/ 774 h 167"/>
                <a:gd name="T14" fmla="*/ 93 w 193"/>
                <a:gd name="T15" fmla="*/ 750 h 167"/>
                <a:gd name="T16" fmla="*/ 106 w 193"/>
                <a:gd name="T17" fmla="*/ 726 h 167"/>
                <a:gd name="T18" fmla="*/ 118 w 193"/>
                <a:gd name="T19" fmla="*/ 702 h 167"/>
                <a:gd name="T20" fmla="*/ 130 w 193"/>
                <a:gd name="T21" fmla="*/ 678 h 167"/>
                <a:gd name="T22" fmla="*/ 143 w 193"/>
                <a:gd name="T23" fmla="*/ 654 h 167"/>
                <a:gd name="T24" fmla="*/ 155 w 193"/>
                <a:gd name="T25" fmla="*/ 630 h 167"/>
                <a:gd name="T26" fmla="*/ 168 w 193"/>
                <a:gd name="T27" fmla="*/ 600 h 167"/>
                <a:gd name="T28" fmla="*/ 180 w 193"/>
                <a:gd name="T29" fmla="*/ 576 h 167"/>
                <a:gd name="T30" fmla="*/ 192 w 193"/>
                <a:gd name="T31" fmla="*/ 552 h 167"/>
                <a:gd name="T32" fmla="*/ 205 w 193"/>
                <a:gd name="T33" fmla="*/ 528 h 167"/>
                <a:gd name="T34" fmla="*/ 217 w 193"/>
                <a:gd name="T35" fmla="*/ 504 h 167"/>
                <a:gd name="T36" fmla="*/ 230 w 193"/>
                <a:gd name="T37" fmla="*/ 480 h 167"/>
                <a:gd name="T38" fmla="*/ 242 w 193"/>
                <a:gd name="T39" fmla="*/ 456 h 167"/>
                <a:gd name="T40" fmla="*/ 254 w 193"/>
                <a:gd name="T41" fmla="*/ 432 h 167"/>
                <a:gd name="T42" fmla="*/ 267 w 193"/>
                <a:gd name="T43" fmla="*/ 408 h 167"/>
                <a:gd name="T44" fmla="*/ 279 w 193"/>
                <a:gd name="T45" fmla="*/ 384 h 167"/>
                <a:gd name="T46" fmla="*/ 292 w 193"/>
                <a:gd name="T47" fmla="*/ 366 h 167"/>
                <a:gd name="T48" fmla="*/ 304 w 193"/>
                <a:gd name="T49" fmla="*/ 342 h 167"/>
                <a:gd name="T50" fmla="*/ 317 w 193"/>
                <a:gd name="T51" fmla="*/ 318 h 167"/>
                <a:gd name="T52" fmla="*/ 329 w 193"/>
                <a:gd name="T53" fmla="*/ 294 h 167"/>
                <a:gd name="T54" fmla="*/ 341 w 193"/>
                <a:gd name="T55" fmla="*/ 270 h 167"/>
                <a:gd name="T56" fmla="*/ 354 w 193"/>
                <a:gd name="T57" fmla="*/ 246 h 167"/>
                <a:gd name="T58" fmla="*/ 366 w 193"/>
                <a:gd name="T59" fmla="*/ 222 h 167"/>
                <a:gd name="T60" fmla="*/ 379 w 193"/>
                <a:gd name="T61" fmla="*/ 204 h 167"/>
                <a:gd name="T62" fmla="*/ 391 w 193"/>
                <a:gd name="T63" fmla="*/ 180 h 167"/>
                <a:gd name="T64" fmla="*/ 403 w 193"/>
                <a:gd name="T65" fmla="*/ 162 h 167"/>
                <a:gd name="T66" fmla="*/ 416 w 193"/>
                <a:gd name="T67" fmla="*/ 138 h 167"/>
                <a:gd name="T68" fmla="*/ 428 w 193"/>
                <a:gd name="T69" fmla="*/ 120 h 167"/>
                <a:gd name="T70" fmla="*/ 441 w 193"/>
                <a:gd name="T71" fmla="*/ 96 h 167"/>
                <a:gd name="T72" fmla="*/ 453 w 193"/>
                <a:gd name="T73" fmla="*/ 78 h 167"/>
                <a:gd name="T74" fmla="*/ 466 w 193"/>
                <a:gd name="T75" fmla="*/ 60 h 167"/>
                <a:gd name="T76" fmla="*/ 478 w 193"/>
                <a:gd name="T77" fmla="*/ 42 h 167"/>
                <a:gd name="T78" fmla="*/ 490 w 193"/>
                <a:gd name="T79" fmla="*/ 30 h 167"/>
                <a:gd name="T80" fmla="*/ 503 w 193"/>
                <a:gd name="T81" fmla="*/ 18 h 167"/>
                <a:gd name="T82" fmla="*/ 515 w 193"/>
                <a:gd name="T83" fmla="*/ 6 h 167"/>
                <a:gd name="T84" fmla="*/ 528 w 193"/>
                <a:gd name="T85" fmla="*/ 0 h 167"/>
                <a:gd name="T86" fmla="*/ 540 w 193"/>
                <a:gd name="T87" fmla="*/ 6 h 167"/>
                <a:gd name="T88" fmla="*/ 552 w 193"/>
                <a:gd name="T89" fmla="*/ 18 h 167"/>
                <a:gd name="T90" fmla="*/ 565 w 193"/>
                <a:gd name="T91" fmla="*/ 54 h 167"/>
                <a:gd name="T92" fmla="*/ 577 w 193"/>
                <a:gd name="T93" fmla="*/ 132 h 167"/>
                <a:gd name="T94" fmla="*/ 587 w 193"/>
                <a:gd name="T95" fmla="*/ 270 h 167"/>
                <a:gd name="T96" fmla="*/ 590 w 193"/>
                <a:gd name="T97" fmla="*/ 396 h 167"/>
                <a:gd name="T98" fmla="*/ 593 w 193"/>
                <a:gd name="T99" fmla="*/ 528 h 167"/>
                <a:gd name="T100" fmla="*/ 596 w 193"/>
                <a:gd name="T101" fmla="*/ 618 h 167"/>
                <a:gd name="T102" fmla="*/ 596 w 193"/>
                <a:gd name="T103" fmla="*/ 726 h 167"/>
                <a:gd name="T104" fmla="*/ 599 w 193"/>
                <a:gd name="T105" fmla="*/ 870 h 167"/>
                <a:gd name="T106" fmla="*/ 599 w 193"/>
                <a:gd name="T107" fmla="*/ 954 h 16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93"/>
                <a:gd name="T163" fmla="*/ 0 h 167"/>
                <a:gd name="T164" fmla="*/ 193 w 193"/>
                <a:gd name="T165" fmla="*/ 167 h 167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93" h="167">
                  <a:moveTo>
                    <a:pt x="0" y="156"/>
                  </a:moveTo>
                  <a:lnTo>
                    <a:pt x="2" y="154"/>
                  </a:lnTo>
                  <a:lnTo>
                    <a:pt x="4" y="152"/>
                  </a:lnTo>
                  <a:lnTo>
                    <a:pt x="6" y="149"/>
                  </a:lnTo>
                  <a:lnTo>
                    <a:pt x="8" y="147"/>
                  </a:lnTo>
                  <a:lnTo>
                    <a:pt x="10" y="145"/>
                  </a:lnTo>
                  <a:lnTo>
                    <a:pt x="12" y="143"/>
                  </a:lnTo>
                  <a:lnTo>
                    <a:pt x="14" y="141"/>
                  </a:lnTo>
                  <a:lnTo>
                    <a:pt x="16" y="139"/>
                  </a:lnTo>
                  <a:lnTo>
                    <a:pt x="18" y="137"/>
                  </a:lnTo>
                  <a:lnTo>
                    <a:pt x="20" y="135"/>
                  </a:lnTo>
                  <a:lnTo>
                    <a:pt x="22" y="133"/>
                  </a:lnTo>
                  <a:lnTo>
                    <a:pt x="24" y="131"/>
                  </a:lnTo>
                  <a:lnTo>
                    <a:pt x="26" y="129"/>
                  </a:lnTo>
                  <a:lnTo>
                    <a:pt x="28" y="127"/>
                  </a:lnTo>
                  <a:lnTo>
                    <a:pt x="30" y="125"/>
                  </a:lnTo>
                  <a:lnTo>
                    <a:pt x="32" y="123"/>
                  </a:lnTo>
                  <a:lnTo>
                    <a:pt x="34" y="121"/>
                  </a:lnTo>
                  <a:lnTo>
                    <a:pt x="36" y="119"/>
                  </a:lnTo>
                  <a:lnTo>
                    <a:pt x="38" y="117"/>
                  </a:lnTo>
                  <a:lnTo>
                    <a:pt x="40" y="115"/>
                  </a:lnTo>
                  <a:lnTo>
                    <a:pt x="42" y="113"/>
                  </a:lnTo>
                  <a:lnTo>
                    <a:pt x="44" y="111"/>
                  </a:lnTo>
                  <a:lnTo>
                    <a:pt x="46" y="109"/>
                  </a:lnTo>
                  <a:lnTo>
                    <a:pt x="48" y="107"/>
                  </a:lnTo>
                  <a:lnTo>
                    <a:pt x="50" y="105"/>
                  </a:lnTo>
                  <a:lnTo>
                    <a:pt x="52" y="103"/>
                  </a:lnTo>
                  <a:lnTo>
                    <a:pt x="54" y="100"/>
                  </a:lnTo>
                  <a:lnTo>
                    <a:pt x="56" y="98"/>
                  </a:lnTo>
                  <a:lnTo>
                    <a:pt x="58" y="96"/>
                  </a:lnTo>
                  <a:lnTo>
                    <a:pt x="60" y="94"/>
                  </a:lnTo>
                  <a:lnTo>
                    <a:pt x="62" y="92"/>
                  </a:lnTo>
                  <a:lnTo>
                    <a:pt x="64" y="90"/>
                  </a:lnTo>
                  <a:lnTo>
                    <a:pt x="66" y="88"/>
                  </a:lnTo>
                  <a:lnTo>
                    <a:pt x="68" y="86"/>
                  </a:lnTo>
                  <a:lnTo>
                    <a:pt x="70" y="84"/>
                  </a:lnTo>
                  <a:lnTo>
                    <a:pt x="72" y="82"/>
                  </a:lnTo>
                  <a:lnTo>
                    <a:pt x="74" y="80"/>
                  </a:lnTo>
                  <a:lnTo>
                    <a:pt x="76" y="78"/>
                  </a:lnTo>
                  <a:lnTo>
                    <a:pt x="78" y="76"/>
                  </a:lnTo>
                  <a:lnTo>
                    <a:pt x="80" y="74"/>
                  </a:lnTo>
                  <a:lnTo>
                    <a:pt x="82" y="72"/>
                  </a:lnTo>
                  <a:lnTo>
                    <a:pt x="84" y="70"/>
                  </a:lnTo>
                  <a:lnTo>
                    <a:pt x="86" y="68"/>
                  </a:lnTo>
                  <a:lnTo>
                    <a:pt x="88" y="66"/>
                  </a:lnTo>
                  <a:lnTo>
                    <a:pt x="90" y="64"/>
                  </a:lnTo>
                  <a:lnTo>
                    <a:pt x="92" y="63"/>
                  </a:lnTo>
                  <a:lnTo>
                    <a:pt x="94" y="61"/>
                  </a:lnTo>
                  <a:lnTo>
                    <a:pt x="96" y="59"/>
                  </a:lnTo>
                  <a:lnTo>
                    <a:pt x="98" y="57"/>
                  </a:lnTo>
                  <a:lnTo>
                    <a:pt x="100" y="55"/>
                  </a:lnTo>
                  <a:lnTo>
                    <a:pt x="102" y="53"/>
                  </a:lnTo>
                  <a:lnTo>
                    <a:pt x="104" y="51"/>
                  </a:lnTo>
                  <a:lnTo>
                    <a:pt x="106" y="49"/>
                  </a:lnTo>
                  <a:lnTo>
                    <a:pt x="108" y="47"/>
                  </a:lnTo>
                  <a:lnTo>
                    <a:pt x="110" y="45"/>
                  </a:lnTo>
                  <a:lnTo>
                    <a:pt x="112" y="43"/>
                  </a:lnTo>
                  <a:lnTo>
                    <a:pt x="114" y="41"/>
                  </a:lnTo>
                  <a:lnTo>
                    <a:pt x="116" y="39"/>
                  </a:lnTo>
                  <a:lnTo>
                    <a:pt x="118" y="37"/>
                  </a:lnTo>
                  <a:lnTo>
                    <a:pt x="120" y="36"/>
                  </a:lnTo>
                  <a:lnTo>
                    <a:pt x="122" y="34"/>
                  </a:lnTo>
                  <a:lnTo>
                    <a:pt x="124" y="32"/>
                  </a:lnTo>
                  <a:lnTo>
                    <a:pt x="126" y="30"/>
                  </a:lnTo>
                  <a:lnTo>
                    <a:pt x="128" y="28"/>
                  </a:lnTo>
                  <a:lnTo>
                    <a:pt x="130" y="27"/>
                  </a:lnTo>
                  <a:lnTo>
                    <a:pt x="132" y="25"/>
                  </a:lnTo>
                  <a:lnTo>
                    <a:pt x="134" y="23"/>
                  </a:lnTo>
                  <a:lnTo>
                    <a:pt x="136" y="21"/>
                  </a:lnTo>
                  <a:lnTo>
                    <a:pt x="138" y="20"/>
                  </a:lnTo>
                  <a:lnTo>
                    <a:pt x="140" y="18"/>
                  </a:lnTo>
                  <a:lnTo>
                    <a:pt x="142" y="16"/>
                  </a:lnTo>
                  <a:lnTo>
                    <a:pt x="144" y="15"/>
                  </a:lnTo>
                  <a:lnTo>
                    <a:pt x="146" y="13"/>
                  </a:lnTo>
                  <a:lnTo>
                    <a:pt x="148" y="11"/>
                  </a:lnTo>
                  <a:lnTo>
                    <a:pt x="150" y="10"/>
                  </a:lnTo>
                  <a:lnTo>
                    <a:pt x="152" y="9"/>
                  </a:lnTo>
                  <a:lnTo>
                    <a:pt x="154" y="7"/>
                  </a:lnTo>
                  <a:lnTo>
                    <a:pt x="156" y="6"/>
                  </a:lnTo>
                  <a:lnTo>
                    <a:pt x="158" y="5"/>
                  </a:lnTo>
                  <a:lnTo>
                    <a:pt x="160" y="4"/>
                  </a:lnTo>
                  <a:lnTo>
                    <a:pt x="162" y="3"/>
                  </a:lnTo>
                  <a:lnTo>
                    <a:pt x="164" y="2"/>
                  </a:lnTo>
                  <a:lnTo>
                    <a:pt x="166" y="1"/>
                  </a:lnTo>
                  <a:lnTo>
                    <a:pt x="168" y="0"/>
                  </a:lnTo>
                  <a:lnTo>
                    <a:pt x="170" y="0"/>
                  </a:lnTo>
                  <a:lnTo>
                    <a:pt x="172" y="0"/>
                  </a:lnTo>
                  <a:lnTo>
                    <a:pt x="174" y="1"/>
                  </a:lnTo>
                  <a:lnTo>
                    <a:pt x="176" y="1"/>
                  </a:lnTo>
                  <a:lnTo>
                    <a:pt x="178" y="3"/>
                  </a:lnTo>
                  <a:lnTo>
                    <a:pt x="180" y="5"/>
                  </a:lnTo>
                  <a:lnTo>
                    <a:pt x="182" y="9"/>
                  </a:lnTo>
                  <a:lnTo>
                    <a:pt x="184" y="14"/>
                  </a:lnTo>
                  <a:lnTo>
                    <a:pt x="186" y="22"/>
                  </a:lnTo>
                  <a:lnTo>
                    <a:pt x="188" y="36"/>
                  </a:lnTo>
                  <a:lnTo>
                    <a:pt x="189" y="45"/>
                  </a:lnTo>
                  <a:lnTo>
                    <a:pt x="190" y="58"/>
                  </a:lnTo>
                  <a:lnTo>
                    <a:pt x="190" y="66"/>
                  </a:lnTo>
                  <a:lnTo>
                    <a:pt x="191" y="76"/>
                  </a:lnTo>
                  <a:lnTo>
                    <a:pt x="191" y="88"/>
                  </a:lnTo>
                  <a:lnTo>
                    <a:pt x="192" y="95"/>
                  </a:lnTo>
                  <a:lnTo>
                    <a:pt x="192" y="103"/>
                  </a:lnTo>
                  <a:lnTo>
                    <a:pt x="192" y="111"/>
                  </a:lnTo>
                  <a:lnTo>
                    <a:pt x="192" y="121"/>
                  </a:lnTo>
                  <a:lnTo>
                    <a:pt x="193" y="132"/>
                  </a:lnTo>
                  <a:lnTo>
                    <a:pt x="193" y="145"/>
                  </a:lnTo>
                  <a:lnTo>
                    <a:pt x="193" y="152"/>
                  </a:lnTo>
                  <a:lnTo>
                    <a:pt x="193" y="159"/>
                  </a:lnTo>
                  <a:lnTo>
                    <a:pt x="193" y="167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43" name="Freeform 127"/>
            <p:cNvSpPr>
              <a:spLocks/>
            </p:cNvSpPr>
            <p:nvPr/>
          </p:nvSpPr>
          <p:spPr bwMode="auto">
            <a:xfrm>
              <a:off x="1909" y="620"/>
              <a:ext cx="1" cy="492"/>
            </a:xfrm>
            <a:custGeom>
              <a:avLst/>
              <a:gdLst>
                <a:gd name="T0" fmla="*/ 0 w 1"/>
                <a:gd name="T1" fmla="*/ 492 h 82"/>
                <a:gd name="T2" fmla="*/ 0 w 1"/>
                <a:gd name="T3" fmla="*/ 432 h 82"/>
                <a:gd name="T4" fmla="*/ 0 w 1"/>
                <a:gd name="T5" fmla="*/ 360 h 82"/>
                <a:gd name="T6" fmla="*/ 0 w 1"/>
                <a:gd name="T7" fmla="*/ 282 h 82"/>
                <a:gd name="T8" fmla="*/ 0 w 1"/>
                <a:gd name="T9" fmla="*/ 240 h 82"/>
                <a:gd name="T10" fmla="*/ 0 w 1"/>
                <a:gd name="T11" fmla="*/ 198 h 82"/>
                <a:gd name="T12" fmla="*/ 0 w 1"/>
                <a:gd name="T13" fmla="*/ 156 h 82"/>
                <a:gd name="T14" fmla="*/ 0 w 1"/>
                <a:gd name="T15" fmla="*/ 102 h 82"/>
                <a:gd name="T16" fmla="*/ 0 w 1"/>
                <a:gd name="T17" fmla="*/ 54 h 82"/>
                <a:gd name="T18" fmla="*/ 0 w 1"/>
                <a:gd name="T19" fmla="*/ 0 h 8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"/>
                <a:gd name="T31" fmla="*/ 0 h 82"/>
                <a:gd name="T32" fmla="*/ 1 w 1"/>
                <a:gd name="T33" fmla="*/ 82 h 82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" h="82">
                  <a:moveTo>
                    <a:pt x="0" y="82"/>
                  </a:moveTo>
                  <a:lnTo>
                    <a:pt x="0" y="72"/>
                  </a:lnTo>
                  <a:lnTo>
                    <a:pt x="0" y="60"/>
                  </a:lnTo>
                  <a:lnTo>
                    <a:pt x="0" y="47"/>
                  </a:lnTo>
                  <a:lnTo>
                    <a:pt x="0" y="40"/>
                  </a:lnTo>
                  <a:lnTo>
                    <a:pt x="0" y="33"/>
                  </a:lnTo>
                  <a:lnTo>
                    <a:pt x="0" y="26"/>
                  </a:lnTo>
                  <a:lnTo>
                    <a:pt x="0" y="17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44" name="Freeform 128"/>
            <p:cNvSpPr>
              <a:spLocks/>
            </p:cNvSpPr>
            <p:nvPr/>
          </p:nvSpPr>
          <p:spPr bwMode="auto">
            <a:xfrm>
              <a:off x="1909" y="626"/>
              <a:ext cx="937" cy="1602"/>
            </a:xfrm>
            <a:custGeom>
              <a:avLst/>
              <a:gdLst>
                <a:gd name="T0" fmla="*/ 3 w 302"/>
                <a:gd name="T1" fmla="*/ 600 h 267"/>
                <a:gd name="T2" fmla="*/ 3 w 302"/>
                <a:gd name="T3" fmla="*/ 738 h 267"/>
                <a:gd name="T4" fmla="*/ 3 w 302"/>
                <a:gd name="T5" fmla="*/ 846 h 267"/>
                <a:gd name="T6" fmla="*/ 6 w 302"/>
                <a:gd name="T7" fmla="*/ 936 h 267"/>
                <a:gd name="T8" fmla="*/ 6 w 302"/>
                <a:gd name="T9" fmla="*/ 1014 h 267"/>
                <a:gd name="T10" fmla="*/ 6 w 302"/>
                <a:gd name="T11" fmla="*/ 1080 h 267"/>
                <a:gd name="T12" fmla="*/ 9 w 302"/>
                <a:gd name="T13" fmla="*/ 1134 h 267"/>
                <a:gd name="T14" fmla="*/ 9 w 302"/>
                <a:gd name="T15" fmla="*/ 1182 h 267"/>
                <a:gd name="T16" fmla="*/ 12 w 302"/>
                <a:gd name="T17" fmla="*/ 1218 h 267"/>
                <a:gd name="T18" fmla="*/ 12 w 302"/>
                <a:gd name="T19" fmla="*/ 1260 h 267"/>
                <a:gd name="T20" fmla="*/ 16 w 302"/>
                <a:gd name="T21" fmla="*/ 1308 h 267"/>
                <a:gd name="T22" fmla="*/ 16 w 302"/>
                <a:gd name="T23" fmla="*/ 1344 h 267"/>
                <a:gd name="T24" fmla="*/ 19 w 302"/>
                <a:gd name="T25" fmla="*/ 1392 h 267"/>
                <a:gd name="T26" fmla="*/ 22 w 302"/>
                <a:gd name="T27" fmla="*/ 1434 h 267"/>
                <a:gd name="T28" fmla="*/ 25 w 302"/>
                <a:gd name="T29" fmla="*/ 1476 h 267"/>
                <a:gd name="T30" fmla="*/ 31 w 302"/>
                <a:gd name="T31" fmla="*/ 1524 h 267"/>
                <a:gd name="T32" fmla="*/ 40 w 302"/>
                <a:gd name="T33" fmla="*/ 1566 h 267"/>
                <a:gd name="T34" fmla="*/ 56 w 302"/>
                <a:gd name="T35" fmla="*/ 1596 h 267"/>
                <a:gd name="T36" fmla="*/ 74 w 302"/>
                <a:gd name="T37" fmla="*/ 1602 h 267"/>
                <a:gd name="T38" fmla="*/ 96 w 302"/>
                <a:gd name="T39" fmla="*/ 1596 h 267"/>
                <a:gd name="T40" fmla="*/ 115 w 302"/>
                <a:gd name="T41" fmla="*/ 1572 h 267"/>
                <a:gd name="T42" fmla="*/ 137 w 302"/>
                <a:gd name="T43" fmla="*/ 1548 h 267"/>
                <a:gd name="T44" fmla="*/ 155 w 302"/>
                <a:gd name="T45" fmla="*/ 1518 h 267"/>
                <a:gd name="T46" fmla="*/ 174 w 302"/>
                <a:gd name="T47" fmla="*/ 1488 h 267"/>
                <a:gd name="T48" fmla="*/ 195 w 302"/>
                <a:gd name="T49" fmla="*/ 1452 h 267"/>
                <a:gd name="T50" fmla="*/ 214 w 302"/>
                <a:gd name="T51" fmla="*/ 1416 h 267"/>
                <a:gd name="T52" fmla="*/ 236 w 302"/>
                <a:gd name="T53" fmla="*/ 1380 h 267"/>
                <a:gd name="T54" fmla="*/ 254 w 302"/>
                <a:gd name="T55" fmla="*/ 1344 h 267"/>
                <a:gd name="T56" fmla="*/ 273 w 302"/>
                <a:gd name="T57" fmla="*/ 1308 h 267"/>
                <a:gd name="T58" fmla="*/ 295 w 302"/>
                <a:gd name="T59" fmla="*/ 1272 h 267"/>
                <a:gd name="T60" fmla="*/ 313 w 302"/>
                <a:gd name="T61" fmla="*/ 1236 h 267"/>
                <a:gd name="T62" fmla="*/ 335 w 302"/>
                <a:gd name="T63" fmla="*/ 1194 h 267"/>
                <a:gd name="T64" fmla="*/ 354 w 302"/>
                <a:gd name="T65" fmla="*/ 1158 h 267"/>
                <a:gd name="T66" fmla="*/ 375 w 302"/>
                <a:gd name="T67" fmla="*/ 1122 h 267"/>
                <a:gd name="T68" fmla="*/ 394 w 302"/>
                <a:gd name="T69" fmla="*/ 1080 h 267"/>
                <a:gd name="T70" fmla="*/ 413 w 302"/>
                <a:gd name="T71" fmla="*/ 1044 h 267"/>
                <a:gd name="T72" fmla="*/ 434 w 302"/>
                <a:gd name="T73" fmla="*/ 1002 h 267"/>
                <a:gd name="T74" fmla="*/ 453 w 302"/>
                <a:gd name="T75" fmla="*/ 966 h 267"/>
                <a:gd name="T76" fmla="*/ 475 w 302"/>
                <a:gd name="T77" fmla="*/ 924 h 267"/>
                <a:gd name="T78" fmla="*/ 493 w 302"/>
                <a:gd name="T79" fmla="*/ 888 h 267"/>
                <a:gd name="T80" fmla="*/ 512 w 302"/>
                <a:gd name="T81" fmla="*/ 846 h 267"/>
                <a:gd name="T82" fmla="*/ 534 w 302"/>
                <a:gd name="T83" fmla="*/ 810 h 267"/>
                <a:gd name="T84" fmla="*/ 552 w 302"/>
                <a:gd name="T85" fmla="*/ 768 h 267"/>
                <a:gd name="T86" fmla="*/ 574 w 302"/>
                <a:gd name="T87" fmla="*/ 732 h 267"/>
                <a:gd name="T88" fmla="*/ 593 w 302"/>
                <a:gd name="T89" fmla="*/ 690 h 267"/>
                <a:gd name="T90" fmla="*/ 611 w 302"/>
                <a:gd name="T91" fmla="*/ 648 h 267"/>
                <a:gd name="T92" fmla="*/ 633 w 302"/>
                <a:gd name="T93" fmla="*/ 612 h 267"/>
                <a:gd name="T94" fmla="*/ 652 w 302"/>
                <a:gd name="T95" fmla="*/ 570 h 267"/>
                <a:gd name="T96" fmla="*/ 673 w 302"/>
                <a:gd name="T97" fmla="*/ 534 h 267"/>
                <a:gd name="T98" fmla="*/ 692 w 302"/>
                <a:gd name="T99" fmla="*/ 492 h 267"/>
                <a:gd name="T100" fmla="*/ 711 w 302"/>
                <a:gd name="T101" fmla="*/ 450 h 267"/>
                <a:gd name="T102" fmla="*/ 732 w 302"/>
                <a:gd name="T103" fmla="*/ 414 h 267"/>
                <a:gd name="T104" fmla="*/ 751 w 302"/>
                <a:gd name="T105" fmla="*/ 372 h 267"/>
                <a:gd name="T106" fmla="*/ 773 w 302"/>
                <a:gd name="T107" fmla="*/ 336 h 267"/>
                <a:gd name="T108" fmla="*/ 791 w 302"/>
                <a:gd name="T109" fmla="*/ 294 h 267"/>
                <a:gd name="T110" fmla="*/ 810 w 302"/>
                <a:gd name="T111" fmla="*/ 252 h 267"/>
                <a:gd name="T112" fmla="*/ 832 w 302"/>
                <a:gd name="T113" fmla="*/ 216 h 267"/>
                <a:gd name="T114" fmla="*/ 850 w 302"/>
                <a:gd name="T115" fmla="*/ 174 h 267"/>
                <a:gd name="T116" fmla="*/ 872 w 302"/>
                <a:gd name="T117" fmla="*/ 132 h 267"/>
                <a:gd name="T118" fmla="*/ 890 w 302"/>
                <a:gd name="T119" fmla="*/ 96 h 267"/>
                <a:gd name="T120" fmla="*/ 912 w 302"/>
                <a:gd name="T121" fmla="*/ 54 h 267"/>
                <a:gd name="T122" fmla="*/ 931 w 302"/>
                <a:gd name="T123" fmla="*/ 12 h 26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02"/>
                <a:gd name="T187" fmla="*/ 0 h 267"/>
                <a:gd name="T188" fmla="*/ 302 w 302"/>
                <a:gd name="T189" fmla="*/ 267 h 26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02" h="267">
                  <a:moveTo>
                    <a:pt x="0" y="81"/>
                  </a:moveTo>
                  <a:lnTo>
                    <a:pt x="0" y="91"/>
                  </a:lnTo>
                  <a:lnTo>
                    <a:pt x="1" y="100"/>
                  </a:lnTo>
                  <a:lnTo>
                    <a:pt x="1" y="108"/>
                  </a:lnTo>
                  <a:lnTo>
                    <a:pt x="1" y="116"/>
                  </a:lnTo>
                  <a:lnTo>
                    <a:pt x="1" y="123"/>
                  </a:lnTo>
                  <a:lnTo>
                    <a:pt x="1" y="130"/>
                  </a:lnTo>
                  <a:lnTo>
                    <a:pt x="1" y="136"/>
                  </a:lnTo>
                  <a:lnTo>
                    <a:pt x="1" y="141"/>
                  </a:lnTo>
                  <a:lnTo>
                    <a:pt x="1" y="147"/>
                  </a:lnTo>
                  <a:lnTo>
                    <a:pt x="2" y="152"/>
                  </a:lnTo>
                  <a:lnTo>
                    <a:pt x="2" y="156"/>
                  </a:lnTo>
                  <a:lnTo>
                    <a:pt x="2" y="161"/>
                  </a:lnTo>
                  <a:lnTo>
                    <a:pt x="2" y="165"/>
                  </a:lnTo>
                  <a:lnTo>
                    <a:pt x="2" y="169"/>
                  </a:lnTo>
                  <a:lnTo>
                    <a:pt x="2" y="173"/>
                  </a:lnTo>
                  <a:lnTo>
                    <a:pt x="2" y="176"/>
                  </a:lnTo>
                  <a:lnTo>
                    <a:pt x="2" y="180"/>
                  </a:lnTo>
                  <a:lnTo>
                    <a:pt x="3" y="183"/>
                  </a:lnTo>
                  <a:lnTo>
                    <a:pt x="3" y="186"/>
                  </a:lnTo>
                  <a:lnTo>
                    <a:pt x="3" y="189"/>
                  </a:lnTo>
                  <a:lnTo>
                    <a:pt x="3" y="191"/>
                  </a:lnTo>
                  <a:lnTo>
                    <a:pt x="3" y="194"/>
                  </a:lnTo>
                  <a:lnTo>
                    <a:pt x="3" y="197"/>
                  </a:lnTo>
                  <a:lnTo>
                    <a:pt x="3" y="199"/>
                  </a:lnTo>
                  <a:lnTo>
                    <a:pt x="3" y="201"/>
                  </a:lnTo>
                  <a:lnTo>
                    <a:pt x="4" y="203"/>
                  </a:lnTo>
                  <a:lnTo>
                    <a:pt x="4" y="206"/>
                  </a:lnTo>
                  <a:lnTo>
                    <a:pt x="4" y="208"/>
                  </a:lnTo>
                  <a:lnTo>
                    <a:pt x="4" y="210"/>
                  </a:lnTo>
                  <a:lnTo>
                    <a:pt x="4" y="213"/>
                  </a:lnTo>
                  <a:lnTo>
                    <a:pt x="4" y="216"/>
                  </a:lnTo>
                  <a:lnTo>
                    <a:pt x="5" y="218"/>
                  </a:lnTo>
                  <a:lnTo>
                    <a:pt x="5" y="220"/>
                  </a:lnTo>
                  <a:lnTo>
                    <a:pt x="5" y="222"/>
                  </a:lnTo>
                  <a:lnTo>
                    <a:pt x="5" y="224"/>
                  </a:lnTo>
                  <a:lnTo>
                    <a:pt x="5" y="227"/>
                  </a:lnTo>
                  <a:lnTo>
                    <a:pt x="6" y="230"/>
                  </a:lnTo>
                  <a:lnTo>
                    <a:pt x="6" y="232"/>
                  </a:lnTo>
                  <a:lnTo>
                    <a:pt x="6" y="234"/>
                  </a:lnTo>
                  <a:lnTo>
                    <a:pt x="7" y="237"/>
                  </a:lnTo>
                  <a:lnTo>
                    <a:pt x="7" y="239"/>
                  </a:lnTo>
                  <a:lnTo>
                    <a:pt x="7" y="242"/>
                  </a:lnTo>
                  <a:lnTo>
                    <a:pt x="8" y="244"/>
                  </a:lnTo>
                  <a:lnTo>
                    <a:pt x="8" y="246"/>
                  </a:lnTo>
                  <a:lnTo>
                    <a:pt x="9" y="249"/>
                  </a:lnTo>
                  <a:lnTo>
                    <a:pt x="10" y="252"/>
                  </a:lnTo>
                  <a:lnTo>
                    <a:pt x="10" y="254"/>
                  </a:lnTo>
                  <a:lnTo>
                    <a:pt x="11" y="257"/>
                  </a:lnTo>
                  <a:lnTo>
                    <a:pt x="12" y="259"/>
                  </a:lnTo>
                  <a:lnTo>
                    <a:pt x="13" y="261"/>
                  </a:lnTo>
                  <a:lnTo>
                    <a:pt x="14" y="263"/>
                  </a:lnTo>
                  <a:lnTo>
                    <a:pt x="16" y="265"/>
                  </a:lnTo>
                  <a:lnTo>
                    <a:pt x="18" y="266"/>
                  </a:lnTo>
                  <a:lnTo>
                    <a:pt x="20" y="267"/>
                  </a:lnTo>
                  <a:lnTo>
                    <a:pt x="22" y="267"/>
                  </a:lnTo>
                  <a:lnTo>
                    <a:pt x="24" y="267"/>
                  </a:lnTo>
                  <a:lnTo>
                    <a:pt x="27" y="267"/>
                  </a:lnTo>
                  <a:lnTo>
                    <a:pt x="29" y="266"/>
                  </a:lnTo>
                  <a:lnTo>
                    <a:pt x="31" y="266"/>
                  </a:lnTo>
                  <a:lnTo>
                    <a:pt x="33" y="265"/>
                  </a:lnTo>
                  <a:lnTo>
                    <a:pt x="35" y="263"/>
                  </a:lnTo>
                  <a:lnTo>
                    <a:pt x="37" y="262"/>
                  </a:lnTo>
                  <a:lnTo>
                    <a:pt x="39" y="261"/>
                  </a:lnTo>
                  <a:lnTo>
                    <a:pt x="42" y="259"/>
                  </a:lnTo>
                  <a:lnTo>
                    <a:pt x="44" y="258"/>
                  </a:lnTo>
                  <a:lnTo>
                    <a:pt x="46" y="256"/>
                  </a:lnTo>
                  <a:lnTo>
                    <a:pt x="48" y="255"/>
                  </a:lnTo>
                  <a:lnTo>
                    <a:pt x="50" y="253"/>
                  </a:lnTo>
                  <a:lnTo>
                    <a:pt x="52" y="251"/>
                  </a:lnTo>
                  <a:lnTo>
                    <a:pt x="54" y="249"/>
                  </a:lnTo>
                  <a:lnTo>
                    <a:pt x="56" y="248"/>
                  </a:lnTo>
                  <a:lnTo>
                    <a:pt x="59" y="246"/>
                  </a:lnTo>
                  <a:lnTo>
                    <a:pt x="61" y="244"/>
                  </a:lnTo>
                  <a:lnTo>
                    <a:pt x="63" y="242"/>
                  </a:lnTo>
                  <a:lnTo>
                    <a:pt x="65" y="240"/>
                  </a:lnTo>
                  <a:lnTo>
                    <a:pt x="67" y="238"/>
                  </a:lnTo>
                  <a:lnTo>
                    <a:pt x="69" y="236"/>
                  </a:lnTo>
                  <a:lnTo>
                    <a:pt x="71" y="234"/>
                  </a:lnTo>
                  <a:lnTo>
                    <a:pt x="74" y="232"/>
                  </a:lnTo>
                  <a:lnTo>
                    <a:pt x="76" y="230"/>
                  </a:lnTo>
                  <a:lnTo>
                    <a:pt x="78" y="228"/>
                  </a:lnTo>
                  <a:lnTo>
                    <a:pt x="80" y="226"/>
                  </a:lnTo>
                  <a:lnTo>
                    <a:pt x="82" y="224"/>
                  </a:lnTo>
                  <a:lnTo>
                    <a:pt x="84" y="222"/>
                  </a:lnTo>
                  <a:lnTo>
                    <a:pt x="86" y="220"/>
                  </a:lnTo>
                  <a:lnTo>
                    <a:pt x="88" y="218"/>
                  </a:lnTo>
                  <a:lnTo>
                    <a:pt x="91" y="216"/>
                  </a:lnTo>
                  <a:lnTo>
                    <a:pt x="93" y="214"/>
                  </a:lnTo>
                  <a:lnTo>
                    <a:pt x="95" y="212"/>
                  </a:lnTo>
                  <a:lnTo>
                    <a:pt x="97" y="210"/>
                  </a:lnTo>
                  <a:lnTo>
                    <a:pt x="99" y="208"/>
                  </a:lnTo>
                  <a:lnTo>
                    <a:pt x="101" y="206"/>
                  </a:lnTo>
                  <a:lnTo>
                    <a:pt x="103" y="204"/>
                  </a:lnTo>
                  <a:lnTo>
                    <a:pt x="106" y="202"/>
                  </a:lnTo>
                  <a:lnTo>
                    <a:pt x="108" y="199"/>
                  </a:lnTo>
                  <a:lnTo>
                    <a:pt x="110" y="197"/>
                  </a:lnTo>
                  <a:lnTo>
                    <a:pt x="112" y="195"/>
                  </a:lnTo>
                  <a:lnTo>
                    <a:pt x="114" y="193"/>
                  </a:lnTo>
                  <a:lnTo>
                    <a:pt x="116" y="191"/>
                  </a:lnTo>
                  <a:lnTo>
                    <a:pt x="118" y="189"/>
                  </a:lnTo>
                  <a:lnTo>
                    <a:pt x="121" y="187"/>
                  </a:lnTo>
                  <a:lnTo>
                    <a:pt x="123" y="185"/>
                  </a:lnTo>
                  <a:lnTo>
                    <a:pt x="125" y="182"/>
                  </a:lnTo>
                  <a:lnTo>
                    <a:pt x="127" y="180"/>
                  </a:lnTo>
                  <a:lnTo>
                    <a:pt x="129" y="178"/>
                  </a:lnTo>
                  <a:lnTo>
                    <a:pt x="131" y="176"/>
                  </a:lnTo>
                  <a:lnTo>
                    <a:pt x="133" y="174"/>
                  </a:lnTo>
                  <a:lnTo>
                    <a:pt x="135" y="172"/>
                  </a:lnTo>
                  <a:lnTo>
                    <a:pt x="138" y="170"/>
                  </a:lnTo>
                  <a:lnTo>
                    <a:pt x="140" y="167"/>
                  </a:lnTo>
                  <a:lnTo>
                    <a:pt x="142" y="165"/>
                  </a:lnTo>
                  <a:lnTo>
                    <a:pt x="144" y="163"/>
                  </a:lnTo>
                  <a:lnTo>
                    <a:pt x="146" y="161"/>
                  </a:lnTo>
                  <a:lnTo>
                    <a:pt x="148" y="159"/>
                  </a:lnTo>
                  <a:lnTo>
                    <a:pt x="150" y="157"/>
                  </a:lnTo>
                  <a:lnTo>
                    <a:pt x="153" y="154"/>
                  </a:lnTo>
                  <a:lnTo>
                    <a:pt x="155" y="152"/>
                  </a:lnTo>
                  <a:lnTo>
                    <a:pt x="157" y="150"/>
                  </a:lnTo>
                  <a:lnTo>
                    <a:pt x="159" y="148"/>
                  </a:lnTo>
                  <a:lnTo>
                    <a:pt x="161" y="146"/>
                  </a:lnTo>
                  <a:lnTo>
                    <a:pt x="163" y="143"/>
                  </a:lnTo>
                  <a:lnTo>
                    <a:pt x="165" y="141"/>
                  </a:lnTo>
                  <a:lnTo>
                    <a:pt x="168" y="139"/>
                  </a:lnTo>
                  <a:lnTo>
                    <a:pt x="170" y="137"/>
                  </a:lnTo>
                  <a:lnTo>
                    <a:pt x="172" y="135"/>
                  </a:lnTo>
                  <a:lnTo>
                    <a:pt x="174" y="133"/>
                  </a:lnTo>
                  <a:lnTo>
                    <a:pt x="176" y="130"/>
                  </a:lnTo>
                  <a:lnTo>
                    <a:pt x="178" y="128"/>
                  </a:lnTo>
                  <a:lnTo>
                    <a:pt x="180" y="126"/>
                  </a:lnTo>
                  <a:lnTo>
                    <a:pt x="182" y="124"/>
                  </a:lnTo>
                  <a:lnTo>
                    <a:pt x="185" y="122"/>
                  </a:lnTo>
                  <a:lnTo>
                    <a:pt x="187" y="119"/>
                  </a:lnTo>
                  <a:lnTo>
                    <a:pt x="189" y="117"/>
                  </a:lnTo>
                  <a:lnTo>
                    <a:pt x="191" y="115"/>
                  </a:lnTo>
                  <a:lnTo>
                    <a:pt x="193" y="113"/>
                  </a:lnTo>
                  <a:lnTo>
                    <a:pt x="195" y="111"/>
                  </a:lnTo>
                  <a:lnTo>
                    <a:pt x="197" y="108"/>
                  </a:lnTo>
                  <a:lnTo>
                    <a:pt x="200" y="106"/>
                  </a:lnTo>
                  <a:lnTo>
                    <a:pt x="202" y="104"/>
                  </a:lnTo>
                  <a:lnTo>
                    <a:pt x="204" y="102"/>
                  </a:lnTo>
                  <a:lnTo>
                    <a:pt x="206" y="100"/>
                  </a:lnTo>
                  <a:lnTo>
                    <a:pt x="208" y="97"/>
                  </a:lnTo>
                  <a:lnTo>
                    <a:pt x="210" y="95"/>
                  </a:lnTo>
                  <a:lnTo>
                    <a:pt x="212" y="93"/>
                  </a:lnTo>
                  <a:lnTo>
                    <a:pt x="214" y="91"/>
                  </a:lnTo>
                  <a:lnTo>
                    <a:pt x="217" y="89"/>
                  </a:lnTo>
                  <a:lnTo>
                    <a:pt x="219" y="86"/>
                  </a:lnTo>
                  <a:lnTo>
                    <a:pt x="221" y="84"/>
                  </a:lnTo>
                  <a:lnTo>
                    <a:pt x="223" y="82"/>
                  </a:lnTo>
                  <a:lnTo>
                    <a:pt x="225" y="80"/>
                  </a:lnTo>
                  <a:lnTo>
                    <a:pt x="227" y="78"/>
                  </a:lnTo>
                  <a:lnTo>
                    <a:pt x="229" y="75"/>
                  </a:lnTo>
                  <a:lnTo>
                    <a:pt x="232" y="73"/>
                  </a:lnTo>
                  <a:lnTo>
                    <a:pt x="234" y="71"/>
                  </a:lnTo>
                  <a:lnTo>
                    <a:pt x="236" y="69"/>
                  </a:lnTo>
                  <a:lnTo>
                    <a:pt x="238" y="67"/>
                  </a:lnTo>
                  <a:lnTo>
                    <a:pt x="240" y="64"/>
                  </a:lnTo>
                  <a:lnTo>
                    <a:pt x="242" y="62"/>
                  </a:lnTo>
                  <a:lnTo>
                    <a:pt x="244" y="60"/>
                  </a:lnTo>
                  <a:lnTo>
                    <a:pt x="247" y="58"/>
                  </a:lnTo>
                  <a:lnTo>
                    <a:pt x="249" y="56"/>
                  </a:lnTo>
                  <a:lnTo>
                    <a:pt x="251" y="53"/>
                  </a:lnTo>
                  <a:lnTo>
                    <a:pt x="253" y="51"/>
                  </a:lnTo>
                  <a:lnTo>
                    <a:pt x="255" y="49"/>
                  </a:lnTo>
                  <a:lnTo>
                    <a:pt x="257" y="47"/>
                  </a:lnTo>
                  <a:lnTo>
                    <a:pt x="259" y="45"/>
                  </a:lnTo>
                  <a:lnTo>
                    <a:pt x="261" y="42"/>
                  </a:lnTo>
                  <a:lnTo>
                    <a:pt x="264" y="40"/>
                  </a:lnTo>
                  <a:lnTo>
                    <a:pt x="266" y="38"/>
                  </a:lnTo>
                  <a:lnTo>
                    <a:pt x="268" y="36"/>
                  </a:lnTo>
                  <a:lnTo>
                    <a:pt x="270" y="33"/>
                  </a:lnTo>
                  <a:lnTo>
                    <a:pt x="272" y="31"/>
                  </a:lnTo>
                  <a:lnTo>
                    <a:pt x="274" y="29"/>
                  </a:lnTo>
                  <a:lnTo>
                    <a:pt x="276" y="27"/>
                  </a:lnTo>
                  <a:lnTo>
                    <a:pt x="279" y="25"/>
                  </a:lnTo>
                  <a:lnTo>
                    <a:pt x="281" y="22"/>
                  </a:lnTo>
                  <a:lnTo>
                    <a:pt x="283" y="20"/>
                  </a:lnTo>
                  <a:lnTo>
                    <a:pt x="285" y="18"/>
                  </a:lnTo>
                  <a:lnTo>
                    <a:pt x="287" y="16"/>
                  </a:lnTo>
                  <a:lnTo>
                    <a:pt x="289" y="14"/>
                  </a:lnTo>
                  <a:lnTo>
                    <a:pt x="291" y="11"/>
                  </a:lnTo>
                  <a:lnTo>
                    <a:pt x="294" y="9"/>
                  </a:lnTo>
                  <a:lnTo>
                    <a:pt x="296" y="7"/>
                  </a:lnTo>
                  <a:lnTo>
                    <a:pt x="298" y="5"/>
                  </a:lnTo>
                  <a:lnTo>
                    <a:pt x="300" y="2"/>
                  </a:lnTo>
                  <a:lnTo>
                    <a:pt x="302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45" name="Rectangle 129"/>
            <p:cNvSpPr>
              <a:spLocks noChangeArrowheads="1"/>
            </p:cNvSpPr>
            <p:nvPr/>
          </p:nvSpPr>
          <p:spPr bwMode="auto">
            <a:xfrm>
              <a:off x="396" y="626"/>
              <a:ext cx="3169" cy="3210"/>
            </a:xfrm>
            <a:prstGeom prst="rect">
              <a:avLst/>
            </a:prstGeom>
            <a:noFill/>
            <a:ln w="6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8027988" y="212726"/>
          <a:ext cx="1712912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10891" imgH="444307" progId="Equation.DSMT4">
                  <p:embed/>
                </p:oleObj>
              </mc:Choice>
              <mc:Fallback>
                <p:oleObj name="Equation" r:id="rId3" imgW="710891" imgH="444307" progId="Equation.DSMT4">
                  <p:embed/>
                  <p:pic>
                    <p:nvPicPr>
                      <p:cNvPr id="819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7988" y="212726"/>
                        <a:ext cx="1712912" cy="106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9" name="Straight Connector 258"/>
          <p:cNvCxnSpPr/>
          <p:nvPr/>
        </p:nvCxnSpPr>
        <p:spPr>
          <a:xfrm rot="16200000" flipV="1">
            <a:off x="1966914" y="4003676"/>
            <a:ext cx="5159375" cy="9525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 rot="5400000" flipH="1" flipV="1">
            <a:off x="2243932" y="2694782"/>
            <a:ext cx="5114925" cy="2652712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1" name="Object 472"/>
          <p:cNvGraphicFramePr>
            <a:graphicFrameLocks noChangeAspect="1"/>
          </p:cNvGraphicFramePr>
          <p:nvPr/>
        </p:nvGraphicFramePr>
        <p:xfrm>
          <a:off x="3903663" y="838201"/>
          <a:ext cx="135255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95085" imgH="241195" progId="Equation.DSMT4">
                  <p:embed/>
                </p:oleObj>
              </mc:Choice>
              <mc:Fallback>
                <p:oleObj name="Equation" r:id="rId5" imgW="495085" imgH="241195" progId="Equation.DSMT4">
                  <p:embed/>
                  <p:pic>
                    <p:nvPicPr>
                      <p:cNvPr id="261" name="Object 4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3663" y="838201"/>
                        <a:ext cx="1352550" cy="658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2" name="Object 473"/>
          <p:cNvGraphicFramePr>
            <a:graphicFrameLocks noChangeAspect="1"/>
          </p:cNvGraphicFramePr>
          <p:nvPr/>
        </p:nvGraphicFramePr>
        <p:xfrm>
          <a:off x="5656263" y="1063626"/>
          <a:ext cx="1408112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85800" imgH="203200" progId="Equation.DSMT4">
                  <p:embed/>
                </p:oleObj>
              </mc:Choice>
              <mc:Fallback>
                <p:oleObj name="Equation" r:id="rId7" imgW="685800" imgH="203200" progId="Equation.DSMT4">
                  <p:embed/>
                  <p:pic>
                    <p:nvPicPr>
                      <p:cNvPr id="262" name="Object 4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6263" y="1063626"/>
                        <a:ext cx="1408112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8" name="Object 133"/>
          <p:cNvGraphicFramePr>
            <a:graphicFrameLocks noChangeAspect="1"/>
          </p:cNvGraphicFramePr>
          <p:nvPr/>
        </p:nvGraphicFramePr>
        <p:xfrm>
          <a:off x="7305676" y="1754189"/>
          <a:ext cx="7143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80670" imgH="177646" progId="Equation.DSMT4">
                  <p:embed/>
                </p:oleObj>
              </mc:Choice>
              <mc:Fallback>
                <p:oleObj name="Equation" r:id="rId9" imgW="380670" imgH="177646" progId="Equation.DSMT4">
                  <p:embed/>
                  <p:pic>
                    <p:nvPicPr>
                      <p:cNvPr id="268" name="Object 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5676" y="1754189"/>
                        <a:ext cx="71437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4" name="Object 134"/>
          <p:cNvGraphicFramePr>
            <a:graphicFrameLocks noChangeAspect="1"/>
          </p:cNvGraphicFramePr>
          <p:nvPr/>
        </p:nvGraphicFramePr>
        <p:xfrm>
          <a:off x="7302501" y="2757489"/>
          <a:ext cx="754063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80670" imgH="177646" progId="Equation.DSMT4">
                  <p:embed/>
                </p:oleObj>
              </mc:Choice>
              <mc:Fallback>
                <p:oleObj name="Equation" r:id="rId11" imgW="380670" imgH="177646" progId="Equation.DSMT4">
                  <p:embed/>
                  <p:pic>
                    <p:nvPicPr>
                      <p:cNvPr id="61574" name="Object 1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01" y="2757489"/>
                        <a:ext cx="754063" cy="35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5" name="Object 135"/>
          <p:cNvGraphicFramePr>
            <a:graphicFrameLocks noChangeAspect="1"/>
          </p:cNvGraphicFramePr>
          <p:nvPr/>
        </p:nvGraphicFramePr>
        <p:xfrm>
          <a:off x="7273926" y="3808413"/>
          <a:ext cx="82867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57002" imgH="177723" progId="Equation.DSMT4">
                  <p:embed/>
                </p:oleObj>
              </mc:Choice>
              <mc:Fallback>
                <p:oleObj name="Equation" r:id="rId13" imgW="457002" imgH="177723" progId="Equation.DSMT4">
                  <p:embed/>
                  <p:pic>
                    <p:nvPicPr>
                      <p:cNvPr id="61575" name="Object 1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73926" y="3808413"/>
                        <a:ext cx="828675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6" name="Object 136"/>
          <p:cNvGraphicFramePr>
            <a:graphicFrameLocks noChangeAspect="1"/>
          </p:cNvGraphicFramePr>
          <p:nvPr/>
        </p:nvGraphicFramePr>
        <p:xfrm>
          <a:off x="7258051" y="4791076"/>
          <a:ext cx="87947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69696" imgH="177723" progId="Equation.DSMT4">
                  <p:embed/>
                </p:oleObj>
              </mc:Choice>
              <mc:Fallback>
                <p:oleObj name="Equation" r:id="rId15" imgW="469696" imgH="177723" progId="Equation.DSMT4">
                  <p:embed/>
                  <p:pic>
                    <p:nvPicPr>
                      <p:cNvPr id="61576" name="Object 1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8051" y="4791076"/>
                        <a:ext cx="87947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9" name="Object 2"/>
          <p:cNvGraphicFramePr>
            <a:graphicFrameLocks noChangeAspect="1"/>
          </p:cNvGraphicFramePr>
          <p:nvPr/>
        </p:nvGraphicFramePr>
        <p:xfrm>
          <a:off x="8112126" y="1397001"/>
          <a:ext cx="15462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850531" imgH="533169" progId="Equation.DSMT4">
                  <p:embed/>
                </p:oleObj>
              </mc:Choice>
              <mc:Fallback>
                <p:oleObj name="Equation" r:id="rId17" imgW="850531" imgH="533169" progId="Equation.DSMT4">
                  <p:embed/>
                  <p:pic>
                    <p:nvPicPr>
                      <p:cNvPr id="6157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26" y="1397001"/>
                        <a:ext cx="1546225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80" name="Object 2"/>
          <p:cNvGraphicFramePr>
            <a:graphicFrameLocks noChangeAspect="1"/>
          </p:cNvGraphicFramePr>
          <p:nvPr/>
        </p:nvGraphicFramePr>
        <p:xfrm>
          <a:off x="8151813" y="2459039"/>
          <a:ext cx="1479550" cy="928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850531" imgH="533169" progId="Equation.DSMT4">
                  <p:embed/>
                </p:oleObj>
              </mc:Choice>
              <mc:Fallback>
                <p:oleObj name="Equation" r:id="rId19" imgW="850531" imgH="533169" progId="Equation.DSMT4">
                  <p:embed/>
                  <p:pic>
                    <p:nvPicPr>
                      <p:cNvPr id="6158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1813" y="2459039"/>
                        <a:ext cx="1479550" cy="928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81" name="Object 2"/>
          <p:cNvGraphicFramePr>
            <a:graphicFrameLocks noChangeAspect="1"/>
          </p:cNvGraphicFramePr>
          <p:nvPr/>
        </p:nvGraphicFramePr>
        <p:xfrm>
          <a:off x="8166100" y="3482975"/>
          <a:ext cx="1614488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926698" imgH="533169" progId="Equation.DSMT4">
                  <p:embed/>
                </p:oleObj>
              </mc:Choice>
              <mc:Fallback>
                <p:oleObj name="Equation" r:id="rId21" imgW="926698" imgH="533169" progId="Equation.DSMT4">
                  <p:embed/>
                  <p:pic>
                    <p:nvPicPr>
                      <p:cNvPr id="61581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6100" y="3482975"/>
                        <a:ext cx="1614488" cy="928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82" name="Object 2"/>
          <p:cNvGraphicFramePr>
            <a:graphicFrameLocks noChangeAspect="1"/>
          </p:cNvGraphicFramePr>
          <p:nvPr/>
        </p:nvGraphicFramePr>
        <p:xfrm>
          <a:off x="8188326" y="4478339"/>
          <a:ext cx="1579563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939392" imgH="533169" progId="Equation.DSMT4">
                  <p:embed/>
                </p:oleObj>
              </mc:Choice>
              <mc:Fallback>
                <p:oleObj name="Equation" r:id="rId23" imgW="939392" imgH="533169" progId="Equation.DSMT4">
                  <p:embed/>
                  <p:pic>
                    <p:nvPicPr>
                      <p:cNvPr id="6158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8326" y="4478339"/>
                        <a:ext cx="1579563" cy="896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8" name="Object 143"/>
          <p:cNvGraphicFramePr>
            <a:graphicFrameLocks noChangeAspect="1"/>
          </p:cNvGraphicFramePr>
          <p:nvPr/>
        </p:nvGraphicFramePr>
        <p:xfrm>
          <a:off x="9688513" y="1719263"/>
          <a:ext cx="488950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53670" imgH="177569" progId="Equation.DSMT4">
                  <p:embed/>
                </p:oleObj>
              </mc:Choice>
              <mc:Fallback>
                <p:oleObj name="Equation" r:id="rId25" imgW="253670" imgH="177569" progId="Equation.DSMT4">
                  <p:embed/>
                  <p:pic>
                    <p:nvPicPr>
                      <p:cNvPr id="278" name="Object 1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88513" y="1719263"/>
                        <a:ext cx="488950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84" name="Object 144"/>
          <p:cNvGraphicFramePr>
            <a:graphicFrameLocks noChangeAspect="1"/>
          </p:cNvGraphicFramePr>
          <p:nvPr/>
        </p:nvGraphicFramePr>
        <p:xfrm>
          <a:off x="9590089" y="2740026"/>
          <a:ext cx="73342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380670" imgH="177646" progId="Equation.DSMT4">
                  <p:embed/>
                </p:oleObj>
              </mc:Choice>
              <mc:Fallback>
                <p:oleObj name="Equation" r:id="rId27" imgW="380670" imgH="177646" progId="Equation.DSMT4">
                  <p:embed/>
                  <p:pic>
                    <p:nvPicPr>
                      <p:cNvPr id="61584" name="Object 1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90089" y="2740026"/>
                        <a:ext cx="733425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85" name="Object 145"/>
          <p:cNvGraphicFramePr>
            <a:graphicFrameLocks noChangeAspect="1"/>
          </p:cNvGraphicFramePr>
          <p:nvPr/>
        </p:nvGraphicFramePr>
        <p:xfrm>
          <a:off x="9788525" y="3798888"/>
          <a:ext cx="685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355292" imgH="164957" progId="Equation.DSMT4">
                  <p:embed/>
                </p:oleObj>
              </mc:Choice>
              <mc:Fallback>
                <p:oleObj name="Equation" r:id="rId29" imgW="355292" imgH="164957" progId="Equation.DSMT4">
                  <p:embed/>
                  <p:pic>
                    <p:nvPicPr>
                      <p:cNvPr id="61585" name="Object 1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88525" y="3798888"/>
                        <a:ext cx="6858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86" name="Object 146"/>
          <p:cNvGraphicFramePr>
            <a:graphicFrameLocks noChangeAspect="1"/>
          </p:cNvGraphicFramePr>
          <p:nvPr/>
        </p:nvGraphicFramePr>
        <p:xfrm>
          <a:off x="8416926" y="5491163"/>
          <a:ext cx="10763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558558" imgH="177723" progId="Equation.DSMT4">
                  <p:embed/>
                </p:oleObj>
              </mc:Choice>
              <mc:Fallback>
                <p:oleObj name="Equation" r:id="rId31" imgW="558558" imgH="177723" progId="Equation.DSMT4">
                  <p:embed/>
                  <p:pic>
                    <p:nvPicPr>
                      <p:cNvPr id="61586" name="Object 1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6926" y="5491163"/>
                        <a:ext cx="1076325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2" name="Oval 281"/>
          <p:cNvSpPr/>
          <p:nvPr/>
        </p:nvSpPr>
        <p:spPr>
          <a:xfrm>
            <a:off x="4618038" y="3981450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83" name="Oval 282"/>
          <p:cNvSpPr/>
          <p:nvPr/>
        </p:nvSpPr>
        <p:spPr>
          <a:xfrm>
            <a:off x="5127625" y="3140075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85" name="Oval 284"/>
          <p:cNvSpPr/>
          <p:nvPr/>
        </p:nvSpPr>
        <p:spPr>
          <a:xfrm>
            <a:off x="4379913" y="5000625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86" name="Oval 285"/>
          <p:cNvSpPr/>
          <p:nvPr/>
        </p:nvSpPr>
        <p:spPr>
          <a:xfrm>
            <a:off x="3649663" y="6281738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87" name="Oval 286"/>
          <p:cNvSpPr/>
          <p:nvPr/>
        </p:nvSpPr>
        <p:spPr>
          <a:xfrm>
            <a:off x="5745163" y="1939925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88" name="Oval 287"/>
          <p:cNvSpPr/>
          <p:nvPr/>
        </p:nvSpPr>
        <p:spPr>
          <a:xfrm>
            <a:off x="4518025" y="2038350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89" name="Oval 288"/>
          <p:cNvSpPr/>
          <p:nvPr/>
        </p:nvSpPr>
        <p:spPr>
          <a:xfrm>
            <a:off x="4452938" y="5765800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90" name="Oval 289"/>
          <p:cNvSpPr/>
          <p:nvPr/>
        </p:nvSpPr>
        <p:spPr>
          <a:xfrm>
            <a:off x="3881438" y="5783263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0975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1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1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1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1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6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61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61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61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1" dur="500"/>
                                        <p:tgtEl>
                                          <p:spTgt spid="61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6" dur="500"/>
                                        <p:tgtEl>
                                          <p:spTgt spid="61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 nodeType="clickPar">
                      <p:stCondLst>
                        <p:cond delay="indefinite"/>
                      </p:stCondLst>
                      <p:childTnLst>
                        <p:par>
                          <p:cTn id="1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 nodeType="clickPar">
                      <p:stCondLst>
                        <p:cond delay="indefinite"/>
                      </p:stCondLst>
                      <p:childTnLst>
                        <p:par>
                          <p:cTn id="1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 nodeType="clickPar">
                      <p:stCondLst>
                        <p:cond delay="indefinite"/>
                      </p:stCondLst>
                      <p:childTnLst>
                        <p:par>
                          <p:cTn id="2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" grpId="0" animBg="1"/>
      <p:bldP spid="283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3512" y="-27384"/>
            <a:ext cx="8507288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Practice: Graph the following function</a:t>
            </a:r>
            <a:br>
              <a:rPr lang="en-CA" dirty="0">
                <a:solidFill>
                  <a:schemeClr val="tx2">
                    <a:satMod val="130000"/>
                  </a:schemeClr>
                </a:solidFill>
              </a:rPr>
            </a:b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7536160" y="491258"/>
          <a:ext cx="2566988" cy="1425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99753" imgH="444307" progId="Equation.DSMT4">
                  <p:embed/>
                </p:oleObj>
              </mc:Choice>
              <mc:Fallback>
                <p:oleObj name="Equation" r:id="rId3" imgW="799753" imgH="444307" progId="Equation.DSMT4">
                  <p:embed/>
                  <p:pic>
                    <p:nvPicPr>
                      <p:cNvPr id="1126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6160" y="491258"/>
                        <a:ext cx="2566988" cy="1425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7" name="TextBox 4"/>
          <p:cNvSpPr txBox="1">
            <a:spLocks noChangeArrowheads="1"/>
          </p:cNvSpPr>
          <p:nvPr/>
        </p:nvSpPr>
        <p:spPr bwMode="auto">
          <a:xfrm>
            <a:off x="1749996" y="915988"/>
            <a:ext cx="37147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  <a:latin typeface="Gill Sans MT" pitchFamily="34" charset="0"/>
              </a:rPr>
              <a:t>1. Find the VA (Denominator)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2011934" y="1339850"/>
          <a:ext cx="16795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61669" imgH="215806" progId="Equation.DSMT4">
                  <p:embed/>
                </p:oleObj>
              </mc:Choice>
              <mc:Fallback>
                <p:oleObj name="Equation" r:id="rId5" imgW="761669" imgH="215806" progId="Equation.DSMT4">
                  <p:embed/>
                  <p:pic>
                    <p:nvPicPr>
                      <p:cNvPr id="51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1934" y="1339850"/>
                        <a:ext cx="1679575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2626296" y="2327275"/>
          <a:ext cx="128746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23586" imgH="368140" progId="Equation.DSMT4">
                  <p:embed/>
                </p:oleObj>
              </mc:Choice>
              <mc:Fallback>
                <p:oleObj name="Equation" r:id="rId7" imgW="723586" imgH="368140" progId="Equation.DSMT4">
                  <p:embed/>
                  <p:pic>
                    <p:nvPicPr>
                      <p:cNvPr id="51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6296" y="2327275"/>
                        <a:ext cx="1287462" cy="654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8" name="TextBox 7"/>
          <p:cNvSpPr txBox="1">
            <a:spLocks noChangeArrowheads="1"/>
          </p:cNvSpPr>
          <p:nvPr/>
        </p:nvSpPr>
        <p:spPr bwMode="auto">
          <a:xfrm>
            <a:off x="1749996" y="2998788"/>
            <a:ext cx="37147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  <a:latin typeface="Gill Sans MT" pitchFamily="34" charset="0"/>
              </a:rPr>
              <a:t>2. Find the HA (Long Division)</a:t>
            </a:r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1559496" y="3571876"/>
          <a:ext cx="2170112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66337" imgH="495085" progId="Equation.DSMT4">
                  <p:embed/>
                </p:oleObj>
              </mc:Choice>
              <mc:Fallback>
                <p:oleObj name="Equation" r:id="rId9" imgW="1066337" imgH="495085" progId="Equation.DSMT4">
                  <p:embed/>
                  <p:pic>
                    <p:nvPicPr>
                      <p:cNvPr id="51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9496" y="3571876"/>
                        <a:ext cx="2170112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2804097" y="3546476"/>
          <a:ext cx="255587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6780" imgH="164814" progId="Equation.DSMT4">
                  <p:embed/>
                </p:oleObj>
              </mc:Choice>
              <mc:Fallback>
                <p:oleObj name="Equation" r:id="rId11" imgW="126780" imgH="164814" progId="Equation.DSMT4">
                  <p:embed/>
                  <p:pic>
                    <p:nvPicPr>
                      <p:cNvPr id="51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4097" y="3546476"/>
                        <a:ext cx="255587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2616771" y="4429125"/>
          <a:ext cx="1147762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634725" imgH="330057" progId="Equation.DSMT4">
                  <p:embed/>
                </p:oleObj>
              </mc:Choice>
              <mc:Fallback>
                <p:oleObj name="Equation" r:id="rId13" imgW="634725" imgH="330057" progId="Equation.DSMT4">
                  <p:embed/>
                  <p:pic>
                    <p:nvPicPr>
                      <p:cNvPr id="51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771" y="4429125"/>
                        <a:ext cx="1147762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2872359" y="5072063"/>
          <a:ext cx="735013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05872" imgH="177569" progId="Equation.DSMT4">
                  <p:embed/>
                </p:oleObj>
              </mc:Choice>
              <mc:Fallback>
                <p:oleObj name="Equation" r:id="rId15" imgW="405872" imgH="177569" progId="Equation.DSMT4">
                  <p:embed/>
                  <p:pic>
                    <p:nvPicPr>
                      <p:cNvPr id="51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2359" y="5072063"/>
                        <a:ext cx="735013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4204272" y="4986339"/>
          <a:ext cx="3127375" cy="484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726451" imgH="266584" progId="Equation.DSMT4">
                  <p:embed/>
                </p:oleObj>
              </mc:Choice>
              <mc:Fallback>
                <p:oleObj name="Equation" r:id="rId17" imgW="1726451" imgH="266584" progId="Equation.DSMT4">
                  <p:embed/>
                  <p:pic>
                    <p:nvPicPr>
                      <p:cNvPr id="51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4272" y="4986339"/>
                        <a:ext cx="3127375" cy="484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3283522" y="5519738"/>
          <a:ext cx="7334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05872" imgH="177569" progId="Equation.DSMT4">
                  <p:embed/>
                </p:oleObj>
              </mc:Choice>
              <mc:Fallback>
                <p:oleObj name="Equation" r:id="rId19" imgW="405872" imgH="177569" progId="Equation.DSMT4">
                  <p:embed/>
                  <p:pic>
                    <p:nvPicPr>
                      <p:cNvPr id="513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3522" y="5519738"/>
                        <a:ext cx="733425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/>
        </p:nvGraphicFramePr>
        <p:xfrm>
          <a:off x="4436046" y="2554289"/>
          <a:ext cx="22796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371600" imgH="215900" progId="Equation.DSMT4">
                  <p:embed/>
                </p:oleObj>
              </mc:Choice>
              <mc:Fallback>
                <p:oleObj name="Equation" r:id="rId21" imgW="1371600" imgH="215900" progId="Equation.DSMT4">
                  <p:embed/>
                  <p:pic>
                    <p:nvPicPr>
                      <p:cNvPr id="513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6046" y="2554289"/>
                        <a:ext cx="2279650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/>
        </p:nvGraphicFramePr>
        <p:xfrm>
          <a:off x="3750247" y="3571876"/>
          <a:ext cx="26177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574117" imgH="215806" progId="Equation.DSMT4">
                  <p:embed/>
                </p:oleObj>
              </mc:Choice>
              <mc:Fallback>
                <p:oleObj name="Equation" r:id="rId23" imgW="1574117" imgH="215806" progId="Equation.DSMT4">
                  <p:embed/>
                  <p:pic>
                    <p:nvPicPr>
                      <p:cNvPr id="51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0247" y="3571876"/>
                        <a:ext cx="2617787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14"/>
          <p:cNvGraphicFramePr>
            <a:graphicFrameLocks noChangeAspect="1"/>
          </p:cNvGraphicFramePr>
          <p:nvPr/>
        </p:nvGraphicFramePr>
        <p:xfrm>
          <a:off x="6699822" y="2393950"/>
          <a:ext cx="25368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574800" imgH="368300" progId="Equation.DSMT4">
                  <p:embed/>
                </p:oleObj>
              </mc:Choice>
              <mc:Fallback>
                <p:oleObj name="Equation" r:id="rId25" imgW="1574800" imgH="368300" progId="Equation.DSMT4">
                  <p:embed/>
                  <p:pic>
                    <p:nvPicPr>
                      <p:cNvPr id="513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9822" y="2393950"/>
                        <a:ext cx="2536825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5" name="Object 15"/>
          <p:cNvGraphicFramePr>
            <a:graphicFrameLocks noChangeAspect="1"/>
          </p:cNvGraphicFramePr>
          <p:nvPr/>
        </p:nvGraphicFramePr>
        <p:xfrm>
          <a:off x="6480746" y="3524251"/>
          <a:ext cx="8699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393529" imgH="203112" progId="Equation.DSMT4">
                  <p:embed/>
                </p:oleObj>
              </mc:Choice>
              <mc:Fallback>
                <p:oleObj name="Equation" r:id="rId27" imgW="393529" imgH="203112" progId="Equation.DSMT4">
                  <p:embed/>
                  <p:pic>
                    <p:nvPicPr>
                      <p:cNvPr id="513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0746" y="3524251"/>
                        <a:ext cx="86995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0" name="Object 3"/>
          <p:cNvGraphicFramePr>
            <a:graphicFrameLocks noChangeAspect="1"/>
          </p:cNvGraphicFramePr>
          <p:nvPr/>
        </p:nvGraphicFramePr>
        <p:xfrm>
          <a:off x="2739009" y="1789113"/>
          <a:ext cx="1058863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571252" imgH="317362" progId="Equation.DSMT4">
                  <p:embed/>
                </p:oleObj>
              </mc:Choice>
              <mc:Fallback>
                <p:oleObj name="Equation" r:id="rId29" imgW="571252" imgH="317362" progId="Equation.DSMT4">
                  <p:embed/>
                  <p:pic>
                    <p:nvPicPr>
                      <p:cNvPr id="5736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9009" y="1789113"/>
                        <a:ext cx="1058863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9896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" grpId="0"/>
      <p:bldP spid="513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12" name="Group 5"/>
          <p:cNvGrpSpPr>
            <a:grpSpLocks noChangeAspect="1"/>
          </p:cNvGrpSpPr>
          <p:nvPr/>
        </p:nvGrpSpPr>
        <p:grpSpPr bwMode="auto">
          <a:xfrm>
            <a:off x="1766889" y="1509714"/>
            <a:ext cx="5286375" cy="5153025"/>
            <a:chOff x="146" y="944"/>
            <a:chExt cx="3330" cy="3246"/>
          </a:xfrm>
        </p:grpSpPr>
        <p:sp>
          <p:nvSpPr>
            <p:cNvPr id="12464" name="Rectangle 6"/>
            <p:cNvSpPr>
              <a:spLocks noChangeArrowheads="1"/>
            </p:cNvSpPr>
            <p:nvPr/>
          </p:nvSpPr>
          <p:spPr bwMode="auto">
            <a:xfrm>
              <a:off x="149" y="962"/>
              <a:ext cx="3324" cy="3210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465" name="AutoShape 4"/>
            <p:cNvSpPr>
              <a:spLocks noChangeAspect="1" noChangeArrowheads="1" noTextEdit="1"/>
            </p:cNvSpPr>
            <p:nvPr/>
          </p:nvSpPr>
          <p:spPr bwMode="auto">
            <a:xfrm>
              <a:off x="146" y="956"/>
              <a:ext cx="3330" cy="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66" name="Line 7"/>
            <p:cNvSpPr>
              <a:spLocks noChangeShapeType="1"/>
            </p:cNvSpPr>
            <p:nvPr/>
          </p:nvSpPr>
          <p:spPr bwMode="auto">
            <a:xfrm flipV="1">
              <a:off x="289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67" name="Line 8"/>
            <p:cNvSpPr>
              <a:spLocks noChangeShapeType="1"/>
            </p:cNvSpPr>
            <p:nvPr/>
          </p:nvSpPr>
          <p:spPr bwMode="auto">
            <a:xfrm flipV="1">
              <a:off x="292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68" name="Line 9"/>
            <p:cNvSpPr>
              <a:spLocks noChangeShapeType="1"/>
            </p:cNvSpPr>
            <p:nvPr/>
          </p:nvSpPr>
          <p:spPr bwMode="auto">
            <a:xfrm flipV="1">
              <a:off x="426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69" name="Line 10"/>
            <p:cNvSpPr>
              <a:spLocks noChangeShapeType="1"/>
            </p:cNvSpPr>
            <p:nvPr/>
          </p:nvSpPr>
          <p:spPr bwMode="auto">
            <a:xfrm flipV="1">
              <a:off x="429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70" name="Line 11"/>
            <p:cNvSpPr>
              <a:spLocks noChangeShapeType="1"/>
            </p:cNvSpPr>
            <p:nvPr/>
          </p:nvSpPr>
          <p:spPr bwMode="auto">
            <a:xfrm flipV="1">
              <a:off x="566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71" name="Line 12"/>
            <p:cNvSpPr>
              <a:spLocks noChangeShapeType="1"/>
            </p:cNvSpPr>
            <p:nvPr/>
          </p:nvSpPr>
          <p:spPr bwMode="auto">
            <a:xfrm flipV="1">
              <a:off x="569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72" name="Line 13"/>
            <p:cNvSpPr>
              <a:spLocks noChangeShapeType="1"/>
            </p:cNvSpPr>
            <p:nvPr/>
          </p:nvSpPr>
          <p:spPr bwMode="auto">
            <a:xfrm flipV="1">
              <a:off x="702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73" name="Line 14"/>
            <p:cNvSpPr>
              <a:spLocks noChangeShapeType="1"/>
            </p:cNvSpPr>
            <p:nvPr/>
          </p:nvSpPr>
          <p:spPr bwMode="auto">
            <a:xfrm flipV="1">
              <a:off x="705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74" name="Line 15"/>
            <p:cNvSpPr>
              <a:spLocks noChangeShapeType="1"/>
            </p:cNvSpPr>
            <p:nvPr/>
          </p:nvSpPr>
          <p:spPr bwMode="auto">
            <a:xfrm flipV="1">
              <a:off x="842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75" name="Line 16"/>
            <p:cNvSpPr>
              <a:spLocks noChangeShapeType="1"/>
            </p:cNvSpPr>
            <p:nvPr/>
          </p:nvSpPr>
          <p:spPr bwMode="auto">
            <a:xfrm flipV="1">
              <a:off x="845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76" name="Line 17"/>
            <p:cNvSpPr>
              <a:spLocks noChangeShapeType="1"/>
            </p:cNvSpPr>
            <p:nvPr/>
          </p:nvSpPr>
          <p:spPr bwMode="auto">
            <a:xfrm flipV="1">
              <a:off x="979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77" name="Line 18"/>
            <p:cNvSpPr>
              <a:spLocks noChangeShapeType="1"/>
            </p:cNvSpPr>
            <p:nvPr/>
          </p:nvSpPr>
          <p:spPr bwMode="auto">
            <a:xfrm flipV="1">
              <a:off x="982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78" name="Line 19"/>
            <p:cNvSpPr>
              <a:spLocks noChangeShapeType="1"/>
            </p:cNvSpPr>
            <p:nvPr/>
          </p:nvSpPr>
          <p:spPr bwMode="auto">
            <a:xfrm flipV="1">
              <a:off x="1118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79" name="Line 20"/>
            <p:cNvSpPr>
              <a:spLocks noChangeShapeType="1"/>
            </p:cNvSpPr>
            <p:nvPr/>
          </p:nvSpPr>
          <p:spPr bwMode="auto">
            <a:xfrm flipV="1">
              <a:off x="1122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80" name="Line 21"/>
            <p:cNvSpPr>
              <a:spLocks noChangeShapeType="1"/>
            </p:cNvSpPr>
            <p:nvPr/>
          </p:nvSpPr>
          <p:spPr bwMode="auto">
            <a:xfrm flipV="1">
              <a:off x="1255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81" name="Line 22"/>
            <p:cNvSpPr>
              <a:spLocks noChangeShapeType="1"/>
            </p:cNvSpPr>
            <p:nvPr/>
          </p:nvSpPr>
          <p:spPr bwMode="auto">
            <a:xfrm flipV="1">
              <a:off x="1258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82" name="Line 23"/>
            <p:cNvSpPr>
              <a:spLocks noChangeShapeType="1"/>
            </p:cNvSpPr>
            <p:nvPr/>
          </p:nvSpPr>
          <p:spPr bwMode="auto">
            <a:xfrm flipV="1">
              <a:off x="1395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83" name="Line 24"/>
            <p:cNvSpPr>
              <a:spLocks noChangeShapeType="1"/>
            </p:cNvSpPr>
            <p:nvPr/>
          </p:nvSpPr>
          <p:spPr bwMode="auto">
            <a:xfrm flipV="1">
              <a:off x="1398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84" name="Line 25"/>
            <p:cNvSpPr>
              <a:spLocks noChangeShapeType="1"/>
            </p:cNvSpPr>
            <p:nvPr/>
          </p:nvSpPr>
          <p:spPr bwMode="auto">
            <a:xfrm flipV="1">
              <a:off x="1531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85" name="Line 26"/>
            <p:cNvSpPr>
              <a:spLocks noChangeShapeType="1"/>
            </p:cNvSpPr>
            <p:nvPr/>
          </p:nvSpPr>
          <p:spPr bwMode="auto">
            <a:xfrm flipV="1">
              <a:off x="1535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86" name="Line 27"/>
            <p:cNvSpPr>
              <a:spLocks noChangeShapeType="1"/>
            </p:cNvSpPr>
            <p:nvPr/>
          </p:nvSpPr>
          <p:spPr bwMode="auto">
            <a:xfrm flipV="1">
              <a:off x="1671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87" name="Line 28"/>
            <p:cNvSpPr>
              <a:spLocks noChangeShapeType="1"/>
            </p:cNvSpPr>
            <p:nvPr/>
          </p:nvSpPr>
          <p:spPr bwMode="auto">
            <a:xfrm flipV="1">
              <a:off x="1674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88" name="Line 29"/>
            <p:cNvSpPr>
              <a:spLocks noChangeShapeType="1"/>
            </p:cNvSpPr>
            <p:nvPr/>
          </p:nvSpPr>
          <p:spPr bwMode="auto">
            <a:xfrm flipV="1">
              <a:off x="1948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89" name="Line 30"/>
            <p:cNvSpPr>
              <a:spLocks noChangeShapeType="1"/>
            </p:cNvSpPr>
            <p:nvPr/>
          </p:nvSpPr>
          <p:spPr bwMode="auto">
            <a:xfrm flipV="1">
              <a:off x="1951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90" name="Line 31"/>
            <p:cNvSpPr>
              <a:spLocks noChangeShapeType="1"/>
            </p:cNvSpPr>
            <p:nvPr/>
          </p:nvSpPr>
          <p:spPr bwMode="auto">
            <a:xfrm flipV="1">
              <a:off x="2084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91" name="Line 32"/>
            <p:cNvSpPr>
              <a:spLocks noChangeShapeType="1"/>
            </p:cNvSpPr>
            <p:nvPr/>
          </p:nvSpPr>
          <p:spPr bwMode="auto">
            <a:xfrm flipV="1">
              <a:off x="2087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92" name="Line 33"/>
            <p:cNvSpPr>
              <a:spLocks noChangeShapeType="1"/>
            </p:cNvSpPr>
            <p:nvPr/>
          </p:nvSpPr>
          <p:spPr bwMode="auto">
            <a:xfrm flipV="1">
              <a:off x="2224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93" name="Line 34"/>
            <p:cNvSpPr>
              <a:spLocks noChangeShapeType="1"/>
            </p:cNvSpPr>
            <p:nvPr/>
          </p:nvSpPr>
          <p:spPr bwMode="auto">
            <a:xfrm flipV="1">
              <a:off x="2227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94" name="Line 35"/>
            <p:cNvSpPr>
              <a:spLocks noChangeShapeType="1"/>
            </p:cNvSpPr>
            <p:nvPr/>
          </p:nvSpPr>
          <p:spPr bwMode="auto">
            <a:xfrm flipV="1">
              <a:off x="2361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95" name="Line 36"/>
            <p:cNvSpPr>
              <a:spLocks noChangeShapeType="1"/>
            </p:cNvSpPr>
            <p:nvPr/>
          </p:nvSpPr>
          <p:spPr bwMode="auto">
            <a:xfrm flipV="1">
              <a:off x="2364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96" name="Line 37"/>
            <p:cNvSpPr>
              <a:spLocks noChangeShapeType="1"/>
            </p:cNvSpPr>
            <p:nvPr/>
          </p:nvSpPr>
          <p:spPr bwMode="auto">
            <a:xfrm flipV="1">
              <a:off x="2500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97" name="Line 38"/>
            <p:cNvSpPr>
              <a:spLocks noChangeShapeType="1"/>
            </p:cNvSpPr>
            <p:nvPr/>
          </p:nvSpPr>
          <p:spPr bwMode="auto">
            <a:xfrm flipV="1">
              <a:off x="2504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98" name="Line 39"/>
            <p:cNvSpPr>
              <a:spLocks noChangeShapeType="1"/>
            </p:cNvSpPr>
            <p:nvPr/>
          </p:nvSpPr>
          <p:spPr bwMode="auto">
            <a:xfrm flipV="1">
              <a:off x="2637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99" name="Line 40"/>
            <p:cNvSpPr>
              <a:spLocks noChangeShapeType="1"/>
            </p:cNvSpPr>
            <p:nvPr/>
          </p:nvSpPr>
          <p:spPr bwMode="auto">
            <a:xfrm flipV="1">
              <a:off x="2640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00" name="Line 41"/>
            <p:cNvSpPr>
              <a:spLocks noChangeShapeType="1"/>
            </p:cNvSpPr>
            <p:nvPr/>
          </p:nvSpPr>
          <p:spPr bwMode="auto">
            <a:xfrm flipV="1">
              <a:off x="2777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01" name="Line 42"/>
            <p:cNvSpPr>
              <a:spLocks noChangeShapeType="1"/>
            </p:cNvSpPr>
            <p:nvPr/>
          </p:nvSpPr>
          <p:spPr bwMode="auto">
            <a:xfrm flipV="1">
              <a:off x="2780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02" name="Line 43"/>
            <p:cNvSpPr>
              <a:spLocks noChangeShapeType="1"/>
            </p:cNvSpPr>
            <p:nvPr/>
          </p:nvSpPr>
          <p:spPr bwMode="auto">
            <a:xfrm flipV="1">
              <a:off x="2913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03" name="Line 44"/>
            <p:cNvSpPr>
              <a:spLocks noChangeShapeType="1"/>
            </p:cNvSpPr>
            <p:nvPr/>
          </p:nvSpPr>
          <p:spPr bwMode="auto">
            <a:xfrm flipV="1">
              <a:off x="2917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04" name="Line 45"/>
            <p:cNvSpPr>
              <a:spLocks noChangeShapeType="1"/>
            </p:cNvSpPr>
            <p:nvPr/>
          </p:nvSpPr>
          <p:spPr bwMode="auto">
            <a:xfrm flipV="1">
              <a:off x="3053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05" name="Line 46"/>
            <p:cNvSpPr>
              <a:spLocks noChangeShapeType="1"/>
            </p:cNvSpPr>
            <p:nvPr/>
          </p:nvSpPr>
          <p:spPr bwMode="auto">
            <a:xfrm flipV="1">
              <a:off x="3056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06" name="Line 47"/>
            <p:cNvSpPr>
              <a:spLocks noChangeShapeType="1"/>
            </p:cNvSpPr>
            <p:nvPr/>
          </p:nvSpPr>
          <p:spPr bwMode="auto">
            <a:xfrm flipV="1">
              <a:off x="3190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07" name="Line 48"/>
            <p:cNvSpPr>
              <a:spLocks noChangeShapeType="1"/>
            </p:cNvSpPr>
            <p:nvPr/>
          </p:nvSpPr>
          <p:spPr bwMode="auto">
            <a:xfrm flipV="1">
              <a:off x="3193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08" name="Line 49"/>
            <p:cNvSpPr>
              <a:spLocks noChangeShapeType="1"/>
            </p:cNvSpPr>
            <p:nvPr/>
          </p:nvSpPr>
          <p:spPr bwMode="auto">
            <a:xfrm flipV="1">
              <a:off x="3330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09" name="Line 50"/>
            <p:cNvSpPr>
              <a:spLocks noChangeShapeType="1"/>
            </p:cNvSpPr>
            <p:nvPr/>
          </p:nvSpPr>
          <p:spPr bwMode="auto">
            <a:xfrm flipV="1">
              <a:off x="3333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10" name="Line 51"/>
            <p:cNvSpPr>
              <a:spLocks noChangeShapeType="1"/>
            </p:cNvSpPr>
            <p:nvPr/>
          </p:nvSpPr>
          <p:spPr bwMode="auto">
            <a:xfrm>
              <a:off x="153" y="4028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11" name="Line 52"/>
            <p:cNvSpPr>
              <a:spLocks noChangeShapeType="1"/>
            </p:cNvSpPr>
            <p:nvPr/>
          </p:nvSpPr>
          <p:spPr bwMode="auto">
            <a:xfrm>
              <a:off x="153" y="4034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12" name="Line 53"/>
            <p:cNvSpPr>
              <a:spLocks noChangeShapeType="1"/>
            </p:cNvSpPr>
            <p:nvPr/>
          </p:nvSpPr>
          <p:spPr bwMode="auto">
            <a:xfrm>
              <a:off x="153" y="3896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13" name="Line 54"/>
            <p:cNvSpPr>
              <a:spLocks noChangeShapeType="1"/>
            </p:cNvSpPr>
            <p:nvPr/>
          </p:nvSpPr>
          <p:spPr bwMode="auto">
            <a:xfrm>
              <a:off x="153" y="3902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14" name="Line 55"/>
            <p:cNvSpPr>
              <a:spLocks noChangeShapeType="1"/>
            </p:cNvSpPr>
            <p:nvPr/>
          </p:nvSpPr>
          <p:spPr bwMode="auto">
            <a:xfrm>
              <a:off x="153" y="3758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15" name="Line 56"/>
            <p:cNvSpPr>
              <a:spLocks noChangeShapeType="1"/>
            </p:cNvSpPr>
            <p:nvPr/>
          </p:nvSpPr>
          <p:spPr bwMode="auto">
            <a:xfrm>
              <a:off x="153" y="3764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16" name="Line 57"/>
            <p:cNvSpPr>
              <a:spLocks noChangeShapeType="1"/>
            </p:cNvSpPr>
            <p:nvPr/>
          </p:nvSpPr>
          <p:spPr bwMode="auto">
            <a:xfrm>
              <a:off x="153" y="3626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17" name="Line 58"/>
            <p:cNvSpPr>
              <a:spLocks noChangeShapeType="1"/>
            </p:cNvSpPr>
            <p:nvPr/>
          </p:nvSpPr>
          <p:spPr bwMode="auto">
            <a:xfrm>
              <a:off x="153" y="3632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18" name="Line 59"/>
            <p:cNvSpPr>
              <a:spLocks noChangeShapeType="1"/>
            </p:cNvSpPr>
            <p:nvPr/>
          </p:nvSpPr>
          <p:spPr bwMode="auto">
            <a:xfrm>
              <a:off x="153" y="3494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19" name="Line 60"/>
            <p:cNvSpPr>
              <a:spLocks noChangeShapeType="1"/>
            </p:cNvSpPr>
            <p:nvPr/>
          </p:nvSpPr>
          <p:spPr bwMode="auto">
            <a:xfrm>
              <a:off x="153" y="3500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20" name="Line 61"/>
            <p:cNvSpPr>
              <a:spLocks noChangeShapeType="1"/>
            </p:cNvSpPr>
            <p:nvPr/>
          </p:nvSpPr>
          <p:spPr bwMode="auto">
            <a:xfrm>
              <a:off x="153" y="3362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21" name="Line 62"/>
            <p:cNvSpPr>
              <a:spLocks noChangeShapeType="1"/>
            </p:cNvSpPr>
            <p:nvPr/>
          </p:nvSpPr>
          <p:spPr bwMode="auto">
            <a:xfrm>
              <a:off x="153" y="3368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22" name="Line 63"/>
            <p:cNvSpPr>
              <a:spLocks noChangeShapeType="1"/>
            </p:cNvSpPr>
            <p:nvPr/>
          </p:nvSpPr>
          <p:spPr bwMode="auto">
            <a:xfrm>
              <a:off x="153" y="3230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23" name="Line 64"/>
            <p:cNvSpPr>
              <a:spLocks noChangeShapeType="1"/>
            </p:cNvSpPr>
            <p:nvPr/>
          </p:nvSpPr>
          <p:spPr bwMode="auto">
            <a:xfrm>
              <a:off x="153" y="3236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24" name="Line 65"/>
            <p:cNvSpPr>
              <a:spLocks noChangeShapeType="1"/>
            </p:cNvSpPr>
            <p:nvPr/>
          </p:nvSpPr>
          <p:spPr bwMode="auto">
            <a:xfrm>
              <a:off x="153" y="3092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25" name="Line 66"/>
            <p:cNvSpPr>
              <a:spLocks noChangeShapeType="1"/>
            </p:cNvSpPr>
            <p:nvPr/>
          </p:nvSpPr>
          <p:spPr bwMode="auto">
            <a:xfrm>
              <a:off x="153" y="3098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26" name="Line 67"/>
            <p:cNvSpPr>
              <a:spLocks noChangeShapeType="1"/>
            </p:cNvSpPr>
            <p:nvPr/>
          </p:nvSpPr>
          <p:spPr bwMode="auto">
            <a:xfrm>
              <a:off x="153" y="2960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27" name="Line 68"/>
            <p:cNvSpPr>
              <a:spLocks noChangeShapeType="1"/>
            </p:cNvSpPr>
            <p:nvPr/>
          </p:nvSpPr>
          <p:spPr bwMode="auto">
            <a:xfrm>
              <a:off x="153" y="2966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28" name="Line 69"/>
            <p:cNvSpPr>
              <a:spLocks noChangeShapeType="1"/>
            </p:cNvSpPr>
            <p:nvPr/>
          </p:nvSpPr>
          <p:spPr bwMode="auto">
            <a:xfrm>
              <a:off x="153" y="2828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29" name="Line 70"/>
            <p:cNvSpPr>
              <a:spLocks noChangeShapeType="1"/>
            </p:cNvSpPr>
            <p:nvPr/>
          </p:nvSpPr>
          <p:spPr bwMode="auto">
            <a:xfrm>
              <a:off x="153" y="2834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30" name="Line 71"/>
            <p:cNvSpPr>
              <a:spLocks noChangeShapeType="1"/>
            </p:cNvSpPr>
            <p:nvPr/>
          </p:nvSpPr>
          <p:spPr bwMode="auto">
            <a:xfrm>
              <a:off x="153" y="2696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31" name="Line 72"/>
            <p:cNvSpPr>
              <a:spLocks noChangeShapeType="1"/>
            </p:cNvSpPr>
            <p:nvPr/>
          </p:nvSpPr>
          <p:spPr bwMode="auto">
            <a:xfrm>
              <a:off x="153" y="2702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32" name="Line 73"/>
            <p:cNvSpPr>
              <a:spLocks noChangeShapeType="1"/>
            </p:cNvSpPr>
            <p:nvPr/>
          </p:nvSpPr>
          <p:spPr bwMode="auto">
            <a:xfrm>
              <a:off x="153" y="2426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33" name="Line 74"/>
            <p:cNvSpPr>
              <a:spLocks noChangeShapeType="1"/>
            </p:cNvSpPr>
            <p:nvPr/>
          </p:nvSpPr>
          <p:spPr bwMode="auto">
            <a:xfrm>
              <a:off x="153" y="2432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34" name="Line 75"/>
            <p:cNvSpPr>
              <a:spLocks noChangeShapeType="1"/>
            </p:cNvSpPr>
            <p:nvPr/>
          </p:nvSpPr>
          <p:spPr bwMode="auto">
            <a:xfrm>
              <a:off x="153" y="2294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35" name="Line 76"/>
            <p:cNvSpPr>
              <a:spLocks noChangeShapeType="1"/>
            </p:cNvSpPr>
            <p:nvPr/>
          </p:nvSpPr>
          <p:spPr bwMode="auto">
            <a:xfrm>
              <a:off x="153" y="2300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36" name="Line 77"/>
            <p:cNvSpPr>
              <a:spLocks noChangeShapeType="1"/>
            </p:cNvSpPr>
            <p:nvPr/>
          </p:nvSpPr>
          <p:spPr bwMode="auto">
            <a:xfrm>
              <a:off x="153" y="2162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37" name="Line 78"/>
            <p:cNvSpPr>
              <a:spLocks noChangeShapeType="1"/>
            </p:cNvSpPr>
            <p:nvPr/>
          </p:nvSpPr>
          <p:spPr bwMode="auto">
            <a:xfrm>
              <a:off x="153" y="2168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38" name="Line 79"/>
            <p:cNvSpPr>
              <a:spLocks noChangeShapeType="1"/>
            </p:cNvSpPr>
            <p:nvPr/>
          </p:nvSpPr>
          <p:spPr bwMode="auto">
            <a:xfrm>
              <a:off x="153" y="2030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39" name="Line 80"/>
            <p:cNvSpPr>
              <a:spLocks noChangeShapeType="1"/>
            </p:cNvSpPr>
            <p:nvPr/>
          </p:nvSpPr>
          <p:spPr bwMode="auto">
            <a:xfrm>
              <a:off x="153" y="2036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40" name="Line 81"/>
            <p:cNvSpPr>
              <a:spLocks noChangeShapeType="1"/>
            </p:cNvSpPr>
            <p:nvPr/>
          </p:nvSpPr>
          <p:spPr bwMode="auto">
            <a:xfrm>
              <a:off x="153" y="1892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41" name="Line 82"/>
            <p:cNvSpPr>
              <a:spLocks noChangeShapeType="1"/>
            </p:cNvSpPr>
            <p:nvPr/>
          </p:nvSpPr>
          <p:spPr bwMode="auto">
            <a:xfrm>
              <a:off x="153" y="1898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42" name="Line 83"/>
            <p:cNvSpPr>
              <a:spLocks noChangeShapeType="1"/>
            </p:cNvSpPr>
            <p:nvPr/>
          </p:nvSpPr>
          <p:spPr bwMode="auto">
            <a:xfrm>
              <a:off x="153" y="1760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43" name="Line 84"/>
            <p:cNvSpPr>
              <a:spLocks noChangeShapeType="1"/>
            </p:cNvSpPr>
            <p:nvPr/>
          </p:nvSpPr>
          <p:spPr bwMode="auto">
            <a:xfrm>
              <a:off x="153" y="1766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44" name="Line 85"/>
            <p:cNvSpPr>
              <a:spLocks noChangeShapeType="1"/>
            </p:cNvSpPr>
            <p:nvPr/>
          </p:nvSpPr>
          <p:spPr bwMode="auto">
            <a:xfrm>
              <a:off x="153" y="1628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45" name="Line 86"/>
            <p:cNvSpPr>
              <a:spLocks noChangeShapeType="1"/>
            </p:cNvSpPr>
            <p:nvPr/>
          </p:nvSpPr>
          <p:spPr bwMode="auto">
            <a:xfrm>
              <a:off x="153" y="1634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46" name="Line 87"/>
            <p:cNvSpPr>
              <a:spLocks noChangeShapeType="1"/>
            </p:cNvSpPr>
            <p:nvPr/>
          </p:nvSpPr>
          <p:spPr bwMode="auto">
            <a:xfrm>
              <a:off x="153" y="1496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47" name="Line 88"/>
            <p:cNvSpPr>
              <a:spLocks noChangeShapeType="1"/>
            </p:cNvSpPr>
            <p:nvPr/>
          </p:nvSpPr>
          <p:spPr bwMode="auto">
            <a:xfrm>
              <a:off x="153" y="1502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48" name="Line 89"/>
            <p:cNvSpPr>
              <a:spLocks noChangeShapeType="1"/>
            </p:cNvSpPr>
            <p:nvPr/>
          </p:nvSpPr>
          <p:spPr bwMode="auto">
            <a:xfrm>
              <a:off x="153" y="1364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49" name="Line 90"/>
            <p:cNvSpPr>
              <a:spLocks noChangeShapeType="1"/>
            </p:cNvSpPr>
            <p:nvPr/>
          </p:nvSpPr>
          <p:spPr bwMode="auto">
            <a:xfrm>
              <a:off x="153" y="1370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50" name="Line 91"/>
            <p:cNvSpPr>
              <a:spLocks noChangeShapeType="1"/>
            </p:cNvSpPr>
            <p:nvPr/>
          </p:nvSpPr>
          <p:spPr bwMode="auto">
            <a:xfrm>
              <a:off x="153" y="1226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51" name="Line 92"/>
            <p:cNvSpPr>
              <a:spLocks noChangeShapeType="1"/>
            </p:cNvSpPr>
            <p:nvPr/>
          </p:nvSpPr>
          <p:spPr bwMode="auto">
            <a:xfrm>
              <a:off x="153" y="1232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52" name="Line 93"/>
            <p:cNvSpPr>
              <a:spLocks noChangeShapeType="1"/>
            </p:cNvSpPr>
            <p:nvPr/>
          </p:nvSpPr>
          <p:spPr bwMode="auto">
            <a:xfrm>
              <a:off x="153" y="1094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53" name="Line 94"/>
            <p:cNvSpPr>
              <a:spLocks noChangeShapeType="1"/>
            </p:cNvSpPr>
            <p:nvPr/>
          </p:nvSpPr>
          <p:spPr bwMode="auto">
            <a:xfrm>
              <a:off x="153" y="1100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54" name="Line 95"/>
            <p:cNvSpPr>
              <a:spLocks noChangeShapeType="1"/>
            </p:cNvSpPr>
            <p:nvPr/>
          </p:nvSpPr>
          <p:spPr bwMode="auto">
            <a:xfrm>
              <a:off x="153" y="2552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55" name="Line 96"/>
            <p:cNvSpPr>
              <a:spLocks noChangeShapeType="1"/>
            </p:cNvSpPr>
            <p:nvPr/>
          </p:nvSpPr>
          <p:spPr bwMode="auto">
            <a:xfrm>
              <a:off x="153" y="2558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56" name="Line 97"/>
            <p:cNvSpPr>
              <a:spLocks noChangeShapeType="1"/>
            </p:cNvSpPr>
            <p:nvPr/>
          </p:nvSpPr>
          <p:spPr bwMode="auto">
            <a:xfrm>
              <a:off x="153" y="2564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57" name="Line 98"/>
            <p:cNvSpPr>
              <a:spLocks noChangeShapeType="1"/>
            </p:cNvSpPr>
            <p:nvPr/>
          </p:nvSpPr>
          <p:spPr bwMode="auto">
            <a:xfrm>
              <a:off x="153" y="2570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58" name="Rectangle 99"/>
            <p:cNvSpPr>
              <a:spLocks noChangeArrowheads="1"/>
            </p:cNvSpPr>
            <p:nvPr/>
          </p:nvSpPr>
          <p:spPr bwMode="auto">
            <a:xfrm>
              <a:off x="3405" y="2372"/>
              <a:ext cx="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12559" name="Freeform 100"/>
            <p:cNvSpPr>
              <a:spLocks/>
            </p:cNvSpPr>
            <p:nvPr/>
          </p:nvSpPr>
          <p:spPr bwMode="auto">
            <a:xfrm>
              <a:off x="3437" y="2510"/>
              <a:ext cx="29" cy="108"/>
            </a:xfrm>
            <a:custGeom>
              <a:avLst/>
              <a:gdLst>
                <a:gd name="T0" fmla="*/ 0 w 29"/>
                <a:gd name="T1" fmla="*/ 0 h 108"/>
                <a:gd name="T2" fmla="*/ 29 w 29"/>
                <a:gd name="T3" fmla="*/ 54 h 108"/>
                <a:gd name="T4" fmla="*/ 0 w 29"/>
                <a:gd name="T5" fmla="*/ 108 h 108"/>
                <a:gd name="T6" fmla="*/ 0 w 29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108"/>
                <a:gd name="T14" fmla="*/ 29 w 29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108">
                  <a:moveTo>
                    <a:pt x="0" y="0"/>
                  </a:moveTo>
                  <a:lnTo>
                    <a:pt x="29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560" name="Line 101"/>
            <p:cNvSpPr>
              <a:spLocks noChangeShapeType="1"/>
            </p:cNvSpPr>
            <p:nvPr/>
          </p:nvSpPr>
          <p:spPr bwMode="auto">
            <a:xfrm flipV="1">
              <a:off x="1804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61" name="Line 102"/>
            <p:cNvSpPr>
              <a:spLocks noChangeShapeType="1"/>
            </p:cNvSpPr>
            <p:nvPr/>
          </p:nvSpPr>
          <p:spPr bwMode="auto">
            <a:xfrm flipV="1">
              <a:off x="1808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62" name="Line 103"/>
            <p:cNvSpPr>
              <a:spLocks noChangeShapeType="1"/>
            </p:cNvSpPr>
            <p:nvPr/>
          </p:nvSpPr>
          <p:spPr bwMode="auto">
            <a:xfrm flipV="1">
              <a:off x="1811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63" name="Line 104"/>
            <p:cNvSpPr>
              <a:spLocks noChangeShapeType="1"/>
            </p:cNvSpPr>
            <p:nvPr/>
          </p:nvSpPr>
          <p:spPr bwMode="auto">
            <a:xfrm flipV="1">
              <a:off x="1814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64" name="Rectangle 105"/>
            <p:cNvSpPr>
              <a:spLocks noChangeArrowheads="1"/>
            </p:cNvSpPr>
            <p:nvPr/>
          </p:nvSpPr>
          <p:spPr bwMode="auto">
            <a:xfrm>
              <a:off x="1850" y="950"/>
              <a:ext cx="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12565" name="Freeform 106"/>
            <p:cNvSpPr>
              <a:spLocks/>
            </p:cNvSpPr>
            <p:nvPr/>
          </p:nvSpPr>
          <p:spPr bwMode="auto">
            <a:xfrm>
              <a:off x="1782" y="968"/>
              <a:ext cx="58" cy="54"/>
            </a:xfrm>
            <a:custGeom>
              <a:avLst/>
              <a:gdLst>
                <a:gd name="T0" fmla="*/ 0 w 58"/>
                <a:gd name="T1" fmla="*/ 54 h 54"/>
                <a:gd name="T2" fmla="*/ 29 w 58"/>
                <a:gd name="T3" fmla="*/ 0 h 54"/>
                <a:gd name="T4" fmla="*/ 58 w 58"/>
                <a:gd name="T5" fmla="*/ 54 h 54"/>
                <a:gd name="T6" fmla="*/ 0 w 58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54"/>
                <a:gd name="T14" fmla="*/ 58 w 58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54">
                  <a:moveTo>
                    <a:pt x="0" y="54"/>
                  </a:moveTo>
                  <a:lnTo>
                    <a:pt x="29" y="0"/>
                  </a:lnTo>
                  <a:lnTo>
                    <a:pt x="58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566" name="Rectangle 107"/>
            <p:cNvSpPr>
              <a:spLocks noChangeArrowheads="1"/>
            </p:cNvSpPr>
            <p:nvPr/>
          </p:nvSpPr>
          <p:spPr bwMode="auto">
            <a:xfrm>
              <a:off x="149" y="962"/>
              <a:ext cx="3324" cy="321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67" name="Line 108"/>
            <p:cNvSpPr>
              <a:spLocks noChangeShapeType="1"/>
            </p:cNvSpPr>
            <p:nvPr/>
          </p:nvSpPr>
          <p:spPr bwMode="auto">
            <a:xfrm>
              <a:off x="429" y="2534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68" name="Rectangle 109"/>
            <p:cNvSpPr>
              <a:spLocks noChangeArrowheads="1"/>
            </p:cNvSpPr>
            <p:nvPr/>
          </p:nvSpPr>
          <p:spPr bwMode="auto">
            <a:xfrm>
              <a:off x="396" y="2600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12569" name="Line 110"/>
            <p:cNvSpPr>
              <a:spLocks noChangeShapeType="1"/>
            </p:cNvSpPr>
            <p:nvPr/>
          </p:nvSpPr>
          <p:spPr bwMode="auto">
            <a:xfrm>
              <a:off x="705" y="2534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70" name="Rectangle 111"/>
            <p:cNvSpPr>
              <a:spLocks noChangeArrowheads="1"/>
            </p:cNvSpPr>
            <p:nvPr/>
          </p:nvSpPr>
          <p:spPr bwMode="auto">
            <a:xfrm>
              <a:off x="673" y="2600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12571" name="Line 112"/>
            <p:cNvSpPr>
              <a:spLocks noChangeShapeType="1"/>
            </p:cNvSpPr>
            <p:nvPr/>
          </p:nvSpPr>
          <p:spPr bwMode="auto">
            <a:xfrm>
              <a:off x="982" y="2534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72" name="Rectangle 113"/>
            <p:cNvSpPr>
              <a:spLocks noChangeArrowheads="1"/>
            </p:cNvSpPr>
            <p:nvPr/>
          </p:nvSpPr>
          <p:spPr bwMode="auto">
            <a:xfrm>
              <a:off x="949" y="2600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/>
            </a:p>
          </p:txBody>
        </p:sp>
        <p:sp>
          <p:nvSpPr>
            <p:cNvPr id="12573" name="Line 114"/>
            <p:cNvSpPr>
              <a:spLocks noChangeShapeType="1"/>
            </p:cNvSpPr>
            <p:nvPr/>
          </p:nvSpPr>
          <p:spPr bwMode="auto">
            <a:xfrm>
              <a:off x="1258" y="2534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74" name="Rectangle 115"/>
            <p:cNvSpPr>
              <a:spLocks noChangeArrowheads="1"/>
            </p:cNvSpPr>
            <p:nvPr/>
          </p:nvSpPr>
          <p:spPr bwMode="auto">
            <a:xfrm>
              <a:off x="1226" y="2600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12575" name="Line 116"/>
            <p:cNvSpPr>
              <a:spLocks noChangeShapeType="1"/>
            </p:cNvSpPr>
            <p:nvPr/>
          </p:nvSpPr>
          <p:spPr bwMode="auto">
            <a:xfrm>
              <a:off x="1535" y="2534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76" name="Rectangle 117"/>
            <p:cNvSpPr>
              <a:spLocks noChangeArrowheads="1"/>
            </p:cNvSpPr>
            <p:nvPr/>
          </p:nvSpPr>
          <p:spPr bwMode="auto">
            <a:xfrm>
              <a:off x="1502" y="2600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12577" name="Rectangle 118"/>
            <p:cNvSpPr>
              <a:spLocks noChangeArrowheads="1"/>
            </p:cNvSpPr>
            <p:nvPr/>
          </p:nvSpPr>
          <p:spPr bwMode="auto">
            <a:xfrm>
              <a:off x="1824" y="2600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12578" name="Line 119"/>
            <p:cNvSpPr>
              <a:spLocks noChangeShapeType="1"/>
            </p:cNvSpPr>
            <p:nvPr/>
          </p:nvSpPr>
          <p:spPr bwMode="auto">
            <a:xfrm>
              <a:off x="2087" y="2534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79" name="Rectangle 120"/>
            <p:cNvSpPr>
              <a:spLocks noChangeArrowheads="1"/>
            </p:cNvSpPr>
            <p:nvPr/>
          </p:nvSpPr>
          <p:spPr bwMode="auto">
            <a:xfrm>
              <a:off x="2091" y="2600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12580" name="Line 121"/>
            <p:cNvSpPr>
              <a:spLocks noChangeShapeType="1"/>
            </p:cNvSpPr>
            <p:nvPr/>
          </p:nvSpPr>
          <p:spPr bwMode="auto">
            <a:xfrm>
              <a:off x="2364" y="2534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81" name="Rectangle 122"/>
            <p:cNvSpPr>
              <a:spLocks noChangeArrowheads="1"/>
            </p:cNvSpPr>
            <p:nvPr/>
          </p:nvSpPr>
          <p:spPr bwMode="auto">
            <a:xfrm>
              <a:off x="2367" y="2600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12582" name="Line 123"/>
            <p:cNvSpPr>
              <a:spLocks noChangeShapeType="1"/>
            </p:cNvSpPr>
            <p:nvPr/>
          </p:nvSpPr>
          <p:spPr bwMode="auto">
            <a:xfrm>
              <a:off x="2640" y="2534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83" name="Rectangle 124"/>
            <p:cNvSpPr>
              <a:spLocks noChangeArrowheads="1"/>
            </p:cNvSpPr>
            <p:nvPr/>
          </p:nvSpPr>
          <p:spPr bwMode="auto">
            <a:xfrm>
              <a:off x="2644" y="2600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12584" name="Line 125"/>
            <p:cNvSpPr>
              <a:spLocks noChangeShapeType="1"/>
            </p:cNvSpPr>
            <p:nvPr/>
          </p:nvSpPr>
          <p:spPr bwMode="auto">
            <a:xfrm>
              <a:off x="2917" y="2534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85" name="Rectangle 126"/>
            <p:cNvSpPr>
              <a:spLocks noChangeArrowheads="1"/>
            </p:cNvSpPr>
            <p:nvPr/>
          </p:nvSpPr>
          <p:spPr bwMode="auto">
            <a:xfrm>
              <a:off x="2920" y="2600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12586" name="Line 127"/>
            <p:cNvSpPr>
              <a:spLocks noChangeShapeType="1"/>
            </p:cNvSpPr>
            <p:nvPr/>
          </p:nvSpPr>
          <p:spPr bwMode="auto">
            <a:xfrm>
              <a:off x="3193" y="2534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87" name="Rectangle 128"/>
            <p:cNvSpPr>
              <a:spLocks noChangeArrowheads="1"/>
            </p:cNvSpPr>
            <p:nvPr/>
          </p:nvSpPr>
          <p:spPr bwMode="auto">
            <a:xfrm>
              <a:off x="3196" y="2600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12588" name="Rectangle 129"/>
            <p:cNvSpPr>
              <a:spLocks noChangeArrowheads="1"/>
            </p:cNvSpPr>
            <p:nvPr/>
          </p:nvSpPr>
          <p:spPr bwMode="auto">
            <a:xfrm>
              <a:off x="1694" y="3842"/>
              <a:ext cx="20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-10</a:t>
              </a:r>
              <a:endParaRPr lang="en-US"/>
            </a:p>
          </p:txBody>
        </p:sp>
        <p:sp>
          <p:nvSpPr>
            <p:cNvPr id="12589" name="Line 130"/>
            <p:cNvSpPr>
              <a:spLocks noChangeShapeType="1"/>
            </p:cNvSpPr>
            <p:nvPr/>
          </p:nvSpPr>
          <p:spPr bwMode="auto">
            <a:xfrm>
              <a:off x="1795" y="3902"/>
              <a:ext cx="3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90" name="Rectangle 131"/>
            <p:cNvSpPr>
              <a:spLocks noChangeArrowheads="1"/>
            </p:cNvSpPr>
            <p:nvPr/>
          </p:nvSpPr>
          <p:spPr bwMode="auto">
            <a:xfrm>
              <a:off x="1726" y="3176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12591" name="Line 132"/>
            <p:cNvSpPr>
              <a:spLocks noChangeShapeType="1"/>
            </p:cNvSpPr>
            <p:nvPr/>
          </p:nvSpPr>
          <p:spPr bwMode="auto">
            <a:xfrm>
              <a:off x="1795" y="3236"/>
              <a:ext cx="3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92" name="Rectangle 133"/>
            <p:cNvSpPr>
              <a:spLocks noChangeArrowheads="1"/>
            </p:cNvSpPr>
            <p:nvPr/>
          </p:nvSpPr>
          <p:spPr bwMode="auto">
            <a:xfrm>
              <a:off x="1759" y="1838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12593" name="Line 134"/>
            <p:cNvSpPr>
              <a:spLocks noChangeShapeType="1"/>
            </p:cNvSpPr>
            <p:nvPr/>
          </p:nvSpPr>
          <p:spPr bwMode="auto">
            <a:xfrm>
              <a:off x="1795" y="1898"/>
              <a:ext cx="3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94" name="Rectangle 135"/>
            <p:cNvSpPr>
              <a:spLocks noChangeArrowheads="1"/>
            </p:cNvSpPr>
            <p:nvPr/>
          </p:nvSpPr>
          <p:spPr bwMode="auto">
            <a:xfrm>
              <a:off x="1726" y="1172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10</a:t>
              </a:r>
              <a:endParaRPr lang="en-US"/>
            </a:p>
          </p:txBody>
        </p:sp>
        <p:sp>
          <p:nvSpPr>
            <p:cNvPr id="12595" name="Line 136"/>
            <p:cNvSpPr>
              <a:spLocks noChangeShapeType="1"/>
            </p:cNvSpPr>
            <p:nvPr/>
          </p:nvSpPr>
          <p:spPr bwMode="auto">
            <a:xfrm>
              <a:off x="1795" y="1232"/>
              <a:ext cx="3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96" name="Freeform 137"/>
            <p:cNvSpPr>
              <a:spLocks/>
            </p:cNvSpPr>
            <p:nvPr/>
          </p:nvSpPr>
          <p:spPr bwMode="auto">
            <a:xfrm>
              <a:off x="153" y="962"/>
              <a:ext cx="1287" cy="1326"/>
            </a:xfrm>
            <a:custGeom>
              <a:avLst/>
              <a:gdLst>
                <a:gd name="T0" fmla="*/ 20 w 396"/>
                <a:gd name="T1" fmla="*/ 1326 h 221"/>
                <a:gd name="T2" fmla="*/ 45 w 396"/>
                <a:gd name="T3" fmla="*/ 1326 h 221"/>
                <a:gd name="T4" fmla="*/ 72 w 396"/>
                <a:gd name="T5" fmla="*/ 1326 h 221"/>
                <a:gd name="T6" fmla="*/ 97 w 396"/>
                <a:gd name="T7" fmla="*/ 1326 h 221"/>
                <a:gd name="T8" fmla="*/ 124 w 396"/>
                <a:gd name="T9" fmla="*/ 1326 h 221"/>
                <a:gd name="T10" fmla="*/ 150 w 396"/>
                <a:gd name="T11" fmla="*/ 1326 h 221"/>
                <a:gd name="T12" fmla="*/ 175 w 396"/>
                <a:gd name="T13" fmla="*/ 1326 h 221"/>
                <a:gd name="T14" fmla="*/ 201 w 396"/>
                <a:gd name="T15" fmla="*/ 1326 h 221"/>
                <a:gd name="T16" fmla="*/ 228 w 396"/>
                <a:gd name="T17" fmla="*/ 1320 h 221"/>
                <a:gd name="T18" fmla="*/ 254 w 396"/>
                <a:gd name="T19" fmla="*/ 1320 h 221"/>
                <a:gd name="T20" fmla="*/ 280 w 396"/>
                <a:gd name="T21" fmla="*/ 1320 h 221"/>
                <a:gd name="T22" fmla="*/ 306 w 396"/>
                <a:gd name="T23" fmla="*/ 1320 h 221"/>
                <a:gd name="T24" fmla="*/ 331 w 396"/>
                <a:gd name="T25" fmla="*/ 1320 h 221"/>
                <a:gd name="T26" fmla="*/ 357 w 396"/>
                <a:gd name="T27" fmla="*/ 1320 h 221"/>
                <a:gd name="T28" fmla="*/ 383 w 396"/>
                <a:gd name="T29" fmla="*/ 1320 h 221"/>
                <a:gd name="T30" fmla="*/ 409 w 396"/>
                <a:gd name="T31" fmla="*/ 1320 h 221"/>
                <a:gd name="T32" fmla="*/ 436 w 396"/>
                <a:gd name="T33" fmla="*/ 1314 h 221"/>
                <a:gd name="T34" fmla="*/ 462 w 396"/>
                <a:gd name="T35" fmla="*/ 1314 h 221"/>
                <a:gd name="T36" fmla="*/ 488 w 396"/>
                <a:gd name="T37" fmla="*/ 1314 h 221"/>
                <a:gd name="T38" fmla="*/ 514 w 396"/>
                <a:gd name="T39" fmla="*/ 1314 h 221"/>
                <a:gd name="T40" fmla="*/ 540 w 396"/>
                <a:gd name="T41" fmla="*/ 1314 h 221"/>
                <a:gd name="T42" fmla="*/ 566 w 396"/>
                <a:gd name="T43" fmla="*/ 1308 h 221"/>
                <a:gd name="T44" fmla="*/ 592 w 396"/>
                <a:gd name="T45" fmla="*/ 1308 h 221"/>
                <a:gd name="T46" fmla="*/ 618 w 396"/>
                <a:gd name="T47" fmla="*/ 1308 h 221"/>
                <a:gd name="T48" fmla="*/ 644 w 396"/>
                <a:gd name="T49" fmla="*/ 1308 h 221"/>
                <a:gd name="T50" fmla="*/ 669 w 396"/>
                <a:gd name="T51" fmla="*/ 1302 h 221"/>
                <a:gd name="T52" fmla="*/ 695 w 396"/>
                <a:gd name="T53" fmla="*/ 1302 h 221"/>
                <a:gd name="T54" fmla="*/ 721 w 396"/>
                <a:gd name="T55" fmla="*/ 1296 h 221"/>
                <a:gd name="T56" fmla="*/ 747 w 396"/>
                <a:gd name="T57" fmla="*/ 1296 h 221"/>
                <a:gd name="T58" fmla="*/ 773 w 396"/>
                <a:gd name="T59" fmla="*/ 1290 h 221"/>
                <a:gd name="T60" fmla="*/ 799 w 396"/>
                <a:gd name="T61" fmla="*/ 1290 h 221"/>
                <a:gd name="T62" fmla="*/ 825 w 396"/>
                <a:gd name="T63" fmla="*/ 1284 h 221"/>
                <a:gd name="T64" fmla="*/ 852 w 396"/>
                <a:gd name="T65" fmla="*/ 1284 h 221"/>
                <a:gd name="T66" fmla="*/ 878 w 396"/>
                <a:gd name="T67" fmla="*/ 1278 h 221"/>
                <a:gd name="T68" fmla="*/ 904 w 396"/>
                <a:gd name="T69" fmla="*/ 1272 h 221"/>
                <a:gd name="T70" fmla="*/ 930 w 396"/>
                <a:gd name="T71" fmla="*/ 1266 h 221"/>
                <a:gd name="T72" fmla="*/ 956 w 396"/>
                <a:gd name="T73" fmla="*/ 1260 h 221"/>
                <a:gd name="T74" fmla="*/ 982 w 396"/>
                <a:gd name="T75" fmla="*/ 1248 h 221"/>
                <a:gd name="T76" fmla="*/ 1008 w 396"/>
                <a:gd name="T77" fmla="*/ 1242 h 221"/>
                <a:gd name="T78" fmla="*/ 1034 w 396"/>
                <a:gd name="T79" fmla="*/ 1230 h 221"/>
                <a:gd name="T80" fmla="*/ 1060 w 396"/>
                <a:gd name="T81" fmla="*/ 1212 h 221"/>
                <a:gd name="T82" fmla="*/ 1086 w 396"/>
                <a:gd name="T83" fmla="*/ 1194 h 221"/>
                <a:gd name="T84" fmla="*/ 1112 w 396"/>
                <a:gd name="T85" fmla="*/ 1170 h 221"/>
                <a:gd name="T86" fmla="*/ 1138 w 396"/>
                <a:gd name="T87" fmla="*/ 1140 h 221"/>
                <a:gd name="T88" fmla="*/ 1164 w 396"/>
                <a:gd name="T89" fmla="*/ 1104 h 221"/>
                <a:gd name="T90" fmla="*/ 1190 w 396"/>
                <a:gd name="T91" fmla="*/ 1044 h 221"/>
                <a:gd name="T92" fmla="*/ 1216 w 396"/>
                <a:gd name="T93" fmla="*/ 960 h 221"/>
                <a:gd name="T94" fmla="*/ 1242 w 396"/>
                <a:gd name="T95" fmla="*/ 816 h 221"/>
                <a:gd name="T96" fmla="*/ 1264 w 396"/>
                <a:gd name="T97" fmla="*/ 582 h 221"/>
                <a:gd name="T98" fmla="*/ 1277 w 396"/>
                <a:gd name="T99" fmla="*/ 324 h 221"/>
                <a:gd name="T100" fmla="*/ 1284 w 396"/>
                <a:gd name="T101" fmla="*/ 126 h 2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96"/>
                <a:gd name="T154" fmla="*/ 0 h 221"/>
                <a:gd name="T155" fmla="*/ 396 w 396"/>
                <a:gd name="T156" fmla="*/ 221 h 2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96" h="221">
                  <a:moveTo>
                    <a:pt x="0" y="221"/>
                  </a:moveTo>
                  <a:lnTo>
                    <a:pt x="2" y="221"/>
                  </a:lnTo>
                  <a:lnTo>
                    <a:pt x="4" y="221"/>
                  </a:lnTo>
                  <a:lnTo>
                    <a:pt x="6" y="221"/>
                  </a:lnTo>
                  <a:lnTo>
                    <a:pt x="8" y="221"/>
                  </a:lnTo>
                  <a:lnTo>
                    <a:pt x="10" y="221"/>
                  </a:lnTo>
                  <a:lnTo>
                    <a:pt x="12" y="221"/>
                  </a:lnTo>
                  <a:lnTo>
                    <a:pt x="14" y="221"/>
                  </a:lnTo>
                  <a:lnTo>
                    <a:pt x="16" y="221"/>
                  </a:lnTo>
                  <a:lnTo>
                    <a:pt x="18" y="221"/>
                  </a:lnTo>
                  <a:lnTo>
                    <a:pt x="20" y="221"/>
                  </a:lnTo>
                  <a:lnTo>
                    <a:pt x="22" y="221"/>
                  </a:lnTo>
                  <a:lnTo>
                    <a:pt x="24" y="221"/>
                  </a:lnTo>
                  <a:lnTo>
                    <a:pt x="26" y="221"/>
                  </a:lnTo>
                  <a:lnTo>
                    <a:pt x="28" y="221"/>
                  </a:lnTo>
                  <a:lnTo>
                    <a:pt x="30" y="221"/>
                  </a:lnTo>
                  <a:lnTo>
                    <a:pt x="32" y="221"/>
                  </a:lnTo>
                  <a:lnTo>
                    <a:pt x="34" y="221"/>
                  </a:lnTo>
                  <a:lnTo>
                    <a:pt x="36" y="221"/>
                  </a:lnTo>
                  <a:lnTo>
                    <a:pt x="38" y="221"/>
                  </a:lnTo>
                  <a:lnTo>
                    <a:pt x="40" y="221"/>
                  </a:lnTo>
                  <a:lnTo>
                    <a:pt x="42" y="221"/>
                  </a:lnTo>
                  <a:lnTo>
                    <a:pt x="44" y="221"/>
                  </a:lnTo>
                  <a:lnTo>
                    <a:pt x="46" y="221"/>
                  </a:lnTo>
                  <a:lnTo>
                    <a:pt x="48" y="221"/>
                  </a:lnTo>
                  <a:lnTo>
                    <a:pt x="50" y="221"/>
                  </a:lnTo>
                  <a:lnTo>
                    <a:pt x="52" y="221"/>
                  </a:lnTo>
                  <a:lnTo>
                    <a:pt x="54" y="221"/>
                  </a:lnTo>
                  <a:lnTo>
                    <a:pt x="56" y="221"/>
                  </a:lnTo>
                  <a:lnTo>
                    <a:pt x="58" y="221"/>
                  </a:lnTo>
                  <a:lnTo>
                    <a:pt x="60" y="221"/>
                  </a:lnTo>
                  <a:lnTo>
                    <a:pt x="62" y="221"/>
                  </a:lnTo>
                  <a:lnTo>
                    <a:pt x="64" y="221"/>
                  </a:lnTo>
                  <a:lnTo>
                    <a:pt x="66" y="220"/>
                  </a:lnTo>
                  <a:lnTo>
                    <a:pt x="68" y="220"/>
                  </a:lnTo>
                  <a:lnTo>
                    <a:pt x="70" y="220"/>
                  </a:lnTo>
                  <a:lnTo>
                    <a:pt x="72" y="220"/>
                  </a:lnTo>
                  <a:lnTo>
                    <a:pt x="74" y="220"/>
                  </a:lnTo>
                  <a:lnTo>
                    <a:pt x="76" y="220"/>
                  </a:lnTo>
                  <a:lnTo>
                    <a:pt x="78" y="220"/>
                  </a:lnTo>
                  <a:lnTo>
                    <a:pt x="80" y="220"/>
                  </a:lnTo>
                  <a:lnTo>
                    <a:pt x="82" y="220"/>
                  </a:lnTo>
                  <a:lnTo>
                    <a:pt x="84" y="220"/>
                  </a:lnTo>
                  <a:lnTo>
                    <a:pt x="86" y="220"/>
                  </a:lnTo>
                  <a:lnTo>
                    <a:pt x="88" y="220"/>
                  </a:lnTo>
                  <a:lnTo>
                    <a:pt x="90" y="220"/>
                  </a:lnTo>
                  <a:lnTo>
                    <a:pt x="92" y="220"/>
                  </a:lnTo>
                  <a:lnTo>
                    <a:pt x="94" y="220"/>
                  </a:lnTo>
                  <a:lnTo>
                    <a:pt x="96" y="220"/>
                  </a:lnTo>
                  <a:lnTo>
                    <a:pt x="98" y="220"/>
                  </a:lnTo>
                  <a:lnTo>
                    <a:pt x="100" y="220"/>
                  </a:lnTo>
                  <a:lnTo>
                    <a:pt x="102" y="220"/>
                  </a:lnTo>
                  <a:lnTo>
                    <a:pt x="104" y="220"/>
                  </a:lnTo>
                  <a:lnTo>
                    <a:pt x="106" y="220"/>
                  </a:lnTo>
                  <a:lnTo>
                    <a:pt x="108" y="220"/>
                  </a:lnTo>
                  <a:lnTo>
                    <a:pt x="110" y="220"/>
                  </a:lnTo>
                  <a:lnTo>
                    <a:pt x="112" y="220"/>
                  </a:lnTo>
                  <a:lnTo>
                    <a:pt x="114" y="220"/>
                  </a:lnTo>
                  <a:lnTo>
                    <a:pt x="116" y="220"/>
                  </a:lnTo>
                  <a:lnTo>
                    <a:pt x="118" y="220"/>
                  </a:lnTo>
                  <a:lnTo>
                    <a:pt x="120" y="220"/>
                  </a:lnTo>
                  <a:lnTo>
                    <a:pt x="122" y="220"/>
                  </a:lnTo>
                  <a:lnTo>
                    <a:pt x="124" y="220"/>
                  </a:lnTo>
                  <a:lnTo>
                    <a:pt x="126" y="220"/>
                  </a:lnTo>
                  <a:lnTo>
                    <a:pt x="128" y="220"/>
                  </a:lnTo>
                  <a:lnTo>
                    <a:pt x="130" y="219"/>
                  </a:lnTo>
                  <a:lnTo>
                    <a:pt x="132" y="219"/>
                  </a:lnTo>
                  <a:lnTo>
                    <a:pt x="134" y="219"/>
                  </a:lnTo>
                  <a:lnTo>
                    <a:pt x="136" y="219"/>
                  </a:lnTo>
                  <a:lnTo>
                    <a:pt x="138" y="219"/>
                  </a:lnTo>
                  <a:lnTo>
                    <a:pt x="140" y="219"/>
                  </a:lnTo>
                  <a:lnTo>
                    <a:pt x="142" y="219"/>
                  </a:lnTo>
                  <a:lnTo>
                    <a:pt x="144" y="219"/>
                  </a:lnTo>
                  <a:lnTo>
                    <a:pt x="146" y="219"/>
                  </a:lnTo>
                  <a:lnTo>
                    <a:pt x="148" y="219"/>
                  </a:lnTo>
                  <a:lnTo>
                    <a:pt x="150" y="219"/>
                  </a:lnTo>
                  <a:lnTo>
                    <a:pt x="152" y="219"/>
                  </a:lnTo>
                  <a:lnTo>
                    <a:pt x="154" y="219"/>
                  </a:lnTo>
                  <a:lnTo>
                    <a:pt x="156" y="219"/>
                  </a:lnTo>
                  <a:lnTo>
                    <a:pt x="158" y="219"/>
                  </a:lnTo>
                  <a:lnTo>
                    <a:pt x="160" y="219"/>
                  </a:lnTo>
                  <a:lnTo>
                    <a:pt x="162" y="219"/>
                  </a:lnTo>
                  <a:lnTo>
                    <a:pt x="164" y="219"/>
                  </a:lnTo>
                  <a:lnTo>
                    <a:pt x="166" y="219"/>
                  </a:lnTo>
                  <a:lnTo>
                    <a:pt x="168" y="219"/>
                  </a:lnTo>
                  <a:lnTo>
                    <a:pt x="170" y="218"/>
                  </a:lnTo>
                  <a:lnTo>
                    <a:pt x="172" y="218"/>
                  </a:lnTo>
                  <a:lnTo>
                    <a:pt x="174" y="218"/>
                  </a:lnTo>
                  <a:lnTo>
                    <a:pt x="176" y="218"/>
                  </a:lnTo>
                  <a:lnTo>
                    <a:pt x="178" y="218"/>
                  </a:lnTo>
                  <a:lnTo>
                    <a:pt x="180" y="218"/>
                  </a:lnTo>
                  <a:lnTo>
                    <a:pt x="182" y="218"/>
                  </a:lnTo>
                  <a:lnTo>
                    <a:pt x="184" y="218"/>
                  </a:lnTo>
                  <a:lnTo>
                    <a:pt x="186" y="218"/>
                  </a:lnTo>
                  <a:lnTo>
                    <a:pt x="188" y="218"/>
                  </a:lnTo>
                  <a:lnTo>
                    <a:pt x="190" y="218"/>
                  </a:lnTo>
                  <a:lnTo>
                    <a:pt x="192" y="218"/>
                  </a:lnTo>
                  <a:lnTo>
                    <a:pt x="194" y="218"/>
                  </a:lnTo>
                  <a:lnTo>
                    <a:pt x="196" y="218"/>
                  </a:lnTo>
                  <a:lnTo>
                    <a:pt x="198" y="218"/>
                  </a:lnTo>
                  <a:lnTo>
                    <a:pt x="200" y="217"/>
                  </a:lnTo>
                  <a:lnTo>
                    <a:pt x="202" y="217"/>
                  </a:lnTo>
                  <a:lnTo>
                    <a:pt x="204" y="217"/>
                  </a:lnTo>
                  <a:lnTo>
                    <a:pt x="206" y="217"/>
                  </a:lnTo>
                  <a:lnTo>
                    <a:pt x="208" y="217"/>
                  </a:lnTo>
                  <a:lnTo>
                    <a:pt x="210" y="217"/>
                  </a:lnTo>
                  <a:lnTo>
                    <a:pt x="212" y="217"/>
                  </a:lnTo>
                  <a:lnTo>
                    <a:pt x="214" y="217"/>
                  </a:lnTo>
                  <a:lnTo>
                    <a:pt x="216" y="217"/>
                  </a:lnTo>
                  <a:lnTo>
                    <a:pt x="218" y="217"/>
                  </a:lnTo>
                  <a:lnTo>
                    <a:pt x="220" y="217"/>
                  </a:lnTo>
                  <a:lnTo>
                    <a:pt x="222" y="216"/>
                  </a:lnTo>
                  <a:lnTo>
                    <a:pt x="224" y="216"/>
                  </a:lnTo>
                  <a:lnTo>
                    <a:pt x="226" y="216"/>
                  </a:lnTo>
                  <a:lnTo>
                    <a:pt x="228" y="216"/>
                  </a:lnTo>
                  <a:lnTo>
                    <a:pt x="230" y="216"/>
                  </a:lnTo>
                  <a:lnTo>
                    <a:pt x="232" y="216"/>
                  </a:lnTo>
                  <a:lnTo>
                    <a:pt x="234" y="216"/>
                  </a:lnTo>
                  <a:lnTo>
                    <a:pt x="236" y="216"/>
                  </a:lnTo>
                  <a:lnTo>
                    <a:pt x="238" y="215"/>
                  </a:lnTo>
                  <a:lnTo>
                    <a:pt x="240" y="215"/>
                  </a:lnTo>
                  <a:lnTo>
                    <a:pt x="242" y="215"/>
                  </a:lnTo>
                  <a:lnTo>
                    <a:pt x="244" y="215"/>
                  </a:lnTo>
                  <a:lnTo>
                    <a:pt x="246" y="215"/>
                  </a:lnTo>
                  <a:lnTo>
                    <a:pt x="248" y="215"/>
                  </a:lnTo>
                  <a:lnTo>
                    <a:pt x="250" y="215"/>
                  </a:lnTo>
                  <a:lnTo>
                    <a:pt x="252" y="214"/>
                  </a:lnTo>
                  <a:lnTo>
                    <a:pt x="254" y="214"/>
                  </a:lnTo>
                  <a:lnTo>
                    <a:pt x="256" y="214"/>
                  </a:lnTo>
                  <a:lnTo>
                    <a:pt x="258" y="214"/>
                  </a:lnTo>
                  <a:lnTo>
                    <a:pt x="260" y="214"/>
                  </a:lnTo>
                  <a:lnTo>
                    <a:pt x="262" y="214"/>
                  </a:lnTo>
                  <a:lnTo>
                    <a:pt x="264" y="213"/>
                  </a:lnTo>
                  <a:lnTo>
                    <a:pt x="266" y="213"/>
                  </a:lnTo>
                  <a:lnTo>
                    <a:pt x="268" y="213"/>
                  </a:lnTo>
                  <a:lnTo>
                    <a:pt x="270" y="213"/>
                  </a:lnTo>
                  <a:lnTo>
                    <a:pt x="272" y="213"/>
                  </a:lnTo>
                  <a:lnTo>
                    <a:pt x="274" y="212"/>
                  </a:lnTo>
                  <a:lnTo>
                    <a:pt x="276" y="212"/>
                  </a:lnTo>
                  <a:lnTo>
                    <a:pt x="278" y="212"/>
                  </a:lnTo>
                  <a:lnTo>
                    <a:pt x="280" y="212"/>
                  </a:lnTo>
                  <a:lnTo>
                    <a:pt x="282" y="211"/>
                  </a:lnTo>
                  <a:lnTo>
                    <a:pt x="284" y="211"/>
                  </a:lnTo>
                  <a:lnTo>
                    <a:pt x="286" y="211"/>
                  </a:lnTo>
                  <a:lnTo>
                    <a:pt x="288" y="211"/>
                  </a:lnTo>
                  <a:lnTo>
                    <a:pt x="290" y="210"/>
                  </a:lnTo>
                  <a:lnTo>
                    <a:pt x="292" y="210"/>
                  </a:lnTo>
                  <a:lnTo>
                    <a:pt x="294" y="210"/>
                  </a:lnTo>
                  <a:lnTo>
                    <a:pt x="296" y="209"/>
                  </a:lnTo>
                  <a:lnTo>
                    <a:pt x="298" y="209"/>
                  </a:lnTo>
                  <a:lnTo>
                    <a:pt x="300" y="209"/>
                  </a:lnTo>
                  <a:lnTo>
                    <a:pt x="302" y="208"/>
                  </a:lnTo>
                  <a:lnTo>
                    <a:pt x="304" y="208"/>
                  </a:lnTo>
                  <a:lnTo>
                    <a:pt x="306" y="207"/>
                  </a:lnTo>
                  <a:lnTo>
                    <a:pt x="308" y="207"/>
                  </a:lnTo>
                  <a:lnTo>
                    <a:pt x="310" y="207"/>
                  </a:lnTo>
                  <a:lnTo>
                    <a:pt x="312" y="206"/>
                  </a:lnTo>
                  <a:lnTo>
                    <a:pt x="314" y="206"/>
                  </a:lnTo>
                  <a:lnTo>
                    <a:pt x="316" y="205"/>
                  </a:lnTo>
                  <a:lnTo>
                    <a:pt x="318" y="205"/>
                  </a:lnTo>
                  <a:lnTo>
                    <a:pt x="320" y="204"/>
                  </a:lnTo>
                  <a:lnTo>
                    <a:pt x="322" y="203"/>
                  </a:lnTo>
                  <a:lnTo>
                    <a:pt x="324" y="203"/>
                  </a:lnTo>
                  <a:lnTo>
                    <a:pt x="326" y="202"/>
                  </a:lnTo>
                  <a:lnTo>
                    <a:pt x="328" y="201"/>
                  </a:lnTo>
                  <a:lnTo>
                    <a:pt x="330" y="201"/>
                  </a:lnTo>
                  <a:lnTo>
                    <a:pt x="332" y="200"/>
                  </a:lnTo>
                  <a:lnTo>
                    <a:pt x="334" y="199"/>
                  </a:lnTo>
                  <a:lnTo>
                    <a:pt x="336" y="198"/>
                  </a:lnTo>
                  <a:lnTo>
                    <a:pt x="338" y="197"/>
                  </a:lnTo>
                  <a:lnTo>
                    <a:pt x="340" y="196"/>
                  </a:lnTo>
                  <a:lnTo>
                    <a:pt x="342" y="195"/>
                  </a:lnTo>
                  <a:lnTo>
                    <a:pt x="344" y="194"/>
                  </a:lnTo>
                  <a:lnTo>
                    <a:pt x="346" y="193"/>
                  </a:lnTo>
                  <a:lnTo>
                    <a:pt x="348" y="192"/>
                  </a:lnTo>
                  <a:lnTo>
                    <a:pt x="350" y="190"/>
                  </a:lnTo>
                  <a:lnTo>
                    <a:pt x="352" y="189"/>
                  </a:lnTo>
                  <a:lnTo>
                    <a:pt x="354" y="187"/>
                  </a:lnTo>
                  <a:lnTo>
                    <a:pt x="356" y="186"/>
                  </a:lnTo>
                  <a:lnTo>
                    <a:pt x="358" y="184"/>
                  </a:lnTo>
                  <a:lnTo>
                    <a:pt x="360" y="182"/>
                  </a:lnTo>
                  <a:lnTo>
                    <a:pt x="362" y="180"/>
                  </a:lnTo>
                  <a:lnTo>
                    <a:pt x="364" y="177"/>
                  </a:lnTo>
                  <a:lnTo>
                    <a:pt x="366" y="174"/>
                  </a:lnTo>
                  <a:lnTo>
                    <a:pt x="368" y="171"/>
                  </a:lnTo>
                  <a:lnTo>
                    <a:pt x="370" y="168"/>
                  </a:lnTo>
                  <a:lnTo>
                    <a:pt x="372" y="164"/>
                  </a:lnTo>
                  <a:lnTo>
                    <a:pt x="374" y="160"/>
                  </a:lnTo>
                  <a:lnTo>
                    <a:pt x="376" y="155"/>
                  </a:lnTo>
                  <a:lnTo>
                    <a:pt x="378" y="150"/>
                  </a:lnTo>
                  <a:lnTo>
                    <a:pt x="380" y="144"/>
                  </a:lnTo>
                  <a:lnTo>
                    <a:pt x="382" y="136"/>
                  </a:lnTo>
                  <a:lnTo>
                    <a:pt x="384" y="128"/>
                  </a:lnTo>
                  <a:lnTo>
                    <a:pt x="386" y="117"/>
                  </a:lnTo>
                  <a:lnTo>
                    <a:pt x="388" y="104"/>
                  </a:lnTo>
                  <a:lnTo>
                    <a:pt x="389" y="97"/>
                  </a:lnTo>
                  <a:lnTo>
                    <a:pt x="390" y="88"/>
                  </a:lnTo>
                  <a:lnTo>
                    <a:pt x="391" y="78"/>
                  </a:lnTo>
                  <a:lnTo>
                    <a:pt x="392" y="67"/>
                  </a:lnTo>
                  <a:lnTo>
                    <a:pt x="393" y="54"/>
                  </a:lnTo>
                  <a:lnTo>
                    <a:pt x="393" y="47"/>
                  </a:lnTo>
                  <a:lnTo>
                    <a:pt x="394" y="39"/>
                  </a:lnTo>
                  <a:lnTo>
                    <a:pt x="394" y="31"/>
                  </a:lnTo>
                  <a:lnTo>
                    <a:pt x="395" y="21"/>
                  </a:lnTo>
                  <a:lnTo>
                    <a:pt x="395" y="11"/>
                  </a:lnTo>
                  <a:lnTo>
                    <a:pt x="39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97" name="Freeform 138"/>
            <p:cNvSpPr>
              <a:spLocks/>
            </p:cNvSpPr>
            <p:nvPr/>
          </p:nvSpPr>
          <p:spPr bwMode="auto">
            <a:xfrm>
              <a:off x="1496" y="3746"/>
              <a:ext cx="9" cy="444"/>
            </a:xfrm>
            <a:custGeom>
              <a:avLst/>
              <a:gdLst>
                <a:gd name="T0" fmla="*/ 9 w 3"/>
                <a:gd name="T1" fmla="*/ 0 h 74"/>
                <a:gd name="T2" fmla="*/ 6 w 3"/>
                <a:gd name="T3" fmla="*/ 66 h 74"/>
                <a:gd name="T4" fmla="*/ 6 w 3"/>
                <a:gd name="T5" fmla="*/ 150 h 74"/>
                <a:gd name="T6" fmla="*/ 6 w 3"/>
                <a:gd name="T7" fmla="*/ 192 h 74"/>
                <a:gd name="T8" fmla="*/ 3 w 3"/>
                <a:gd name="T9" fmla="*/ 234 h 74"/>
                <a:gd name="T10" fmla="*/ 3 w 3"/>
                <a:gd name="T11" fmla="*/ 282 h 74"/>
                <a:gd name="T12" fmla="*/ 3 w 3"/>
                <a:gd name="T13" fmla="*/ 336 h 74"/>
                <a:gd name="T14" fmla="*/ 3 w 3"/>
                <a:gd name="T15" fmla="*/ 390 h 74"/>
                <a:gd name="T16" fmla="*/ 0 w 3"/>
                <a:gd name="T17" fmla="*/ 44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74"/>
                <a:gd name="T29" fmla="*/ 3 w 3"/>
                <a:gd name="T30" fmla="*/ 74 h 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74">
                  <a:moveTo>
                    <a:pt x="3" y="0"/>
                  </a:moveTo>
                  <a:lnTo>
                    <a:pt x="2" y="11"/>
                  </a:lnTo>
                  <a:lnTo>
                    <a:pt x="2" y="25"/>
                  </a:lnTo>
                  <a:lnTo>
                    <a:pt x="2" y="32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1" y="56"/>
                  </a:lnTo>
                  <a:lnTo>
                    <a:pt x="1" y="65"/>
                  </a:lnTo>
                  <a:lnTo>
                    <a:pt x="0" y="7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98" name="Freeform 139"/>
            <p:cNvSpPr>
              <a:spLocks/>
            </p:cNvSpPr>
            <p:nvPr/>
          </p:nvSpPr>
          <p:spPr bwMode="auto">
            <a:xfrm>
              <a:off x="1505" y="2570"/>
              <a:ext cx="618" cy="1614"/>
            </a:xfrm>
            <a:custGeom>
              <a:avLst/>
              <a:gdLst>
                <a:gd name="T0" fmla="*/ 0 w 190"/>
                <a:gd name="T1" fmla="*/ 1110 h 269"/>
                <a:gd name="T2" fmla="*/ 3 w 190"/>
                <a:gd name="T3" fmla="*/ 996 h 269"/>
                <a:gd name="T4" fmla="*/ 7 w 190"/>
                <a:gd name="T5" fmla="*/ 900 h 269"/>
                <a:gd name="T6" fmla="*/ 10 w 190"/>
                <a:gd name="T7" fmla="*/ 822 h 269"/>
                <a:gd name="T8" fmla="*/ 13 w 190"/>
                <a:gd name="T9" fmla="*/ 750 h 269"/>
                <a:gd name="T10" fmla="*/ 16 w 190"/>
                <a:gd name="T11" fmla="*/ 690 h 269"/>
                <a:gd name="T12" fmla="*/ 20 w 190"/>
                <a:gd name="T13" fmla="*/ 636 h 269"/>
                <a:gd name="T14" fmla="*/ 23 w 190"/>
                <a:gd name="T15" fmla="*/ 594 h 269"/>
                <a:gd name="T16" fmla="*/ 26 w 190"/>
                <a:gd name="T17" fmla="*/ 552 h 269"/>
                <a:gd name="T18" fmla="*/ 29 w 190"/>
                <a:gd name="T19" fmla="*/ 510 h 269"/>
                <a:gd name="T20" fmla="*/ 33 w 190"/>
                <a:gd name="T21" fmla="*/ 480 h 269"/>
                <a:gd name="T22" fmla="*/ 36 w 190"/>
                <a:gd name="T23" fmla="*/ 444 h 269"/>
                <a:gd name="T24" fmla="*/ 39 w 190"/>
                <a:gd name="T25" fmla="*/ 420 h 269"/>
                <a:gd name="T26" fmla="*/ 42 w 190"/>
                <a:gd name="T27" fmla="*/ 396 h 269"/>
                <a:gd name="T28" fmla="*/ 49 w 190"/>
                <a:gd name="T29" fmla="*/ 366 h 269"/>
                <a:gd name="T30" fmla="*/ 52 w 190"/>
                <a:gd name="T31" fmla="*/ 336 h 269"/>
                <a:gd name="T32" fmla="*/ 59 w 190"/>
                <a:gd name="T33" fmla="*/ 306 h 269"/>
                <a:gd name="T34" fmla="*/ 62 w 190"/>
                <a:gd name="T35" fmla="*/ 282 h 269"/>
                <a:gd name="T36" fmla="*/ 68 w 190"/>
                <a:gd name="T37" fmla="*/ 252 h 269"/>
                <a:gd name="T38" fmla="*/ 75 w 190"/>
                <a:gd name="T39" fmla="*/ 222 h 269"/>
                <a:gd name="T40" fmla="*/ 85 w 190"/>
                <a:gd name="T41" fmla="*/ 198 h 269"/>
                <a:gd name="T42" fmla="*/ 91 w 190"/>
                <a:gd name="T43" fmla="*/ 180 h 269"/>
                <a:gd name="T44" fmla="*/ 101 w 190"/>
                <a:gd name="T45" fmla="*/ 156 h 269"/>
                <a:gd name="T46" fmla="*/ 111 w 190"/>
                <a:gd name="T47" fmla="*/ 132 h 269"/>
                <a:gd name="T48" fmla="*/ 120 w 190"/>
                <a:gd name="T49" fmla="*/ 108 h 269"/>
                <a:gd name="T50" fmla="*/ 133 w 190"/>
                <a:gd name="T51" fmla="*/ 90 h 269"/>
                <a:gd name="T52" fmla="*/ 143 w 190"/>
                <a:gd name="T53" fmla="*/ 78 h 269"/>
                <a:gd name="T54" fmla="*/ 156 w 190"/>
                <a:gd name="T55" fmla="*/ 60 h 269"/>
                <a:gd name="T56" fmla="*/ 172 w 190"/>
                <a:gd name="T57" fmla="*/ 42 h 269"/>
                <a:gd name="T58" fmla="*/ 192 w 190"/>
                <a:gd name="T59" fmla="*/ 30 h 269"/>
                <a:gd name="T60" fmla="*/ 208 w 190"/>
                <a:gd name="T61" fmla="*/ 24 h 269"/>
                <a:gd name="T62" fmla="*/ 224 w 190"/>
                <a:gd name="T63" fmla="*/ 12 h 269"/>
                <a:gd name="T64" fmla="*/ 241 w 190"/>
                <a:gd name="T65" fmla="*/ 6 h 269"/>
                <a:gd name="T66" fmla="*/ 257 w 190"/>
                <a:gd name="T67" fmla="*/ 0 h 269"/>
                <a:gd name="T68" fmla="*/ 273 w 190"/>
                <a:gd name="T69" fmla="*/ 0 h 269"/>
                <a:gd name="T70" fmla="*/ 289 w 190"/>
                <a:gd name="T71" fmla="*/ 0 h 269"/>
                <a:gd name="T72" fmla="*/ 306 w 190"/>
                <a:gd name="T73" fmla="*/ 0 h 269"/>
                <a:gd name="T74" fmla="*/ 322 w 190"/>
                <a:gd name="T75" fmla="*/ 0 h 269"/>
                <a:gd name="T76" fmla="*/ 338 w 190"/>
                <a:gd name="T77" fmla="*/ 0 h 269"/>
                <a:gd name="T78" fmla="*/ 355 w 190"/>
                <a:gd name="T79" fmla="*/ 0 h 269"/>
                <a:gd name="T80" fmla="*/ 371 w 190"/>
                <a:gd name="T81" fmla="*/ 6 h 269"/>
                <a:gd name="T82" fmla="*/ 387 w 190"/>
                <a:gd name="T83" fmla="*/ 12 h 269"/>
                <a:gd name="T84" fmla="*/ 403 w 190"/>
                <a:gd name="T85" fmla="*/ 24 h 269"/>
                <a:gd name="T86" fmla="*/ 420 w 190"/>
                <a:gd name="T87" fmla="*/ 30 h 269"/>
                <a:gd name="T88" fmla="*/ 436 w 190"/>
                <a:gd name="T89" fmla="*/ 42 h 269"/>
                <a:gd name="T90" fmla="*/ 455 w 190"/>
                <a:gd name="T91" fmla="*/ 60 h 269"/>
                <a:gd name="T92" fmla="*/ 472 w 190"/>
                <a:gd name="T93" fmla="*/ 78 h 269"/>
                <a:gd name="T94" fmla="*/ 488 w 190"/>
                <a:gd name="T95" fmla="*/ 102 h 269"/>
                <a:gd name="T96" fmla="*/ 504 w 190"/>
                <a:gd name="T97" fmla="*/ 132 h 269"/>
                <a:gd name="T98" fmla="*/ 520 w 190"/>
                <a:gd name="T99" fmla="*/ 174 h 269"/>
                <a:gd name="T100" fmla="*/ 537 w 190"/>
                <a:gd name="T101" fmla="*/ 228 h 269"/>
                <a:gd name="T102" fmla="*/ 553 w 190"/>
                <a:gd name="T103" fmla="*/ 300 h 269"/>
                <a:gd name="T104" fmla="*/ 569 w 190"/>
                <a:gd name="T105" fmla="*/ 408 h 269"/>
                <a:gd name="T106" fmla="*/ 582 w 190"/>
                <a:gd name="T107" fmla="*/ 522 h 269"/>
                <a:gd name="T108" fmla="*/ 589 w 190"/>
                <a:gd name="T109" fmla="*/ 630 h 269"/>
                <a:gd name="T110" fmla="*/ 598 w 190"/>
                <a:gd name="T111" fmla="*/ 774 h 269"/>
                <a:gd name="T112" fmla="*/ 602 w 190"/>
                <a:gd name="T113" fmla="*/ 870 h 269"/>
                <a:gd name="T114" fmla="*/ 605 w 190"/>
                <a:gd name="T115" fmla="*/ 984 h 269"/>
                <a:gd name="T116" fmla="*/ 611 w 190"/>
                <a:gd name="T117" fmla="*/ 1122 h 269"/>
                <a:gd name="T118" fmla="*/ 611 w 190"/>
                <a:gd name="T119" fmla="*/ 1212 h 269"/>
                <a:gd name="T120" fmla="*/ 615 w 190"/>
                <a:gd name="T121" fmla="*/ 1308 h 269"/>
                <a:gd name="T122" fmla="*/ 618 w 190"/>
                <a:gd name="T123" fmla="*/ 1416 h 269"/>
                <a:gd name="T124" fmla="*/ 618 w 190"/>
                <a:gd name="T125" fmla="*/ 1548 h 26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0"/>
                <a:gd name="T190" fmla="*/ 0 h 269"/>
                <a:gd name="T191" fmla="*/ 190 w 190"/>
                <a:gd name="T192" fmla="*/ 269 h 26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0" h="269">
                  <a:moveTo>
                    <a:pt x="0" y="196"/>
                  </a:moveTo>
                  <a:lnTo>
                    <a:pt x="0" y="185"/>
                  </a:lnTo>
                  <a:lnTo>
                    <a:pt x="1" y="175"/>
                  </a:lnTo>
                  <a:lnTo>
                    <a:pt x="1" y="166"/>
                  </a:lnTo>
                  <a:lnTo>
                    <a:pt x="2" y="158"/>
                  </a:lnTo>
                  <a:lnTo>
                    <a:pt x="2" y="150"/>
                  </a:lnTo>
                  <a:lnTo>
                    <a:pt x="3" y="143"/>
                  </a:lnTo>
                  <a:lnTo>
                    <a:pt x="3" y="137"/>
                  </a:lnTo>
                  <a:lnTo>
                    <a:pt x="4" y="131"/>
                  </a:lnTo>
                  <a:lnTo>
                    <a:pt x="4" y="125"/>
                  </a:lnTo>
                  <a:lnTo>
                    <a:pt x="5" y="120"/>
                  </a:lnTo>
                  <a:lnTo>
                    <a:pt x="5" y="115"/>
                  </a:lnTo>
                  <a:lnTo>
                    <a:pt x="6" y="111"/>
                  </a:lnTo>
                  <a:lnTo>
                    <a:pt x="6" y="106"/>
                  </a:lnTo>
                  <a:lnTo>
                    <a:pt x="7" y="102"/>
                  </a:lnTo>
                  <a:lnTo>
                    <a:pt x="7" y="99"/>
                  </a:lnTo>
                  <a:lnTo>
                    <a:pt x="8" y="95"/>
                  </a:lnTo>
                  <a:lnTo>
                    <a:pt x="8" y="92"/>
                  </a:lnTo>
                  <a:lnTo>
                    <a:pt x="9" y="88"/>
                  </a:lnTo>
                  <a:lnTo>
                    <a:pt x="9" y="85"/>
                  </a:lnTo>
                  <a:lnTo>
                    <a:pt x="10" y="82"/>
                  </a:lnTo>
                  <a:lnTo>
                    <a:pt x="10" y="80"/>
                  </a:lnTo>
                  <a:lnTo>
                    <a:pt x="11" y="77"/>
                  </a:lnTo>
                  <a:lnTo>
                    <a:pt x="11" y="74"/>
                  </a:lnTo>
                  <a:lnTo>
                    <a:pt x="12" y="72"/>
                  </a:lnTo>
                  <a:lnTo>
                    <a:pt x="12" y="70"/>
                  </a:lnTo>
                  <a:lnTo>
                    <a:pt x="13" y="68"/>
                  </a:lnTo>
                  <a:lnTo>
                    <a:pt x="13" y="66"/>
                  </a:lnTo>
                  <a:lnTo>
                    <a:pt x="14" y="64"/>
                  </a:lnTo>
                  <a:lnTo>
                    <a:pt x="15" y="61"/>
                  </a:lnTo>
                  <a:lnTo>
                    <a:pt x="15" y="58"/>
                  </a:lnTo>
                  <a:lnTo>
                    <a:pt x="16" y="56"/>
                  </a:lnTo>
                  <a:lnTo>
                    <a:pt x="17" y="53"/>
                  </a:lnTo>
                  <a:lnTo>
                    <a:pt x="18" y="51"/>
                  </a:lnTo>
                  <a:lnTo>
                    <a:pt x="18" y="49"/>
                  </a:lnTo>
                  <a:lnTo>
                    <a:pt x="19" y="47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2" y="40"/>
                  </a:lnTo>
                  <a:lnTo>
                    <a:pt x="23" y="37"/>
                  </a:lnTo>
                  <a:lnTo>
                    <a:pt x="24" y="35"/>
                  </a:lnTo>
                  <a:lnTo>
                    <a:pt x="26" y="33"/>
                  </a:lnTo>
                  <a:lnTo>
                    <a:pt x="27" y="31"/>
                  </a:lnTo>
                  <a:lnTo>
                    <a:pt x="28" y="30"/>
                  </a:lnTo>
                  <a:lnTo>
                    <a:pt x="29" y="28"/>
                  </a:lnTo>
                  <a:lnTo>
                    <a:pt x="31" y="26"/>
                  </a:lnTo>
                  <a:lnTo>
                    <a:pt x="32" y="23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7" y="18"/>
                  </a:lnTo>
                  <a:lnTo>
                    <a:pt x="39" y="17"/>
                  </a:lnTo>
                  <a:lnTo>
                    <a:pt x="41" y="15"/>
                  </a:lnTo>
                  <a:lnTo>
                    <a:pt x="42" y="14"/>
                  </a:lnTo>
                  <a:lnTo>
                    <a:pt x="44" y="13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51" y="9"/>
                  </a:lnTo>
                  <a:lnTo>
                    <a:pt x="53" y="7"/>
                  </a:lnTo>
                  <a:lnTo>
                    <a:pt x="56" y="6"/>
                  </a:lnTo>
                  <a:lnTo>
                    <a:pt x="59" y="5"/>
                  </a:lnTo>
                  <a:lnTo>
                    <a:pt x="61" y="4"/>
                  </a:lnTo>
                  <a:lnTo>
                    <a:pt x="64" y="4"/>
                  </a:lnTo>
                  <a:lnTo>
                    <a:pt x="66" y="3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4" y="1"/>
                  </a:lnTo>
                  <a:lnTo>
                    <a:pt x="76" y="1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9" y="0"/>
                  </a:lnTo>
                  <a:lnTo>
                    <a:pt x="91" y="0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9" y="0"/>
                  </a:lnTo>
                  <a:lnTo>
                    <a:pt x="102" y="0"/>
                  </a:lnTo>
                  <a:lnTo>
                    <a:pt x="104" y="0"/>
                  </a:lnTo>
                  <a:lnTo>
                    <a:pt x="107" y="0"/>
                  </a:lnTo>
                  <a:lnTo>
                    <a:pt x="109" y="0"/>
                  </a:lnTo>
                  <a:lnTo>
                    <a:pt x="112" y="1"/>
                  </a:lnTo>
                  <a:lnTo>
                    <a:pt x="114" y="1"/>
                  </a:lnTo>
                  <a:lnTo>
                    <a:pt x="117" y="2"/>
                  </a:lnTo>
                  <a:lnTo>
                    <a:pt x="119" y="2"/>
                  </a:lnTo>
                  <a:lnTo>
                    <a:pt x="122" y="3"/>
                  </a:lnTo>
                  <a:lnTo>
                    <a:pt x="124" y="4"/>
                  </a:lnTo>
                  <a:lnTo>
                    <a:pt x="127" y="4"/>
                  </a:lnTo>
                  <a:lnTo>
                    <a:pt x="129" y="5"/>
                  </a:lnTo>
                  <a:lnTo>
                    <a:pt x="132" y="6"/>
                  </a:lnTo>
                  <a:lnTo>
                    <a:pt x="134" y="7"/>
                  </a:lnTo>
                  <a:lnTo>
                    <a:pt x="137" y="9"/>
                  </a:lnTo>
                  <a:lnTo>
                    <a:pt x="140" y="10"/>
                  </a:lnTo>
                  <a:lnTo>
                    <a:pt x="142" y="12"/>
                  </a:lnTo>
                  <a:lnTo>
                    <a:pt x="145" y="13"/>
                  </a:lnTo>
                  <a:lnTo>
                    <a:pt x="147" y="15"/>
                  </a:lnTo>
                  <a:lnTo>
                    <a:pt x="150" y="17"/>
                  </a:lnTo>
                  <a:lnTo>
                    <a:pt x="152" y="20"/>
                  </a:lnTo>
                  <a:lnTo>
                    <a:pt x="155" y="22"/>
                  </a:lnTo>
                  <a:lnTo>
                    <a:pt x="157" y="25"/>
                  </a:lnTo>
                  <a:lnTo>
                    <a:pt x="160" y="29"/>
                  </a:lnTo>
                  <a:lnTo>
                    <a:pt x="162" y="33"/>
                  </a:lnTo>
                  <a:lnTo>
                    <a:pt x="165" y="38"/>
                  </a:lnTo>
                  <a:lnTo>
                    <a:pt x="167" y="43"/>
                  </a:lnTo>
                  <a:lnTo>
                    <a:pt x="170" y="50"/>
                  </a:lnTo>
                  <a:lnTo>
                    <a:pt x="172" y="58"/>
                  </a:lnTo>
                  <a:lnTo>
                    <a:pt x="175" y="68"/>
                  </a:lnTo>
                  <a:lnTo>
                    <a:pt x="177" y="80"/>
                  </a:lnTo>
                  <a:lnTo>
                    <a:pt x="179" y="87"/>
                  </a:lnTo>
                  <a:lnTo>
                    <a:pt x="180" y="95"/>
                  </a:lnTo>
                  <a:lnTo>
                    <a:pt x="181" y="105"/>
                  </a:lnTo>
                  <a:lnTo>
                    <a:pt x="183" y="116"/>
                  </a:lnTo>
                  <a:lnTo>
                    <a:pt x="184" y="129"/>
                  </a:lnTo>
                  <a:lnTo>
                    <a:pt x="184" y="136"/>
                  </a:lnTo>
                  <a:lnTo>
                    <a:pt x="185" y="145"/>
                  </a:lnTo>
                  <a:lnTo>
                    <a:pt x="186" y="154"/>
                  </a:lnTo>
                  <a:lnTo>
                    <a:pt x="186" y="164"/>
                  </a:lnTo>
                  <a:lnTo>
                    <a:pt x="187" y="175"/>
                  </a:lnTo>
                  <a:lnTo>
                    <a:pt x="188" y="187"/>
                  </a:lnTo>
                  <a:lnTo>
                    <a:pt x="188" y="194"/>
                  </a:lnTo>
                  <a:lnTo>
                    <a:pt x="188" y="202"/>
                  </a:lnTo>
                  <a:lnTo>
                    <a:pt x="189" y="209"/>
                  </a:lnTo>
                  <a:lnTo>
                    <a:pt x="189" y="218"/>
                  </a:lnTo>
                  <a:lnTo>
                    <a:pt x="189" y="227"/>
                  </a:lnTo>
                  <a:lnTo>
                    <a:pt x="190" y="236"/>
                  </a:lnTo>
                  <a:lnTo>
                    <a:pt x="190" y="246"/>
                  </a:lnTo>
                  <a:lnTo>
                    <a:pt x="190" y="258"/>
                  </a:lnTo>
                  <a:lnTo>
                    <a:pt x="190" y="26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99" name="Line 140"/>
            <p:cNvSpPr>
              <a:spLocks noChangeShapeType="1"/>
            </p:cNvSpPr>
            <p:nvPr/>
          </p:nvSpPr>
          <p:spPr bwMode="auto">
            <a:xfrm flipV="1">
              <a:off x="2182" y="944"/>
              <a:ext cx="1" cy="4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600" name="Freeform 141"/>
            <p:cNvSpPr>
              <a:spLocks/>
            </p:cNvSpPr>
            <p:nvPr/>
          </p:nvSpPr>
          <p:spPr bwMode="auto">
            <a:xfrm>
              <a:off x="2182" y="986"/>
              <a:ext cx="1291" cy="1302"/>
            </a:xfrm>
            <a:custGeom>
              <a:avLst/>
              <a:gdLst>
                <a:gd name="T0" fmla="*/ 7 w 397"/>
                <a:gd name="T1" fmla="*/ 180 h 217"/>
                <a:gd name="T2" fmla="*/ 13 w 397"/>
                <a:gd name="T3" fmla="*/ 354 h 217"/>
                <a:gd name="T4" fmla="*/ 20 w 397"/>
                <a:gd name="T5" fmla="*/ 486 h 217"/>
                <a:gd name="T6" fmla="*/ 26 w 397"/>
                <a:gd name="T7" fmla="*/ 588 h 217"/>
                <a:gd name="T8" fmla="*/ 33 w 397"/>
                <a:gd name="T9" fmla="*/ 666 h 217"/>
                <a:gd name="T10" fmla="*/ 39 w 397"/>
                <a:gd name="T11" fmla="*/ 732 h 217"/>
                <a:gd name="T12" fmla="*/ 46 w 397"/>
                <a:gd name="T13" fmla="*/ 786 h 217"/>
                <a:gd name="T14" fmla="*/ 52 w 397"/>
                <a:gd name="T15" fmla="*/ 846 h 217"/>
                <a:gd name="T16" fmla="*/ 62 w 397"/>
                <a:gd name="T17" fmla="*/ 900 h 217"/>
                <a:gd name="T18" fmla="*/ 78 w 397"/>
                <a:gd name="T19" fmla="*/ 960 h 217"/>
                <a:gd name="T20" fmla="*/ 91 w 397"/>
                <a:gd name="T21" fmla="*/ 1008 h 217"/>
                <a:gd name="T22" fmla="*/ 111 w 397"/>
                <a:gd name="T23" fmla="*/ 1056 h 217"/>
                <a:gd name="T24" fmla="*/ 133 w 397"/>
                <a:gd name="T25" fmla="*/ 1098 h 217"/>
                <a:gd name="T26" fmla="*/ 156 w 397"/>
                <a:gd name="T27" fmla="*/ 1128 h 217"/>
                <a:gd name="T28" fmla="*/ 185 w 397"/>
                <a:gd name="T29" fmla="*/ 1158 h 217"/>
                <a:gd name="T30" fmla="*/ 218 w 397"/>
                <a:gd name="T31" fmla="*/ 1182 h 217"/>
                <a:gd name="T32" fmla="*/ 250 w 397"/>
                <a:gd name="T33" fmla="*/ 1200 h 217"/>
                <a:gd name="T34" fmla="*/ 283 w 397"/>
                <a:gd name="T35" fmla="*/ 1218 h 217"/>
                <a:gd name="T36" fmla="*/ 319 w 397"/>
                <a:gd name="T37" fmla="*/ 1230 h 217"/>
                <a:gd name="T38" fmla="*/ 351 w 397"/>
                <a:gd name="T39" fmla="*/ 1242 h 217"/>
                <a:gd name="T40" fmla="*/ 384 w 397"/>
                <a:gd name="T41" fmla="*/ 1248 h 217"/>
                <a:gd name="T42" fmla="*/ 416 w 397"/>
                <a:gd name="T43" fmla="*/ 1254 h 217"/>
                <a:gd name="T44" fmla="*/ 449 w 397"/>
                <a:gd name="T45" fmla="*/ 1260 h 217"/>
                <a:gd name="T46" fmla="*/ 481 w 397"/>
                <a:gd name="T47" fmla="*/ 1266 h 217"/>
                <a:gd name="T48" fmla="*/ 514 w 397"/>
                <a:gd name="T49" fmla="*/ 1266 h 217"/>
                <a:gd name="T50" fmla="*/ 546 w 397"/>
                <a:gd name="T51" fmla="*/ 1272 h 217"/>
                <a:gd name="T52" fmla="*/ 582 w 397"/>
                <a:gd name="T53" fmla="*/ 1278 h 217"/>
                <a:gd name="T54" fmla="*/ 615 w 397"/>
                <a:gd name="T55" fmla="*/ 1278 h 217"/>
                <a:gd name="T56" fmla="*/ 647 w 397"/>
                <a:gd name="T57" fmla="*/ 1284 h 217"/>
                <a:gd name="T58" fmla="*/ 680 w 397"/>
                <a:gd name="T59" fmla="*/ 1284 h 217"/>
                <a:gd name="T60" fmla="*/ 712 w 397"/>
                <a:gd name="T61" fmla="*/ 1284 h 217"/>
                <a:gd name="T62" fmla="*/ 745 w 397"/>
                <a:gd name="T63" fmla="*/ 1290 h 217"/>
                <a:gd name="T64" fmla="*/ 777 w 397"/>
                <a:gd name="T65" fmla="*/ 1290 h 217"/>
                <a:gd name="T66" fmla="*/ 810 w 397"/>
                <a:gd name="T67" fmla="*/ 1290 h 217"/>
                <a:gd name="T68" fmla="*/ 845 w 397"/>
                <a:gd name="T69" fmla="*/ 1290 h 217"/>
                <a:gd name="T70" fmla="*/ 878 w 397"/>
                <a:gd name="T71" fmla="*/ 1296 h 217"/>
                <a:gd name="T72" fmla="*/ 911 w 397"/>
                <a:gd name="T73" fmla="*/ 1296 h 217"/>
                <a:gd name="T74" fmla="*/ 943 w 397"/>
                <a:gd name="T75" fmla="*/ 1296 h 217"/>
                <a:gd name="T76" fmla="*/ 976 w 397"/>
                <a:gd name="T77" fmla="*/ 1296 h 217"/>
                <a:gd name="T78" fmla="*/ 1008 w 397"/>
                <a:gd name="T79" fmla="*/ 1296 h 217"/>
                <a:gd name="T80" fmla="*/ 1041 w 397"/>
                <a:gd name="T81" fmla="*/ 1296 h 217"/>
                <a:gd name="T82" fmla="*/ 1073 w 397"/>
                <a:gd name="T83" fmla="*/ 1302 h 217"/>
                <a:gd name="T84" fmla="*/ 1109 w 397"/>
                <a:gd name="T85" fmla="*/ 1302 h 217"/>
                <a:gd name="T86" fmla="*/ 1141 w 397"/>
                <a:gd name="T87" fmla="*/ 1302 h 217"/>
                <a:gd name="T88" fmla="*/ 1174 w 397"/>
                <a:gd name="T89" fmla="*/ 1302 h 217"/>
                <a:gd name="T90" fmla="*/ 1206 w 397"/>
                <a:gd name="T91" fmla="*/ 1302 h 217"/>
                <a:gd name="T92" fmla="*/ 1239 w 397"/>
                <a:gd name="T93" fmla="*/ 1302 h 217"/>
                <a:gd name="T94" fmla="*/ 1271 w 397"/>
                <a:gd name="T95" fmla="*/ 1302 h 2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97"/>
                <a:gd name="T145" fmla="*/ 0 h 217"/>
                <a:gd name="T146" fmla="*/ 397 w 397"/>
                <a:gd name="T147" fmla="*/ 217 h 2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97" h="217">
                  <a:moveTo>
                    <a:pt x="0" y="0"/>
                  </a:moveTo>
                  <a:lnTo>
                    <a:pt x="1" y="11"/>
                  </a:lnTo>
                  <a:lnTo>
                    <a:pt x="1" y="21"/>
                  </a:lnTo>
                  <a:lnTo>
                    <a:pt x="2" y="30"/>
                  </a:lnTo>
                  <a:lnTo>
                    <a:pt x="2" y="38"/>
                  </a:lnTo>
                  <a:lnTo>
                    <a:pt x="3" y="46"/>
                  </a:lnTo>
                  <a:lnTo>
                    <a:pt x="3" y="53"/>
                  </a:lnTo>
                  <a:lnTo>
                    <a:pt x="4" y="59"/>
                  </a:lnTo>
                  <a:lnTo>
                    <a:pt x="4" y="65"/>
                  </a:lnTo>
                  <a:lnTo>
                    <a:pt x="5" y="71"/>
                  </a:lnTo>
                  <a:lnTo>
                    <a:pt x="5" y="76"/>
                  </a:lnTo>
                  <a:lnTo>
                    <a:pt x="6" y="81"/>
                  </a:lnTo>
                  <a:lnTo>
                    <a:pt x="6" y="86"/>
                  </a:lnTo>
                  <a:lnTo>
                    <a:pt x="7" y="90"/>
                  </a:lnTo>
                  <a:lnTo>
                    <a:pt x="7" y="94"/>
                  </a:lnTo>
                  <a:lnTo>
                    <a:pt x="8" y="98"/>
                  </a:lnTo>
                  <a:lnTo>
                    <a:pt x="8" y="101"/>
                  </a:lnTo>
                  <a:lnTo>
                    <a:pt x="9" y="105"/>
                  </a:lnTo>
                  <a:lnTo>
                    <a:pt x="9" y="108"/>
                  </a:lnTo>
                  <a:lnTo>
                    <a:pt x="10" y="111"/>
                  </a:lnTo>
                  <a:lnTo>
                    <a:pt x="10" y="114"/>
                  </a:lnTo>
                  <a:lnTo>
                    <a:pt x="11" y="117"/>
                  </a:lnTo>
                  <a:lnTo>
                    <a:pt x="11" y="120"/>
                  </a:lnTo>
                  <a:lnTo>
                    <a:pt x="12" y="122"/>
                  </a:lnTo>
                  <a:lnTo>
                    <a:pt x="12" y="124"/>
                  </a:lnTo>
                  <a:lnTo>
                    <a:pt x="13" y="127"/>
                  </a:lnTo>
                  <a:lnTo>
                    <a:pt x="13" y="129"/>
                  </a:lnTo>
                  <a:lnTo>
                    <a:pt x="14" y="131"/>
                  </a:lnTo>
                  <a:lnTo>
                    <a:pt x="14" y="133"/>
                  </a:lnTo>
                  <a:lnTo>
                    <a:pt x="15" y="136"/>
                  </a:lnTo>
                  <a:lnTo>
                    <a:pt x="16" y="139"/>
                  </a:lnTo>
                  <a:lnTo>
                    <a:pt x="16" y="141"/>
                  </a:lnTo>
                  <a:lnTo>
                    <a:pt x="17" y="144"/>
                  </a:lnTo>
                  <a:lnTo>
                    <a:pt x="18" y="146"/>
                  </a:lnTo>
                  <a:lnTo>
                    <a:pt x="19" y="148"/>
                  </a:lnTo>
                  <a:lnTo>
                    <a:pt x="19" y="150"/>
                  </a:lnTo>
                  <a:lnTo>
                    <a:pt x="20" y="152"/>
                  </a:lnTo>
                  <a:lnTo>
                    <a:pt x="21" y="155"/>
                  </a:lnTo>
                  <a:lnTo>
                    <a:pt x="22" y="157"/>
                  </a:lnTo>
                  <a:lnTo>
                    <a:pt x="24" y="160"/>
                  </a:lnTo>
                  <a:lnTo>
                    <a:pt x="25" y="162"/>
                  </a:lnTo>
                  <a:lnTo>
                    <a:pt x="26" y="164"/>
                  </a:lnTo>
                  <a:lnTo>
                    <a:pt x="27" y="166"/>
                  </a:lnTo>
                  <a:lnTo>
                    <a:pt x="28" y="168"/>
                  </a:lnTo>
                  <a:lnTo>
                    <a:pt x="29" y="169"/>
                  </a:lnTo>
                  <a:lnTo>
                    <a:pt x="31" y="172"/>
                  </a:lnTo>
                  <a:lnTo>
                    <a:pt x="33" y="174"/>
                  </a:lnTo>
                  <a:lnTo>
                    <a:pt x="34" y="176"/>
                  </a:lnTo>
                  <a:lnTo>
                    <a:pt x="36" y="178"/>
                  </a:lnTo>
                  <a:lnTo>
                    <a:pt x="38" y="179"/>
                  </a:lnTo>
                  <a:lnTo>
                    <a:pt x="39" y="181"/>
                  </a:lnTo>
                  <a:lnTo>
                    <a:pt x="41" y="183"/>
                  </a:lnTo>
                  <a:lnTo>
                    <a:pt x="43" y="184"/>
                  </a:lnTo>
                  <a:lnTo>
                    <a:pt x="44" y="185"/>
                  </a:lnTo>
                  <a:lnTo>
                    <a:pt x="46" y="187"/>
                  </a:lnTo>
                  <a:lnTo>
                    <a:pt x="48" y="188"/>
                  </a:lnTo>
                  <a:lnTo>
                    <a:pt x="49" y="189"/>
                  </a:lnTo>
                  <a:lnTo>
                    <a:pt x="52" y="190"/>
                  </a:lnTo>
                  <a:lnTo>
                    <a:pt x="55" y="192"/>
                  </a:lnTo>
                  <a:lnTo>
                    <a:pt x="57" y="193"/>
                  </a:lnTo>
                  <a:lnTo>
                    <a:pt x="60" y="194"/>
                  </a:lnTo>
                  <a:lnTo>
                    <a:pt x="62" y="195"/>
                  </a:lnTo>
                  <a:lnTo>
                    <a:pt x="65" y="196"/>
                  </a:lnTo>
                  <a:lnTo>
                    <a:pt x="67" y="197"/>
                  </a:lnTo>
                  <a:lnTo>
                    <a:pt x="70" y="198"/>
                  </a:lnTo>
                  <a:lnTo>
                    <a:pt x="72" y="199"/>
                  </a:lnTo>
                  <a:lnTo>
                    <a:pt x="75" y="200"/>
                  </a:lnTo>
                  <a:lnTo>
                    <a:pt x="77" y="200"/>
                  </a:lnTo>
                  <a:lnTo>
                    <a:pt x="80" y="201"/>
                  </a:lnTo>
                  <a:lnTo>
                    <a:pt x="82" y="202"/>
                  </a:lnTo>
                  <a:lnTo>
                    <a:pt x="85" y="202"/>
                  </a:lnTo>
                  <a:lnTo>
                    <a:pt x="87" y="203"/>
                  </a:lnTo>
                  <a:lnTo>
                    <a:pt x="90" y="203"/>
                  </a:lnTo>
                  <a:lnTo>
                    <a:pt x="92" y="204"/>
                  </a:lnTo>
                  <a:lnTo>
                    <a:pt x="95" y="204"/>
                  </a:lnTo>
                  <a:lnTo>
                    <a:pt x="98" y="205"/>
                  </a:lnTo>
                  <a:lnTo>
                    <a:pt x="100" y="205"/>
                  </a:lnTo>
                  <a:lnTo>
                    <a:pt x="103" y="206"/>
                  </a:lnTo>
                  <a:lnTo>
                    <a:pt x="105" y="206"/>
                  </a:lnTo>
                  <a:lnTo>
                    <a:pt x="108" y="207"/>
                  </a:lnTo>
                  <a:lnTo>
                    <a:pt x="110" y="207"/>
                  </a:lnTo>
                  <a:lnTo>
                    <a:pt x="113" y="207"/>
                  </a:lnTo>
                  <a:lnTo>
                    <a:pt x="115" y="208"/>
                  </a:lnTo>
                  <a:lnTo>
                    <a:pt x="118" y="208"/>
                  </a:lnTo>
                  <a:lnTo>
                    <a:pt x="120" y="208"/>
                  </a:lnTo>
                  <a:lnTo>
                    <a:pt x="123" y="208"/>
                  </a:lnTo>
                  <a:lnTo>
                    <a:pt x="125" y="209"/>
                  </a:lnTo>
                  <a:lnTo>
                    <a:pt x="128" y="209"/>
                  </a:lnTo>
                  <a:lnTo>
                    <a:pt x="130" y="209"/>
                  </a:lnTo>
                  <a:lnTo>
                    <a:pt x="133" y="209"/>
                  </a:lnTo>
                  <a:lnTo>
                    <a:pt x="136" y="210"/>
                  </a:lnTo>
                  <a:lnTo>
                    <a:pt x="138" y="210"/>
                  </a:lnTo>
                  <a:lnTo>
                    <a:pt x="141" y="210"/>
                  </a:lnTo>
                  <a:lnTo>
                    <a:pt x="143" y="210"/>
                  </a:lnTo>
                  <a:lnTo>
                    <a:pt x="146" y="211"/>
                  </a:lnTo>
                  <a:lnTo>
                    <a:pt x="148" y="211"/>
                  </a:lnTo>
                  <a:lnTo>
                    <a:pt x="151" y="211"/>
                  </a:lnTo>
                  <a:lnTo>
                    <a:pt x="153" y="211"/>
                  </a:lnTo>
                  <a:lnTo>
                    <a:pt x="156" y="211"/>
                  </a:lnTo>
                  <a:lnTo>
                    <a:pt x="158" y="211"/>
                  </a:lnTo>
                  <a:lnTo>
                    <a:pt x="161" y="212"/>
                  </a:lnTo>
                  <a:lnTo>
                    <a:pt x="163" y="212"/>
                  </a:lnTo>
                  <a:lnTo>
                    <a:pt x="166" y="212"/>
                  </a:lnTo>
                  <a:lnTo>
                    <a:pt x="168" y="212"/>
                  </a:lnTo>
                  <a:lnTo>
                    <a:pt x="171" y="212"/>
                  </a:lnTo>
                  <a:lnTo>
                    <a:pt x="173" y="212"/>
                  </a:lnTo>
                  <a:lnTo>
                    <a:pt x="176" y="213"/>
                  </a:lnTo>
                  <a:lnTo>
                    <a:pt x="179" y="213"/>
                  </a:lnTo>
                  <a:lnTo>
                    <a:pt x="181" y="213"/>
                  </a:lnTo>
                  <a:lnTo>
                    <a:pt x="184" y="213"/>
                  </a:lnTo>
                  <a:lnTo>
                    <a:pt x="186" y="213"/>
                  </a:lnTo>
                  <a:lnTo>
                    <a:pt x="189" y="213"/>
                  </a:lnTo>
                  <a:lnTo>
                    <a:pt x="191" y="213"/>
                  </a:lnTo>
                  <a:lnTo>
                    <a:pt x="194" y="213"/>
                  </a:lnTo>
                  <a:lnTo>
                    <a:pt x="196" y="213"/>
                  </a:lnTo>
                  <a:lnTo>
                    <a:pt x="199" y="214"/>
                  </a:lnTo>
                  <a:lnTo>
                    <a:pt x="201" y="214"/>
                  </a:lnTo>
                  <a:lnTo>
                    <a:pt x="204" y="214"/>
                  </a:lnTo>
                  <a:lnTo>
                    <a:pt x="206" y="214"/>
                  </a:lnTo>
                  <a:lnTo>
                    <a:pt x="209" y="214"/>
                  </a:lnTo>
                  <a:lnTo>
                    <a:pt x="211" y="214"/>
                  </a:lnTo>
                  <a:lnTo>
                    <a:pt x="214" y="214"/>
                  </a:lnTo>
                  <a:lnTo>
                    <a:pt x="217" y="214"/>
                  </a:lnTo>
                  <a:lnTo>
                    <a:pt x="219" y="214"/>
                  </a:lnTo>
                  <a:lnTo>
                    <a:pt x="222" y="214"/>
                  </a:lnTo>
                  <a:lnTo>
                    <a:pt x="224" y="214"/>
                  </a:lnTo>
                  <a:lnTo>
                    <a:pt x="227" y="215"/>
                  </a:lnTo>
                  <a:lnTo>
                    <a:pt x="229" y="215"/>
                  </a:lnTo>
                  <a:lnTo>
                    <a:pt x="232" y="215"/>
                  </a:lnTo>
                  <a:lnTo>
                    <a:pt x="234" y="215"/>
                  </a:lnTo>
                  <a:lnTo>
                    <a:pt x="237" y="215"/>
                  </a:lnTo>
                  <a:lnTo>
                    <a:pt x="239" y="215"/>
                  </a:lnTo>
                  <a:lnTo>
                    <a:pt x="242" y="215"/>
                  </a:lnTo>
                  <a:lnTo>
                    <a:pt x="244" y="215"/>
                  </a:lnTo>
                  <a:lnTo>
                    <a:pt x="247" y="215"/>
                  </a:lnTo>
                  <a:lnTo>
                    <a:pt x="249" y="215"/>
                  </a:lnTo>
                  <a:lnTo>
                    <a:pt x="252" y="215"/>
                  </a:lnTo>
                  <a:lnTo>
                    <a:pt x="254" y="215"/>
                  </a:lnTo>
                  <a:lnTo>
                    <a:pt x="257" y="215"/>
                  </a:lnTo>
                  <a:lnTo>
                    <a:pt x="260" y="215"/>
                  </a:lnTo>
                  <a:lnTo>
                    <a:pt x="262" y="215"/>
                  </a:lnTo>
                  <a:lnTo>
                    <a:pt x="265" y="215"/>
                  </a:lnTo>
                  <a:lnTo>
                    <a:pt x="267" y="216"/>
                  </a:lnTo>
                  <a:lnTo>
                    <a:pt x="270" y="216"/>
                  </a:lnTo>
                  <a:lnTo>
                    <a:pt x="272" y="216"/>
                  </a:lnTo>
                  <a:lnTo>
                    <a:pt x="275" y="216"/>
                  </a:lnTo>
                  <a:lnTo>
                    <a:pt x="277" y="216"/>
                  </a:lnTo>
                  <a:lnTo>
                    <a:pt x="280" y="216"/>
                  </a:lnTo>
                  <a:lnTo>
                    <a:pt x="282" y="216"/>
                  </a:lnTo>
                  <a:lnTo>
                    <a:pt x="285" y="216"/>
                  </a:lnTo>
                  <a:lnTo>
                    <a:pt x="287" y="216"/>
                  </a:lnTo>
                  <a:lnTo>
                    <a:pt x="290" y="216"/>
                  </a:lnTo>
                  <a:lnTo>
                    <a:pt x="292" y="216"/>
                  </a:lnTo>
                  <a:lnTo>
                    <a:pt x="295" y="216"/>
                  </a:lnTo>
                  <a:lnTo>
                    <a:pt x="298" y="216"/>
                  </a:lnTo>
                  <a:lnTo>
                    <a:pt x="300" y="216"/>
                  </a:lnTo>
                  <a:lnTo>
                    <a:pt x="303" y="216"/>
                  </a:lnTo>
                  <a:lnTo>
                    <a:pt x="305" y="216"/>
                  </a:lnTo>
                  <a:lnTo>
                    <a:pt x="308" y="216"/>
                  </a:lnTo>
                  <a:lnTo>
                    <a:pt x="310" y="216"/>
                  </a:lnTo>
                  <a:lnTo>
                    <a:pt x="313" y="216"/>
                  </a:lnTo>
                  <a:lnTo>
                    <a:pt x="315" y="216"/>
                  </a:lnTo>
                  <a:lnTo>
                    <a:pt x="318" y="216"/>
                  </a:lnTo>
                  <a:lnTo>
                    <a:pt x="320" y="216"/>
                  </a:lnTo>
                  <a:lnTo>
                    <a:pt x="323" y="216"/>
                  </a:lnTo>
                  <a:lnTo>
                    <a:pt x="325" y="216"/>
                  </a:lnTo>
                  <a:lnTo>
                    <a:pt x="328" y="216"/>
                  </a:lnTo>
                  <a:lnTo>
                    <a:pt x="330" y="217"/>
                  </a:lnTo>
                  <a:lnTo>
                    <a:pt x="333" y="217"/>
                  </a:lnTo>
                  <a:lnTo>
                    <a:pt x="335" y="217"/>
                  </a:lnTo>
                  <a:lnTo>
                    <a:pt x="338" y="217"/>
                  </a:lnTo>
                  <a:lnTo>
                    <a:pt x="341" y="217"/>
                  </a:lnTo>
                  <a:lnTo>
                    <a:pt x="343" y="217"/>
                  </a:lnTo>
                  <a:lnTo>
                    <a:pt x="346" y="217"/>
                  </a:lnTo>
                  <a:lnTo>
                    <a:pt x="348" y="217"/>
                  </a:lnTo>
                  <a:lnTo>
                    <a:pt x="351" y="217"/>
                  </a:lnTo>
                  <a:lnTo>
                    <a:pt x="353" y="217"/>
                  </a:lnTo>
                  <a:lnTo>
                    <a:pt x="356" y="217"/>
                  </a:lnTo>
                  <a:lnTo>
                    <a:pt x="358" y="217"/>
                  </a:lnTo>
                  <a:lnTo>
                    <a:pt x="361" y="217"/>
                  </a:lnTo>
                  <a:lnTo>
                    <a:pt x="363" y="217"/>
                  </a:lnTo>
                  <a:lnTo>
                    <a:pt x="366" y="217"/>
                  </a:lnTo>
                  <a:lnTo>
                    <a:pt x="368" y="217"/>
                  </a:lnTo>
                  <a:lnTo>
                    <a:pt x="371" y="217"/>
                  </a:lnTo>
                  <a:lnTo>
                    <a:pt x="373" y="217"/>
                  </a:lnTo>
                  <a:lnTo>
                    <a:pt x="376" y="217"/>
                  </a:lnTo>
                  <a:lnTo>
                    <a:pt x="379" y="217"/>
                  </a:lnTo>
                  <a:lnTo>
                    <a:pt x="381" y="217"/>
                  </a:lnTo>
                  <a:lnTo>
                    <a:pt x="384" y="217"/>
                  </a:lnTo>
                  <a:lnTo>
                    <a:pt x="386" y="217"/>
                  </a:lnTo>
                  <a:lnTo>
                    <a:pt x="389" y="217"/>
                  </a:lnTo>
                  <a:lnTo>
                    <a:pt x="391" y="217"/>
                  </a:lnTo>
                  <a:lnTo>
                    <a:pt x="394" y="217"/>
                  </a:lnTo>
                  <a:lnTo>
                    <a:pt x="396" y="217"/>
                  </a:lnTo>
                  <a:lnTo>
                    <a:pt x="397" y="21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601" name="Rectangle 142"/>
            <p:cNvSpPr>
              <a:spLocks noChangeArrowheads="1"/>
            </p:cNvSpPr>
            <p:nvPr/>
          </p:nvSpPr>
          <p:spPr bwMode="auto">
            <a:xfrm>
              <a:off x="149" y="962"/>
              <a:ext cx="3324" cy="321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1755776" y="1498601"/>
            <a:ext cx="5286375" cy="5153025"/>
            <a:chOff x="146" y="944"/>
            <a:chExt cx="3330" cy="3246"/>
          </a:xfrm>
        </p:grpSpPr>
        <p:sp>
          <p:nvSpPr>
            <p:cNvPr id="12326" name="AutoShape 4"/>
            <p:cNvSpPr>
              <a:spLocks noChangeAspect="1" noChangeArrowheads="1" noTextEdit="1"/>
            </p:cNvSpPr>
            <p:nvPr/>
          </p:nvSpPr>
          <p:spPr bwMode="auto">
            <a:xfrm>
              <a:off x="146" y="956"/>
              <a:ext cx="3330" cy="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27" name="Rectangle 6"/>
            <p:cNvSpPr>
              <a:spLocks noChangeArrowheads="1"/>
            </p:cNvSpPr>
            <p:nvPr/>
          </p:nvSpPr>
          <p:spPr bwMode="auto">
            <a:xfrm>
              <a:off x="149" y="962"/>
              <a:ext cx="3324" cy="3210"/>
            </a:xfrm>
            <a:prstGeom prst="rect">
              <a:avLst/>
            </a:prstGeom>
            <a:solidFill>
              <a:srgbClr val="FFFFFF"/>
            </a:solidFill>
            <a:ln w="3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328" name="Line 7"/>
            <p:cNvSpPr>
              <a:spLocks noChangeShapeType="1"/>
            </p:cNvSpPr>
            <p:nvPr/>
          </p:nvSpPr>
          <p:spPr bwMode="auto">
            <a:xfrm flipV="1">
              <a:off x="289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29" name="Line 8"/>
            <p:cNvSpPr>
              <a:spLocks noChangeShapeType="1"/>
            </p:cNvSpPr>
            <p:nvPr/>
          </p:nvSpPr>
          <p:spPr bwMode="auto">
            <a:xfrm flipV="1">
              <a:off x="292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30" name="Line 9"/>
            <p:cNvSpPr>
              <a:spLocks noChangeShapeType="1"/>
            </p:cNvSpPr>
            <p:nvPr/>
          </p:nvSpPr>
          <p:spPr bwMode="auto">
            <a:xfrm flipV="1">
              <a:off x="426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31" name="Line 10"/>
            <p:cNvSpPr>
              <a:spLocks noChangeShapeType="1"/>
            </p:cNvSpPr>
            <p:nvPr/>
          </p:nvSpPr>
          <p:spPr bwMode="auto">
            <a:xfrm flipV="1">
              <a:off x="429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32" name="Line 11"/>
            <p:cNvSpPr>
              <a:spLocks noChangeShapeType="1"/>
            </p:cNvSpPr>
            <p:nvPr/>
          </p:nvSpPr>
          <p:spPr bwMode="auto">
            <a:xfrm flipV="1">
              <a:off x="566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33" name="Line 12"/>
            <p:cNvSpPr>
              <a:spLocks noChangeShapeType="1"/>
            </p:cNvSpPr>
            <p:nvPr/>
          </p:nvSpPr>
          <p:spPr bwMode="auto">
            <a:xfrm flipV="1">
              <a:off x="569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34" name="Line 13"/>
            <p:cNvSpPr>
              <a:spLocks noChangeShapeType="1"/>
            </p:cNvSpPr>
            <p:nvPr/>
          </p:nvSpPr>
          <p:spPr bwMode="auto">
            <a:xfrm flipV="1">
              <a:off x="702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35" name="Line 14"/>
            <p:cNvSpPr>
              <a:spLocks noChangeShapeType="1"/>
            </p:cNvSpPr>
            <p:nvPr/>
          </p:nvSpPr>
          <p:spPr bwMode="auto">
            <a:xfrm flipV="1">
              <a:off x="705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36" name="Line 15"/>
            <p:cNvSpPr>
              <a:spLocks noChangeShapeType="1"/>
            </p:cNvSpPr>
            <p:nvPr/>
          </p:nvSpPr>
          <p:spPr bwMode="auto">
            <a:xfrm flipV="1">
              <a:off x="842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37" name="Line 16"/>
            <p:cNvSpPr>
              <a:spLocks noChangeShapeType="1"/>
            </p:cNvSpPr>
            <p:nvPr/>
          </p:nvSpPr>
          <p:spPr bwMode="auto">
            <a:xfrm flipV="1">
              <a:off x="845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38" name="Line 17"/>
            <p:cNvSpPr>
              <a:spLocks noChangeShapeType="1"/>
            </p:cNvSpPr>
            <p:nvPr/>
          </p:nvSpPr>
          <p:spPr bwMode="auto">
            <a:xfrm flipV="1">
              <a:off x="979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39" name="Line 18"/>
            <p:cNvSpPr>
              <a:spLocks noChangeShapeType="1"/>
            </p:cNvSpPr>
            <p:nvPr/>
          </p:nvSpPr>
          <p:spPr bwMode="auto">
            <a:xfrm flipV="1">
              <a:off x="982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40" name="Line 19"/>
            <p:cNvSpPr>
              <a:spLocks noChangeShapeType="1"/>
            </p:cNvSpPr>
            <p:nvPr/>
          </p:nvSpPr>
          <p:spPr bwMode="auto">
            <a:xfrm flipV="1">
              <a:off x="1118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41" name="Line 20"/>
            <p:cNvSpPr>
              <a:spLocks noChangeShapeType="1"/>
            </p:cNvSpPr>
            <p:nvPr/>
          </p:nvSpPr>
          <p:spPr bwMode="auto">
            <a:xfrm flipV="1">
              <a:off x="1122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42" name="Line 21"/>
            <p:cNvSpPr>
              <a:spLocks noChangeShapeType="1"/>
            </p:cNvSpPr>
            <p:nvPr/>
          </p:nvSpPr>
          <p:spPr bwMode="auto">
            <a:xfrm flipV="1">
              <a:off x="1255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43" name="Line 22"/>
            <p:cNvSpPr>
              <a:spLocks noChangeShapeType="1"/>
            </p:cNvSpPr>
            <p:nvPr/>
          </p:nvSpPr>
          <p:spPr bwMode="auto">
            <a:xfrm flipV="1">
              <a:off x="1258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44" name="Line 23"/>
            <p:cNvSpPr>
              <a:spLocks noChangeShapeType="1"/>
            </p:cNvSpPr>
            <p:nvPr/>
          </p:nvSpPr>
          <p:spPr bwMode="auto">
            <a:xfrm flipV="1">
              <a:off x="1395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45" name="Line 24"/>
            <p:cNvSpPr>
              <a:spLocks noChangeShapeType="1"/>
            </p:cNvSpPr>
            <p:nvPr/>
          </p:nvSpPr>
          <p:spPr bwMode="auto">
            <a:xfrm flipV="1">
              <a:off x="1398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46" name="Line 25"/>
            <p:cNvSpPr>
              <a:spLocks noChangeShapeType="1"/>
            </p:cNvSpPr>
            <p:nvPr/>
          </p:nvSpPr>
          <p:spPr bwMode="auto">
            <a:xfrm flipV="1">
              <a:off x="1531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47" name="Line 26"/>
            <p:cNvSpPr>
              <a:spLocks noChangeShapeType="1"/>
            </p:cNvSpPr>
            <p:nvPr/>
          </p:nvSpPr>
          <p:spPr bwMode="auto">
            <a:xfrm flipV="1">
              <a:off x="1535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48" name="Line 27"/>
            <p:cNvSpPr>
              <a:spLocks noChangeShapeType="1"/>
            </p:cNvSpPr>
            <p:nvPr/>
          </p:nvSpPr>
          <p:spPr bwMode="auto">
            <a:xfrm flipV="1">
              <a:off x="1671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49" name="Line 28"/>
            <p:cNvSpPr>
              <a:spLocks noChangeShapeType="1"/>
            </p:cNvSpPr>
            <p:nvPr/>
          </p:nvSpPr>
          <p:spPr bwMode="auto">
            <a:xfrm flipV="1">
              <a:off x="1674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50" name="Line 29"/>
            <p:cNvSpPr>
              <a:spLocks noChangeShapeType="1"/>
            </p:cNvSpPr>
            <p:nvPr/>
          </p:nvSpPr>
          <p:spPr bwMode="auto">
            <a:xfrm flipV="1">
              <a:off x="1948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51" name="Line 30"/>
            <p:cNvSpPr>
              <a:spLocks noChangeShapeType="1"/>
            </p:cNvSpPr>
            <p:nvPr/>
          </p:nvSpPr>
          <p:spPr bwMode="auto">
            <a:xfrm flipV="1">
              <a:off x="1951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52" name="Line 31"/>
            <p:cNvSpPr>
              <a:spLocks noChangeShapeType="1"/>
            </p:cNvSpPr>
            <p:nvPr/>
          </p:nvSpPr>
          <p:spPr bwMode="auto">
            <a:xfrm flipV="1">
              <a:off x="2084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53" name="Line 32"/>
            <p:cNvSpPr>
              <a:spLocks noChangeShapeType="1"/>
            </p:cNvSpPr>
            <p:nvPr/>
          </p:nvSpPr>
          <p:spPr bwMode="auto">
            <a:xfrm flipV="1">
              <a:off x="2087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54" name="Line 33"/>
            <p:cNvSpPr>
              <a:spLocks noChangeShapeType="1"/>
            </p:cNvSpPr>
            <p:nvPr/>
          </p:nvSpPr>
          <p:spPr bwMode="auto">
            <a:xfrm flipV="1">
              <a:off x="2224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55" name="Line 34"/>
            <p:cNvSpPr>
              <a:spLocks noChangeShapeType="1"/>
            </p:cNvSpPr>
            <p:nvPr/>
          </p:nvSpPr>
          <p:spPr bwMode="auto">
            <a:xfrm flipV="1">
              <a:off x="2227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56" name="Line 35"/>
            <p:cNvSpPr>
              <a:spLocks noChangeShapeType="1"/>
            </p:cNvSpPr>
            <p:nvPr/>
          </p:nvSpPr>
          <p:spPr bwMode="auto">
            <a:xfrm flipV="1">
              <a:off x="2361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57" name="Line 36"/>
            <p:cNvSpPr>
              <a:spLocks noChangeShapeType="1"/>
            </p:cNvSpPr>
            <p:nvPr/>
          </p:nvSpPr>
          <p:spPr bwMode="auto">
            <a:xfrm flipV="1">
              <a:off x="2364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58" name="Line 37"/>
            <p:cNvSpPr>
              <a:spLocks noChangeShapeType="1"/>
            </p:cNvSpPr>
            <p:nvPr/>
          </p:nvSpPr>
          <p:spPr bwMode="auto">
            <a:xfrm flipV="1">
              <a:off x="2500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59" name="Line 38"/>
            <p:cNvSpPr>
              <a:spLocks noChangeShapeType="1"/>
            </p:cNvSpPr>
            <p:nvPr/>
          </p:nvSpPr>
          <p:spPr bwMode="auto">
            <a:xfrm flipV="1">
              <a:off x="2504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0" name="Line 39"/>
            <p:cNvSpPr>
              <a:spLocks noChangeShapeType="1"/>
            </p:cNvSpPr>
            <p:nvPr/>
          </p:nvSpPr>
          <p:spPr bwMode="auto">
            <a:xfrm flipV="1">
              <a:off x="2637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1" name="Line 40"/>
            <p:cNvSpPr>
              <a:spLocks noChangeShapeType="1"/>
            </p:cNvSpPr>
            <p:nvPr/>
          </p:nvSpPr>
          <p:spPr bwMode="auto">
            <a:xfrm flipV="1">
              <a:off x="2640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2" name="Line 41"/>
            <p:cNvSpPr>
              <a:spLocks noChangeShapeType="1"/>
            </p:cNvSpPr>
            <p:nvPr/>
          </p:nvSpPr>
          <p:spPr bwMode="auto">
            <a:xfrm flipV="1">
              <a:off x="2777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3" name="Line 42"/>
            <p:cNvSpPr>
              <a:spLocks noChangeShapeType="1"/>
            </p:cNvSpPr>
            <p:nvPr/>
          </p:nvSpPr>
          <p:spPr bwMode="auto">
            <a:xfrm flipV="1">
              <a:off x="2780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4" name="Line 43"/>
            <p:cNvSpPr>
              <a:spLocks noChangeShapeType="1"/>
            </p:cNvSpPr>
            <p:nvPr/>
          </p:nvSpPr>
          <p:spPr bwMode="auto">
            <a:xfrm flipV="1">
              <a:off x="2913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5" name="Line 44"/>
            <p:cNvSpPr>
              <a:spLocks noChangeShapeType="1"/>
            </p:cNvSpPr>
            <p:nvPr/>
          </p:nvSpPr>
          <p:spPr bwMode="auto">
            <a:xfrm flipV="1">
              <a:off x="2917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6" name="Line 45"/>
            <p:cNvSpPr>
              <a:spLocks noChangeShapeType="1"/>
            </p:cNvSpPr>
            <p:nvPr/>
          </p:nvSpPr>
          <p:spPr bwMode="auto">
            <a:xfrm flipV="1">
              <a:off x="3053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7" name="Line 46"/>
            <p:cNvSpPr>
              <a:spLocks noChangeShapeType="1"/>
            </p:cNvSpPr>
            <p:nvPr/>
          </p:nvSpPr>
          <p:spPr bwMode="auto">
            <a:xfrm flipV="1">
              <a:off x="3056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8" name="Line 47"/>
            <p:cNvSpPr>
              <a:spLocks noChangeShapeType="1"/>
            </p:cNvSpPr>
            <p:nvPr/>
          </p:nvSpPr>
          <p:spPr bwMode="auto">
            <a:xfrm flipV="1">
              <a:off x="3190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69" name="Line 48"/>
            <p:cNvSpPr>
              <a:spLocks noChangeShapeType="1"/>
            </p:cNvSpPr>
            <p:nvPr/>
          </p:nvSpPr>
          <p:spPr bwMode="auto">
            <a:xfrm flipV="1">
              <a:off x="3193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0" name="Line 49"/>
            <p:cNvSpPr>
              <a:spLocks noChangeShapeType="1"/>
            </p:cNvSpPr>
            <p:nvPr/>
          </p:nvSpPr>
          <p:spPr bwMode="auto">
            <a:xfrm flipV="1">
              <a:off x="3330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1" name="Line 50"/>
            <p:cNvSpPr>
              <a:spLocks noChangeShapeType="1"/>
            </p:cNvSpPr>
            <p:nvPr/>
          </p:nvSpPr>
          <p:spPr bwMode="auto">
            <a:xfrm flipV="1">
              <a:off x="3333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2" name="Line 51"/>
            <p:cNvSpPr>
              <a:spLocks noChangeShapeType="1"/>
            </p:cNvSpPr>
            <p:nvPr/>
          </p:nvSpPr>
          <p:spPr bwMode="auto">
            <a:xfrm>
              <a:off x="153" y="4028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3" name="Line 52"/>
            <p:cNvSpPr>
              <a:spLocks noChangeShapeType="1"/>
            </p:cNvSpPr>
            <p:nvPr/>
          </p:nvSpPr>
          <p:spPr bwMode="auto">
            <a:xfrm>
              <a:off x="153" y="4034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4" name="Line 53"/>
            <p:cNvSpPr>
              <a:spLocks noChangeShapeType="1"/>
            </p:cNvSpPr>
            <p:nvPr/>
          </p:nvSpPr>
          <p:spPr bwMode="auto">
            <a:xfrm>
              <a:off x="153" y="3896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5" name="Line 54"/>
            <p:cNvSpPr>
              <a:spLocks noChangeShapeType="1"/>
            </p:cNvSpPr>
            <p:nvPr/>
          </p:nvSpPr>
          <p:spPr bwMode="auto">
            <a:xfrm>
              <a:off x="153" y="3902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6" name="Line 55"/>
            <p:cNvSpPr>
              <a:spLocks noChangeShapeType="1"/>
            </p:cNvSpPr>
            <p:nvPr/>
          </p:nvSpPr>
          <p:spPr bwMode="auto">
            <a:xfrm>
              <a:off x="153" y="3758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7" name="Line 56"/>
            <p:cNvSpPr>
              <a:spLocks noChangeShapeType="1"/>
            </p:cNvSpPr>
            <p:nvPr/>
          </p:nvSpPr>
          <p:spPr bwMode="auto">
            <a:xfrm>
              <a:off x="153" y="3764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8" name="Line 57"/>
            <p:cNvSpPr>
              <a:spLocks noChangeShapeType="1"/>
            </p:cNvSpPr>
            <p:nvPr/>
          </p:nvSpPr>
          <p:spPr bwMode="auto">
            <a:xfrm>
              <a:off x="153" y="3626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79" name="Line 58"/>
            <p:cNvSpPr>
              <a:spLocks noChangeShapeType="1"/>
            </p:cNvSpPr>
            <p:nvPr/>
          </p:nvSpPr>
          <p:spPr bwMode="auto">
            <a:xfrm>
              <a:off x="153" y="3632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0" name="Line 59"/>
            <p:cNvSpPr>
              <a:spLocks noChangeShapeType="1"/>
            </p:cNvSpPr>
            <p:nvPr/>
          </p:nvSpPr>
          <p:spPr bwMode="auto">
            <a:xfrm>
              <a:off x="153" y="3494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1" name="Line 60"/>
            <p:cNvSpPr>
              <a:spLocks noChangeShapeType="1"/>
            </p:cNvSpPr>
            <p:nvPr/>
          </p:nvSpPr>
          <p:spPr bwMode="auto">
            <a:xfrm>
              <a:off x="153" y="3500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2" name="Line 61"/>
            <p:cNvSpPr>
              <a:spLocks noChangeShapeType="1"/>
            </p:cNvSpPr>
            <p:nvPr/>
          </p:nvSpPr>
          <p:spPr bwMode="auto">
            <a:xfrm>
              <a:off x="153" y="3362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3" name="Line 62"/>
            <p:cNvSpPr>
              <a:spLocks noChangeShapeType="1"/>
            </p:cNvSpPr>
            <p:nvPr/>
          </p:nvSpPr>
          <p:spPr bwMode="auto">
            <a:xfrm>
              <a:off x="153" y="3368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4" name="Line 63"/>
            <p:cNvSpPr>
              <a:spLocks noChangeShapeType="1"/>
            </p:cNvSpPr>
            <p:nvPr/>
          </p:nvSpPr>
          <p:spPr bwMode="auto">
            <a:xfrm>
              <a:off x="153" y="3230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5" name="Line 64"/>
            <p:cNvSpPr>
              <a:spLocks noChangeShapeType="1"/>
            </p:cNvSpPr>
            <p:nvPr/>
          </p:nvSpPr>
          <p:spPr bwMode="auto">
            <a:xfrm>
              <a:off x="153" y="3236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6" name="Line 65"/>
            <p:cNvSpPr>
              <a:spLocks noChangeShapeType="1"/>
            </p:cNvSpPr>
            <p:nvPr/>
          </p:nvSpPr>
          <p:spPr bwMode="auto">
            <a:xfrm>
              <a:off x="153" y="3092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7" name="Line 66"/>
            <p:cNvSpPr>
              <a:spLocks noChangeShapeType="1"/>
            </p:cNvSpPr>
            <p:nvPr/>
          </p:nvSpPr>
          <p:spPr bwMode="auto">
            <a:xfrm>
              <a:off x="153" y="3098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8" name="Line 67"/>
            <p:cNvSpPr>
              <a:spLocks noChangeShapeType="1"/>
            </p:cNvSpPr>
            <p:nvPr/>
          </p:nvSpPr>
          <p:spPr bwMode="auto">
            <a:xfrm>
              <a:off x="153" y="2960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89" name="Line 68"/>
            <p:cNvSpPr>
              <a:spLocks noChangeShapeType="1"/>
            </p:cNvSpPr>
            <p:nvPr/>
          </p:nvSpPr>
          <p:spPr bwMode="auto">
            <a:xfrm>
              <a:off x="153" y="2966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0" name="Line 69"/>
            <p:cNvSpPr>
              <a:spLocks noChangeShapeType="1"/>
            </p:cNvSpPr>
            <p:nvPr/>
          </p:nvSpPr>
          <p:spPr bwMode="auto">
            <a:xfrm>
              <a:off x="153" y="2828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1" name="Line 70"/>
            <p:cNvSpPr>
              <a:spLocks noChangeShapeType="1"/>
            </p:cNvSpPr>
            <p:nvPr/>
          </p:nvSpPr>
          <p:spPr bwMode="auto">
            <a:xfrm>
              <a:off x="153" y="2834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2" name="Line 71"/>
            <p:cNvSpPr>
              <a:spLocks noChangeShapeType="1"/>
            </p:cNvSpPr>
            <p:nvPr/>
          </p:nvSpPr>
          <p:spPr bwMode="auto">
            <a:xfrm>
              <a:off x="153" y="2696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3" name="Line 72"/>
            <p:cNvSpPr>
              <a:spLocks noChangeShapeType="1"/>
            </p:cNvSpPr>
            <p:nvPr/>
          </p:nvSpPr>
          <p:spPr bwMode="auto">
            <a:xfrm>
              <a:off x="153" y="2702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4" name="Line 73"/>
            <p:cNvSpPr>
              <a:spLocks noChangeShapeType="1"/>
            </p:cNvSpPr>
            <p:nvPr/>
          </p:nvSpPr>
          <p:spPr bwMode="auto">
            <a:xfrm>
              <a:off x="153" y="2426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5" name="Line 74"/>
            <p:cNvSpPr>
              <a:spLocks noChangeShapeType="1"/>
            </p:cNvSpPr>
            <p:nvPr/>
          </p:nvSpPr>
          <p:spPr bwMode="auto">
            <a:xfrm>
              <a:off x="153" y="2432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6" name="Line 75"/>
            <p:cNvSpPr>
              <a:spLocks noChangeShapeType="1"/>
            </p:cNvSpPr>
            <p:nvPr/>
          </p:nvSpPr>
          <p:spPr bwMode="auto">
            <a:xfrm>
              <a:off x="153" y="2294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7" name="Line 76"/>
            <p:cNvSpPr>
              <a:spLocks noChangeShapeType="1"/>
            </p:cNvSpPr>
            <p:nvPr/>
          </p:nvSpPr>
          <p:spPr bwMode="auto">
            <a:xfrm>
              <a:off x="153" y="2300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8" name="Line 77"/>
            <p:cNvSpPr>
              <a:spLocks noChangeShapeType="1"/>
            </p:cNvSpPr>
            <p:nvPr/>
          </p:nvSpPr>
          <p:spPr bwMode="auto">
            <a:xfrm>
              <a:off x="153" y="2162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99" name="Line 78"/>
            <p:cNvSpPr>
              <a:spLocks noChangeShapeType="1"/>
            </p:cNvSpPr>
            <p:nvPr/>
          </p:nvSpPr>
          <p:spPr bwMode="auto">
            <a:xfrm>
              <a:off x="153" y="2168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0" name="Line 79"/>
            <p:cNvSpPr>
              <a:spLocks noChangeShapeType="1"/>
            </p:cNvSpPr>
            <p:nvPr/>
          </p:nvSpPr>
          <p:spPr bwMode="auto">
            <a:xfrm>
              <a:off x="153" y="2030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1" name="Line 80"/>
            <p:cNvSpPr>
              <a:spLocks noChangeShapeType="1"/>
            </p:cNvSpPr>
            <p:nvPr/>
          </p:nvSpPr>
          <p:spPr bwMode="auto">
            <a:xfrm>
              <a:off x="153" y="2036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2" name="Line 81"/>
            <p:cNvSpPr>
              <a:spLocks noChangeShapeType="1"/>
            </p:cNvSpPr>
            <p:nvPr/>
          </p:nvSpPr>
          <p:spPr bwMode="auto">
            <a:xfrm>
              <a:off x="153" y="1892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3" name="Line 82"/>
            <p:cNvSpPr>
              <a:spLocks noChangeShapeType="1"/>
            </p:cNvSpPr>
            <p:nvPr/>
          </p:nvSpPr>
          <p:spPr bwMode="auto">
            <a:xfrm>
              <a:off x="153" y="1898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4" name="Line 83"/>
            <p:cNvSpPr>
              <a:spLocks noChangeShapeType="1"/>
            </p:cNvSpPr>
            <p:nvPr/>
          </p:nvSpPr>
          <p:spPr bwMode="auto">
            <a:xfrm>
              <a:off x="153" y="1760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5" name="Line 84"/>
            <p:cNvSpPr>
              <a:spLocks noChangeShapeType="1"/>
            </p:cNvSpPr>
            <p:nvPr/>
          </p:nvSpPr>
          <p:spPr bwMode="auto">
            <a:xfrm>
              <a:off x="153" y="1766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6" name="Line 85"/>
            <p:cNvSpPr>
              <a:spLocks noChangeShapeType="1"/>
            </p:cNvSpPr>
            <p:nvPr/>
          </p:nvSpPr>
          <p:spPr bwMode="auto">
            <a:xfrm>
              <a:off x="153" y="1628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7" name="Line 86"/>
            <p:cNvSpPr>
              <a:spLocks noChangeShapeType="1"/>
            </p:cNvSpPr>
            <p:nvPr/>
          </p:nvSpPr>
          <p:spPr bwMode="auto">
            <a:xfrm>
              <a:off x="153" y="1634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8" name="Line 87"/>
            <p:cNvSpPr>
              <a:spLocks noChangeShapeType="1"/>
            </p:cNvSpPr>
            <p:nvPr/>
          </p:nvSpPr>
          <p:spPr bwMode="auto">
            <a:xfrm>
              <a:off x="153" y="1496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09" name="Line 88"/>
            <p:cNvSpPr>
              <a:spLocks noChangeShapeType="1"/>
            </p:cNvSpPr>
            <p:nvPr/>
          </p:nvSpPr>
          <p:spPr bwMode="auto">
            <a:xfrm>
              <a:off x="153" y="1502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0" name="Line 89"/>
            <p:cNvSpPr>
              <a:spLocks noChangeShapeType="1"/>
            </p:cNvSpPr>
            <p:nvPr/>
          </p:nvSpPr>
          <p:spPr bwMode="auto">
            <a:xfrm>
              <a:off x="153" y="1364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1" name="Line 90"/>
            <p:cNvSpPr>
              <a:spLocks noChangeShapeType="1"/>
            </p:cNvSpPr>
            <p:nvPr/>
          </p:nvSpPr>
          <p:spPr bwMode="auto">
            <a:xfrm>
              <a:off x="153" y="1370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2" name="Line 91"/>
            <p:cNvSpPr>
              <a:spLocks noChangeShapeType="1"/>
            </p:cNvSpPr>
            <p:nvPr/>
          </p:nvSpPr>
          <p:spPr bwMode="auto">
            <a:xfrm>
              <a:off x="153" y="1226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3" name="Line 92"/>
            <p:cNvSpPr>
              <a:spLocks noChangeShapeType="1"/>
            </p:cNvSpPr>
            <p:nvPr/>
          </p:nvSpPr>
          <p:spPr bwMode="auto">
            <a:xfrm>
              <a:off x="153" y="1232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4" name="Line 93"/>
            <p:cNvSpPr>
              <a:spLocks noChangeShapeType="1"/>
            </p:cNvSpPr>
            <p:nvPr/>
          </p:nvSpPr>
          <p:spPr bwMode="auto">
            <a:xfrm>
              <a:off x="153" y="1094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5" name="Line 94"/>
            <p:cNvSpPr>
              <a:spLocks noChangeShapeType="1"/>
            </p:cNvSpPr>
            <p:nvPr/>
          </p:nvSpPr>
          <p:spPr bwMode="auto">
            <a:xfrm>
              <a:off x="153" y="1100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6" name="Line 95"/>
            <p:cNvSpPr>
              <a:spLocks noChangeShapeType="1"/>
            </p:cNvSpPr>
            <p:nvPr/>
          </p:nvSpPr>
          <p:spPr bwMode="auto">
            <a:xfrm>
              <a:off x="153" y="2552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7" name="Line 96"/>
            <p:cNvSpPr>
              <a:spLocks noChangeShapeType="1"/>
            </p:cNvSpPr>
            <p:nvPr/>
          </p:nvSpPr>
          <p:spPr bwMode="auto">
            <a:xfrm>
              <a:off x="153" y="2558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8" name="Line 97"/>
            <p:cNvSpPr>
              <a:spLocks noChangeShapeType="1"/>
            </p:cNvSpPr>
            <p:nvPr/>
          </p:nvSpPr>
          <p:spPr bwMode="auto">
            <a:xfrm>
              <a:off x="153" y="2564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19" name="Line 98"/>
            <p:cNvSpPr>
              <a:spLocks noChangeShapeType="1"/>
            </p:cNvSpPr>
            <p:nvPr/>
          </p:nvSpPr>
          <p:spPr bwMode="auto">
            <a:xfrm>
              <a:off x="153" y="2570"/>
              <a:ext cx="3320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0" name="Rectangle 99"/>
            <p:cNvSpPr>
              <a:spLocks noChangeArrowheads="1"/>
            </p:cNvSpPr>
            <p:nvPr/>
          </p:nvSpPr>
          <p:spPr bwMode="auto">
            <a:xfrm>
              <a:off x="3405" y="2372"/>
              <a:ext cx="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12421" name="Freeform 100"/>
            <p:cNvSpPr>
              <a:spLocks/>
            </p:cNvSpPr>
            <p:nvPr/>
          </p:nvSpPr>
          <p:spPr bwMode="auto">
            <a:xfrm>
              <a:off x="3437" y="2510"/>
              <a:ext cx="29" cy="108"/>
            </a:xfrm>
            <a:custGeom>
              <a:avLst/>
              <a:gdLst>
                <a:gd name="T0" fmla="*/ 0 w 29"/>
                <a:gd name="T1" fmla="*/ 0 h 108"/>
                <a:gd name="T2" fmla="*/ 29 w 29"/>
                <a:gd name="T3" fmla="*/ 54 h 108"/>
                <a:gd name="T4" fmla="*/ 0 w 29"/>
                <a:gd name="T5" fmla="*/ 108 h 108"/>
                <a:gd name="T6" fmla="*/ 0 w 29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"/>
                <a:gd name="T13" fmla="*/ 0 h 108"/>
                <a:gd name="T14" fmla="*/ 29 w 29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" h="108">
                  <a:moveTo>
                    <a:pt x="0" y="0"/>
                  </a:moveTo>
                  <a:lnTo>
                    <a:pt x="29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422" name="Line 101"/>
            <p:cNvSpPr>
              <a:spLocks noChangeShapeType="1"/>
            </p:cNvSpPr>
            <p:nvPr/>
          </p:nvSpPr>
          <p:spPr bwMode="auto">
            <a:xfrm flipV="1">
              <a:off x="1804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3" name="Line 102"/>
            <p:cNvSpPr>
              <a:spLocks noChangeShapeType="1"/>
            </p:cNvSpPr>
            <p:nvPr/>
          </p:nvSpPr>
          <p:spPr bwMode="auto">
            <a:xfrm flipV="1">
              <a:off x="1808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4" name="Line 103"/>
            <p:cNvSpPr>
              <a:spLocks noChangeShapeType="1"/>
            </p:cNvSpPr>
            <p:nvPr/>
          </p:nvSpPr>
          <p:spPr bwMode="auto">
            <a:xfrm flipV="1">
              <a:off x="1811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5" name="Line 104"/>
            <p:cNvSpPr>
              <a:spLocks noChangeShapeType="1"/>
            </p:cNvSpPr>
            <p:nvPr/>
          </p:nvSpPr>
          <p:spPr bwMode="auto">
            <a:xfrm flipV="1">
              <a:off x="1814" y="962"/>
              <a:ext cx="1" cy="3204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6" name="Rectangle 105"/>
            <p:cNvSpPr>
              <a:spLocks noChangeArrowheads="1"/>
            </p:cNvSpPr>
            <p:nvPr/>
          </p:nvSpPr>
          <p:spPr bwMode="auto">
            <a:xfrm>
              <a:off x="1850" y="950"/>
              <a:ext cx="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12427" name="Freeform 106"/>
            <p:cNvSpPr>
              <a:spLocks/>
            </p:cNvSpPr>
            <p:nvPr/>
          </p:nvSpPr>
          <p:spPr bwMode="auto">
            <a:xfrm>
              <a:off x="1782" y="968"/>
              <a:ext cx="58" cy="54"/>
            </a:xfrm>
            <a:custGeom>
              <a:avLst/>
              <a:gdLst>
                <a:gd name="T0" fmla="*/ 0 w 58"/>
                <a:gd name="T1" fmla="*/ 54 h 54"/>
                <a:gd name="T2" fmla="*/ 29 w 58"/>
                <a:gd name="T3" fmla="*/ 0 h 54"/>
                <a:gd name="T4" fmla="*/ 58 w 58"/>
                <a:gd name="T5" fmla="*/ 54 h 54"/>
                <a:gd name="T6" fmla="*/ 0 w 58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8"/>
                <a:gd name="T13" fmla="*/ 0 h 54"/>
                <a:gd name="T14" fmla="*/ 58 w 58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8" h="54">
                  <a:moveTo>
                    <a:pt x="0" y="54"/>
                  </a:moveTo>
                  <a:lnTo>
                    <a:pt x="29" y="0"/>
                  </a:lnTo>
                  <a:lnTo>
                    <a:pt x="58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2428" name="Rectangle 107"/>
            <p:cNvSpPr>
              <a:spLocks noChangeArrowheads="1"/>
            </p:cNvSpPr>
            <p:nvPr/>
          </p:nvSpPr>
          <p:spPr bwMode="auto">
            <a:xfrm>
              <a:off x="149" y="962"/>
              <a:ext cx="3324" cy="321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29" name="Line 108"/>
            <p:cNvSpPr>
              <a:spLocks noChangeShapeType="1"/>
            </p:cNvSpPr>
            <p:nvPr/>
          </p:nvSpPr>
          <p:spPr bwMode="auto">
            <a:xfrm>
              <a:off x="429" y="2534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0" name="Rectangle 109"/>
            <p:cNvSpPr>
              <a:spLocks noChangeArrowheads="1"/>
            </p:cNvSpPr>
            <p:nvPr/>
          </p:nvSpPr>
          <p:spPr bwMode="auto">
            <a:xfrm>
              <a:off x="396" y="2600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12431" name="Line 110"/>
            <p:cNvSpPr>
              <a:spLocks noChangeShapeType="1"/>
            </p:cNvSpPr>
            <p:nvPr/>
          </p:nvSpPr>
          <p:spPr bwMode="auto">
            <a:xfrm>
              <a:off x="705" y="2534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2" name="Rectangle 111"/>
            <p:cNvSpPr>
              <a:spLocks noChangeArrowheads="1"/>
            </p:cNvSpPr>
            <p:nvPr/>
          </p:nvSpPr>
          <p:spPr bwMode="auto">
            <a:xfrm>
              <a:off x="673" y="2600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12433" name="Line 112"/>
            <p:cNvSpPr>
              <a:spLocks noChangeShapeType="1"/>
            </p:cNvSpPr>
            <p:nvPr/>
          </p:nvSpPr>
          <p:spPr bwMode="auto">
            <a:xfrm>
              <a:off x="982" y="2534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4" name="Rectangle 113"/>
            <p:cNvSpPr>
              <a:spLocks noChangeArrowheads="1"/>
            </p:cNvSpPr>
            <p:nvPr/>
          </p:nvSpPr>
          <p:spPr bwMode="auto">
            <a:xfrm>
              <a:off x="949" y="2600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/>
            </a:p>
          </p:txBody>
        </p:sp>
        <p:sp>
          <p:nvSpPr>
            <p:cNvPr id="12435" name="Line 114"/>
            <p:cNvSpPr>
              <a:spLocks noChangeShapeType="1"/>
            </p:cNvSpPr>
            <p:nvPr/>
          </p:nvSpPr>
          <p:spPr bwMode="auto">
            <a:xfrm>
              <a:off x="1258" y="2534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6" name="Rectangle 115"/>
            <p:cNvSpPr>
              <a:spLocks noChangeArrowheads="1"/>
            </p:cNvSpPr>
            <p:nvPr/>
          </p:nvSpPr>
          <p:spPr bwMode="auto">
            <a:xfrm>
              <a:off x="1226" y="2600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12437" name="Line 116"/>
            <p:cNvSpPr>
              <a:spLocks noChangeShapeType="1"/>
            </p:cNvSpPr>
            <p:nvPr/>
          </p:nvSpPr>
          <p:spPr bwMode="auto">
            <a:xfrm>
              <a:off x="1535" y="2534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38" name="Rectangle 117"/>
            <p:cNvSpPr>
              <a:spLocks noChangeArrowheads="1"/>
            </p:cNvSpPr>
            <p:nvPr/>
          </p:nvSpPr>
          <p:spPr bwMode="auto">
            <a:xfrm>
              <a:off x="1502" y="2600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12439" name="Rectangle 118"/>
            <p:cNvSpPr>
              <a:spLocks noChangeArrowheads="1"/>
            </p:cNvSpPr>
            <p:nvPr/>
          </p:nvSpPr>
          <p:spPr bwMode="auto">
            <a:xfrm>
              <a:off x="1824" y="2600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12440" name="Line 119"/>
            <p:cNvSpPr>
              <a:spLocks noChangeShapeType="1"/>
            </p:cNvSpPr>
            <p:nvPr/>
          </p:nvSpPr>
          <p:spPr bwMode="auto">
            <a:xfrm>
              <a:off x="2087" y="2534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1" name="Rectangle 120"/>
            <p:cNvSpPr>
              <a:spLocks noChangeArrowheads="1"/>
            </p:cNvSpPr>
            <p:nvPr/>
          </p:nvSpPr>
          <p:spPr bwMode="auto">
            <a:xfrm>
              <a:off x="2091" y="2600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12442" name="Line 121"/>
            <p:cNvSpPr>
              <a:spLocks noChangeShapeType="1"/>
            </p:cNvSpPr>
            <p:nvPr/>
          </p:nvSpPr>
          <p:spPr bwMode="auto">
            <a:xfrm>
              <a:off x="2364" y="2534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3" name="Rectangle 122"/>
            <p:cNvSpPr>
              <a:spLocks noChangeArrowheads="1"/>
            </p:cNvSpPr>
            <p:nvPr/>
          </p:nvSpPr>
          <p:spPr bwMode="auto">
            <a:xfrm>
              <a:off x="2367" y="2600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12444" name="Line 123"/>
            <p:cNvSpPr>
              <a:spLocks noChangeShapeType="1"/>
            </p:cNvSpPr>
            <p:nvPr/>
          </p:nvSpPr>
          <p:spPr bwMode="auto">
            <a:xfrm>
              <a:off x="2640" y="2534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5" name="Rectangle 124"/>
            <p:cNvSpPr>
              <a:spLocks noChangeArrowheads="1"/>
            </p:cNvSpPr>
            <p:nvPr/>
          </p:nvSpPr>
          <p:spPr bwMode="auto">
            <a:xfrm>
              <a:off x="2644" y="2600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12446" name="Line 125"/>
            <p:cNvSpPr>
              <a:spLocks noChangeShapeType="1"/>
            </p:cNvSpPr>
            <p:nvPr/>
          </p:nvSpPr>
          <p:spPr bwMode="auto">
            <a:xfrm>
              <a:off x="2917" y="2534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7" name="Rectangle 126"/>
            <p:cNvSpPr>
              <a:spLocks noChangeArrowheads="1"/>
            </p:cNvSpPr>
            <p:nvPr/>
          </p:nvSpPr>
          <p:spPr bwMode="auto">
            <a:xfrm>
              <a:off x="2920" y="2600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12448" name="Line 127"/>
            <p:cNvSpPr>
              <a:spLocks noChangeShapeType="1"/>
            </p:cNvSpPr>
            <p:nvPr/>
          </p:nvSpPr>
          <p:spPr bwMode="auto">
            <a:xfrm>
              <a:off x="3193" y="2534"/>
              <a:ext cx="1" cy="66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49" name="Rectangle 128"/>
            <p:cNvSpPr>
              <a:spLocks noChangeArrowheads="1"/>
            </p:cNvSpPr>
            <p:nvPr/>
          </p:nvSpPr>
          <p:spPr bwMode="auto">
            <a:xfrm>
              <a:off x="3196" y="2600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12450" name="Rectangle 129"/>
            <p:cNvSpPr>
              <a:spLocks noChangeArrowheads="1"/>
            </p:cNvSpPr>
            <p:nvPr/>
          </p:nvSpPr>
          <p:spPr bwMode="auto">
            <a:xfrm>
              <a:off x="1694" y="3842"/>
              <a:ext cx="20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-10</a:t>
              </a:r>
              <a:endParaRPr lang="en-US"/>
            </a:p>
          </p:txBody>
        </p:sp>
        <p:sp>
          <p:nvSpPr>
            <p:cNvPr id="12451" name="Line 130"/>
            <p:cNvSpPr>
              <a:spLocks noChangeShapeType="1"/>
            </p:cNvSpPr>
            <p:nvPr/>
          </p:nvSpPr>
          <p:spPr bwMode="auto">
            <a:xfrm>
              <a:off x="1795" y="3902"/>
              <a:ext cx="3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2" name="Rectangle 131"/>
            <p:cNvSpPr>
              <a:spLocks noChangeArrowheads="1"/>
            </p:cNvSpPr>
            <p:nvPr/>
          </p:nvSpPr>
          <p:spPr bwMode="auto">
            <a:xfrm>
              <a:off x="1726" y="3176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12453" name="Line 132"/>
            <p:cNvSpPr>
              <a:spLocks noChangeShapeType="1"/>
            </p:cNvSpPr>
            <p:nvPr/>
          </p:nvSpPr>
          <p:spPr bwMode="auto">
            <a:xfrm>
              <a:off x="1795" y="3236"/>
              <a:ext cx="3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4" name="Rectangle 133"/>
            <p:cNvSpPr>
              <a:spLocks noChangeArrowheads="1"/>
            </p:cNvSpPr>
            <p:nvPr/>
          </p:nvSpPr>
          <p:spPr bwMode="auto">
            <a:xfrm>
              <a:off x="1759" y="1838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12455" name="Line 134"/>
            <p:cNvSpPr>
              <a:spLocks noChangeShapeType="1"/>
            </p:cNvSpPr>
            <p:nvPr/>
          </p:nvSpPr>
          <p:spPr bwMode="auto">
            <a:xfrm>
              <a:off x="1795" y="1898"/>
              <a:ext cx="3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6" name="Rectangle 135"/>
            <p:cNvSpPr>
              <a:spLocks noChangeArrowheads="1"/>
            </p:cNvSpPr>
            <p:nvPr/>
          </p:nvSpPr>
          <p:spPr bwMode="auto">
            <a:xfrm>
              <a:off x="1726" y="1172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10</a:t>
              </a:r>
              <a:endParaRPr lang="en-US"/>
            </a:p>
          </p:txBody>
        </p:sp>
        <p:sp>
          <p:nvSpPr>
            <p:cNvPr id="12457" name="Line 136"/>
            <p:cNvSpPr>
              <a:spLocks noChangeShapeType="1"/>
            </p:cNvSpPr>
            <p:nvPr/>
          </p:nvSpPr>
          <p:spPr bwMode="auto">
            <a:xfrm>
              <a:off x="1795" y="1232"/>
              <a:ext cx="36" cy="1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8" name="Freeform 137"/>
            <p:cNvSpPr>
              <a:spLocks/>
            </p:cNvSpPr>
            <p:nvPr/>
          </p:nvSpPr>
          <p:spPr bwMode="auto">
            <a:xfrm>
              <a:off x="153" y="962"/>
              <a:ext cx="1287" cy="1326"/>
            </a:xfrm>
            <a:custGeom>
              <a:avLst/>
              <a:gdLst>
                <a:gd name="T0" fmla="*/ 20 w 396"/>
                <a:gd name="T1" fmla="*/ 1326 h 221"/>
                <a:gd name="T2" fmla="*/ 45 w 396"/>
                <a:gd name="T3" fmla="*/ 1326 h 221"/>
                <a:gd name="T4" fmla="*/ 72 w 396"/>
                <a:gd name="T5" fmla="*/ 1326 h 221"/>
                <a:gd name="T6" fmla="*/ 97 w 396"/>
                <a:gd name="T7" fmla="*/ 1326 h 221"/>
                <a:gd name="T8" fmla="*/ 124 w 396"/>
                <a:gd name="T9" fmla="*/ 1326 h 221"/>
                <a:gd name="T10" fmla="*/ 150 w 396"/>
                <a:gd name="T11" fmla="*/ 1326 h 221"/>
                <a:gd name="T12" fmla="*/ 175 w 396"/>
                <a:gd name="T13" fmla="*/ 1326 h 221"/>
                <a:gd name="T14" fmla="*/ 201 w 396"/>
                <a:gd name="T15" fmla="*/ 1326 h 221"/>
                <a:gd name="T16" fmla="*/ 228 w 396"/>
                <a:gd name="T17" fmla="*/ 1320 h 221"/>
                <a:gd name="T18" fmla="*/ 254 w 396"/>
                <a:gd name="T19" fmla="*/ 1320 h 221"/>
                <a:gd name="T20" fmla="*/ 280 w 396"/>
                <a:gd name="T21" fmla="*/ 1320 h 221"/>
                <a:gd name="T22" fmla="*/ 306 w 396"/>
                <a:gd name="T23" fmla="*/ 1320 h 221"/>
                <a:gd name="T24" fmla="*/ 331 w 396"/>
                <a:gd name="T25" fmla="*/ 1320 h 221"/>
                <a:gd name="T26" fmla="*/ 357 w 396"/>
                <a:gd name="T27" fmla="*/ 1320 h 221"/>
                <a:gd name="T28" fmla="*/ 383 w 396"/>
                <a:gd name="T29" fmla="*/ 1320 h 221"/>
                <a:gd name="T30" fmla="*/ 409 w 396"/>
                <a:gd name="T31" fmla="*/ 1320 h 221"/>
                <a:gd name="T32" fmla="*/ 436 w 396"/>
                <a:gd name="T33" fmla="*/ 1314 h 221"/>
                <a:gd name="T34" fmla="*/ 462 w 396"/>
                <a:gd name="T35" fmla="*/ 1314 h 221"/>
                <a:gd name="T36" fmla="*/ 488 w 396"/>
                <a:gd name="T37" fmla="*/ 1314 h 221"/>
                <a:gd name="T38" fmla="*/ 514 w 396"/>
                <a:gd name="T39" fmla="*/ 1314 h 221"/>
                <a:gd name="T40" fmla="*/ 540 w 396"/>
                <a:gd name="T41" fmla="*/ 1314 h 221"/>
                <a:gd name="T42" fmla="*/ 566 w 396"/>
                <a:gd name="T43" fmla="*/ 1308 h 221"/>
                <a:gd name="T44" fmla="*/ 592 w 396"/>
                <a:gd name="T45" fmla="*/ 1308 h 221"/>
                <a:gd name="T46" fmla="*/ 618 w 396"/>
                <a:gd name="T47" fmla="*/ 1308 h 221"/>
                <a:gd name="T48" fmla="*/ 644 w 396"/>
                <a:gd name="T49" fmla="*/ 1308 h 221"/>
                <a:gd name="T50" fmla="*/ 669 w 396"/>
                <a:gd name="T51" fmla="*/ 1302 h 221"/>
                <a:gd name="T52" fmla="*/ 695 w 396"/>
                <a:gd name="T53" fmla="*/ 1302 h 221"/>
                <a:gd name="T54" fmla="*/ 721 w 396"/>
                <a:gd name="T55" fmla="*/ 1296 h 221"/>
                <a:gd name="T56" fmla="*/ 747 w 396"/>
                <a:gd name="T57" fmla="*/ 1296 h 221"/>
                <a:gd name="T58" fmla="*/ 773 w 396"/>
                <a:gd name="T59" fmla="*/ 1290 h 221"/>
                <a:gd name="T60" fmla="*/ 799 w 396"/>
                <a:gd name="T61" fmla="*/ 1290 h 221"/>
                <a:gd name="T62" fmla="*/ 825 w 396"/>
                <a:gd name="T63" fmla="*/ 1284 h 221"/>
                <a:gd name="T64" fmla="*/ 852 w 396"/>
                <a:gd name="T65" fmla="*/ 1284 h 221"/>
                <a:gd name="T66" fmla="*/ 878 w 396"/>
                <a:gd name="T67" fmla="*/ 1278 h 221"/>
                <a:gd name="T68" fmla="*/ 904 w 396"/>
                <a:gd name="T69" fmla="*/ 1272 h 221"/>
                <a:gd name="T70" fmla="*/ 930 w 396"/>
                <a:gd name="T71" fmla="*/ 1266 h 221"/>
                <a:gd name="T72" fmla="*/ 956 w 396"/>
                <a:gd name="T73" fmla="*/ 1260 h 221"/>
                <a:gd name="T74" fmla="*/ 982 w 396"/>
                <a:gd name="T75" fmla="*/ 1248 h 221"/>
                <a:gd name="T76" fmla="*/ 1008 w 396"/>
                <a:gd name="T77" fmla="*/ 1242 h 221"/>
                <a:gd name="T78" fmla="*/ 1034 w 396"/>
                <a:gd name="T79" fmla="*/ 1230 h 221"/>
                <a:gd name="T80" fmla="*/ 1060 w 396"/>
                <a:gd name="T81" fmla="*/ 1212 h 221"/>
                <a:gd name="T82" fmla="*/ 1086 w 396"/>
                <a:gd name="T83" fmla="*/ 1194 h 221"/>
                <a:gd name="T84" fmla="*/ 1112 w 396"/>
                <a:gd name="T85" fmla="*/ 1170 h 221"/>
                <a:gd name="T86" fmla="*/ 1138 w 396"/>
                <a:gd name="T87" fmla="*/ 1140 h 221"/>
                <a:gd name="T88" fmla="*/ 1164 w 396"/>
                <a:gd name="T89" fmla="*/ 1104 h 221"/>
                <a:gd name="T90" fmla="*/ 1190 w 396"/>
                <a:gd name="T91" fmla="*/ 1044 h 221"/>
                <a:gd name="T92" fmla="*/ 1216 w 396"/>
                <a:gd name="T93" fmla="*/ 960 h 221"/>
                <a:gd name="T94" fmla="*/ 1242 w 396"/>
                <a:gd name="T95" fmla="*/ 816 h 221"/>
                <a:gd name="T96" fmla="*/ 1264 w 396"/>
                <a:gd name="T97" fmla="*/ 582 h 221"/>
                <a:gd name="T98" fmla="*/ 1277 w 396"/>
                <a:gd name="T99" fmla="*/ 324 h 221"/>
                <a:gd name="T100" fmla="*/ 1284 w 396"/>
                <a:gd name="T101" fmla="*/ 126 h 2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96"/>
                <a:gd name="T154" fmla="*/ 0 h 221"/>
                <a:gd name="T155" fmla="*/ 396 w 396"/>
                <a:gd name="T156" fmla="*/ 221 h 2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96" h="221">
                  <a:moveTo>
                    <a:pt x="0" y="221"/>
                  </a:moveTo>
                  <a:lnTo>
                    <a:pt x="2" y="221"/>
                  </a:lnTo>
                  <a:lnTo>
                    <a:pt x="4" y="221"/>
                  </a:lnTo>
                  <a:lnTo>
                    <a:pt x="6" y="221"/>
                  </a:lnTo>
                  <a:lnTo>
                    <a:pt x="8" y="221"/>
                  </a:lnTo>
                  <a:lnTo>
                    <a:pt x="10" y="221"/>
                  </a:lnTo>
                  <a:lnTo>
                    <a:pt x="12" y="221"/>
                  </a:lnTo>
                  <a:lnTo>
                    <a:pt x="14" y="221"/>
                  </a:lnTo>
                  <a:lnTo>
                    <a:pt x="16" y="221"/>
                  </a:lnTo>
                  <a:lnTo>
                    <a:pt x="18" y="221"/>
                  </a:lnTo>
                  <a:lnTo>
                    <a:pt x="20" y="221"/>
                  </a:lnTo>
                  <a:lnTo>
                    <a:pt x="22" y="221"/>
                  </a:lnTo>
                  <a:lnTo>
                    <a:pt x="24" y="221"/>
                  </a:lnTo>
                  <a:lnTo>
                    <a:pt x="26" y="221"/>
                  </a:lnTo>
                  <a:lnTo>
                    <a:pt x="28" y="221"/>
                  </a:lnTo>
                  <a:lnTo>
                    <a:pt x="30" y="221"/>
                  </a:lnTo>
                  <a:lnTo>
                    <a:pt x="32" y="221"/>
                  </a:lnTo>
                  <a:lnTo>
                    <a:pt x="34" y="221"/>
                  </a:lnTo>
                  <a:lnTo>
                    <a:pt x="36" y="221"/>
                  </a:lnTo>
                  <a:lnTo>
                    <a:pt x="38" y="221"/>
                  </a:lnTo>
                  <a:lnTo>
                    <a:pt x="40" y="221"/>
                  </a:lnTo>
                  <a:lnTo>
                    <a:pt x="42" y="221"/>
                  </a:lnTo>
                  <a:lnTo>
                    <a:pt x="44" y="221"/>
                  </a:lnTo>
                  <a:lnTo>
                    <a:pt x="46" y="221"/>
                  </a:lnTo>
                  <a:lnTo>
                    <a:pt x="48" y="221"/>
                  </a:lnTo>
                  <a:lnTo>
                    <a:pt x="50" y="221"/>
                  </a:lnTo>
                  <a:lnTo>
                    <a:pt x="52" y="221"/>
                  </a:lnTo>
                  <a:lnTo>
                    <a:pt x="54" y="221"/>
                  </a:lnTo>
                  <a:lnTo>
                    <a:pt x="56" y="221"/>
                  </a:lnTo>
                  <a:lnTo>
                    <a:pt x="58" y="221"/>
                  </a:lnTo>
                  <a:lnTo>
                    <a:pt x="60" y="221"/>
                  </a:lnTo>
                  <a:lnTo>
                    <a:pt x="62" y="221"/>
                  </a:lnTo>
                  <a:lnTo>
                    <a:pt x="64" y="221"/>
                  </a:lnTo>
                  <a:lnTo>
                    <a:pt x="66" y="220"/>
                  </a:lnTo>
                  <a:lnTo>
                    <a:pt x="68" y="220"/>
                  </a:lnTo>
                  <a:lnTo>
                    <a:pt x="70" y="220"/>
                  </a:lnTo>
                  <a:lnTo>
                    <a:pt x="72" y="220"/>
                  </a:lnTo>
                  <a:lnTo>
                    <a:pt x="74" y="220"/>
                  </a:lnTo>
                  <a:lnTo>
                    <a:pt x="76" y="220"/>
                  </a:lnTo>
                  <a:lnTo>
                    <a:pt x="78" y="220"/>
                  </a:lnTo>
                  <a:lnTo>
                    <a:pt x="80" y="220"/>
                  </a:lnTo>
                  <a:lnTo>
                    <a:pt x="82" y="220"/>
                  </a:lnTo>
                  <a:lnTo>
                    <a:pt x="84" y="220"/>
                  </a:lnTo>
                  <a:lnTo>
                    <a:pt x="86" y="220"/>
                  </a:lnTo>
                  <a:lnTo>
                    <a:pt x="88" y="220"/>
                  </a:lnTo>
                  <a:lnTo>
                    <a:pt x="90" y="220"/>
                  </a:lnTo>
                  <a:lnTo>
                    <a:pt x="92" y="220"/>
                  </a:lnTo>
                  <a:lnTo>
                    <a:pt x="94" y="220"/>
                  </a:lnTo>
                  <a:lnTo>
                    <a:pt x="96" y="220"/>
                  </a:lnTo>
                  <a:lnTo>
                    <a:pt x="98" y="220"/>
                  </a:lnTo>
                  <a:lnTo>
                    <a:pt x="100" y="220"/>
                  </a:lnTo>
                  <a:lnTo>
                    <a:pt x="102" y="220"/>
                  </a:lnTo>
                  <a:lnTo>
                    <a:pt x="104" y="220"/>
                  </a:lnTo>
                  <a:lnTo>
                    <a:pt x="106" y="220"/>
                  </a:lnTo>
                  <a:lnTo>
                    <a:pt x="108" y="220"/>
                  </a:lnTo>
                  <a:lnTo>
                    <a:pt x="110" y="220"/>
                  </a:lnTo>
                  <a:lnTo>
                    <a:pt x="112" y="220"/>
                  </a:lnTo>
                  <a:lnTo>
                    <a:pt x="114" y="220"/>
                  </a:lnTo>
                  <a:lnTo>
                    <a:pt x="116" y="220"/>
                  </a:lnTo>
                  <a:lnTo>
                    <a:pt x="118" y="220"/>
                  </a:lnTo>
                  <a:lnTo>
                    <a:pt x="120" y="220"/>
                  </a:lnTo>
                  <a:lnTo>
                    <a:pt x="122" y="220"/>
                  </a:lnTo>
                  <a:lnTo>
                    <a:pt x="124" y="220"/>
                  </a:lnTo>
                  <a:lnTo>
                    <a:pt x="126" y="220"/>
                  </a:lnTo>
                  <a:lnTo>
                    <a:pt x="128" y="220"/>
                  </a:lnTo>
                  <a:lnTo>
                    <a:pt x="130" y="219"/>
                  </a:lnTo>
                  <a:lnTo>
                    <a:pt x="132" y="219"/>
                  </a:lnTo>
                  <a:lnTo>
                    <a:pt x="134" y="219"/>
                  </a:lnTo>
                  <a:lnTo>
                    <a:pt x="136" y="219"/>
                  </a:lnTo>
                  <a:lnTo>
                    <a:pt x="138" y="219"/>
                  </a:lnTo>
                  <a:lnTo>
                    <a:pt x="140" y="219"/>
                  </a:lnTo>
                  <a:lnTo>
                    <a:pt x="142" y="219"/>
                  </a:lnTo>
                  <a:lnTo>
                    <a:pt x="144" y="219"/>
                  </a:lnTo>
                  <a:lnTo>
                    <a:pt x="146" y="219"/>
                  </a:lnTo>
                  <a:lnTo>
                    <a:pt x="148" y="219"/>
                  </a:lnTo>
                  <a:lnTo>
                    <a:pt x="150" y="219"/>
                  </a:lnTo>
                  <a:lnTo>
                    <a:pt x="152" y="219"/>
                  </a:lnTo>
                  <a:lnTo>
                    <a:pt x="154" y="219"/>
                  </a:lnTo>
                  <a:lnTo>
                    <a:pt x="156" y="219"/>
                  </a:lnTo>
                  <a:lnTo>
                    <a:pt x="158" y="219"/>
                  </a:lnTo>
                  <a:lnTo>
                    <a:pt x="160" y="219"/>
                  </a:lnTo>
                  <a:lnTo>
                    <a:pt x="162" y="219"/>
                  </a:lnTo>
                  <a:lnTo>
                    <a:pt x="164" y="219"/>
                  </a:lnTo>
                  <a:lnTo>
                    <a:pt x="166" y="219"/>
                  </a:lnTo>
                  <a:lnTo>
                    <a:pt x="168" y="219"/>
                  </a:lnTo>
                  <a:lnTo>
                    <a:pt x="170" y="218"/>
                  </a:lnTo>
                  <a:lnTo>
                    <a:pt x="172" y="218"/>
                  </a:lnTo>
                  <a:lnTo>
                    <a:pt x="174" y="218"/>
                  </a:lnTo>
                  <a:lnTo>
                    <a:pt x="176" y="218"/>
                  </a:lnTo>
                  <a:lnTo>
                    <a:pt x="178" y="218"/>
                  </a:lnTo>
                  <a:lnTo>
                    <a:pt x="180" y="218"/>
                  </a:lnTo>
                  <a:lnTo>
                    <a:pt x="182" y="218"/>
                  </a:lnTo>
                  <a:lnTo>
                    <a:pt x="184" y="218"/>
                  </a:lnTo>
                  <a:lnTo>
                    <a:pt x="186" y="218"/>
                  </a:lnTo>
                  <a:lnTo>
                    <a:pt x="188" y="218"/>
                  </a:lnTo>
                  <a:lnTo>
                    <a:pt x="190" y="218"/>
                  </a:lnTo>
                  <a:lnTo>
                    <a:pt x="192" y="218"/>
                  </a:lnTo>
                  <a:lnTo>
                    <a:pt x="194" y="218"/>
                  </a:lnTo>
                  <a:lnTo>
                    <a:pt x="196" y="218"/>
                  </a:lnTo>
                  <a:lnTo>
                    <a:pt x="198" y="218"/>
                  </a:lnTo>
                  <a:lnTo>
                    <a:pt x="200" y="217"/>
                  </a:lnTo>
                  <a:lnTo>
                    <a:pt x="202" y="217"/>
                  </a:lnTo>
                  <a:lnTo>
                    <a:pt x="204" y="217"/>
                  </a:lnTo>
                  <a:lnTo>
                    <a:pt x="206" y="217"/>
                  </a:lnTo>
                  <a:lnTo>
                    <a:pt x="208" y="217"/>
                  </a:lnTo>
                  <a:lnTo>
                    <a:pt x="210" y="217"/>
                  </a:lnTo>
                  <a:lnTo>
                    <a:pt x="212" y="217"/>
                  </a:lnTo>
                  <a:lnTo>
                    <a:pt x="214" y="217"/>
                  </a:lnTo>
                  <a:lnTo>
                    <a:pt x="216" y="217"/>
                  </a:lnTo>
                  <a:lnTo>
                    <a:pt x="218" y="217"/>
                  </a:lnTo>
                  <a:lnTo>
                    <a:pt x="220" y="217"/>
                  </a:lnTo>
                  <a:lnTo>
                    <a:pt x="222" y="216"/>
                  </a:lnTo>
                  <a:lnTo>
                    <a:pt x="224" y="216"/>
                  </a:lnTo>
                  <a:lnTo>
                    <a:pt x="226" y="216"/>
                  </a:lnTo>
                  <a:lnTo>
                    <a:pt x="228" y="216"/>
                  </a:lnTo>
                  <a:lnTo>
                    <a:pt x="230" y="216"/>
                  </a:lnTo>
                  <a:lnTo>
                    <a:pt x="232" y="216"/>
                  </a:lnTo>
                  <a:lnTo>
                    <a:pt x="234" y="216"/>
                  </a:lnTo>
                  <a:lnTo>
                    <a:pt x="236" y="216"/>
                  </a:lnTo>
                  <a:lnTo>
                    <a:pt x="238" y="215"/>
                  </a:lnTo>
                  <a:lnTo>
                    <a:pt x="240" y="215"/>
                  </a:lnTo>
                  <a:lnTo>
                    <a:pt x="242" y="215"/>
                  </a:lnTo>
                  <a:lnTo>
                    <a:pt x="244" y="215"/>
                  </a:lnTo>
                  <a:lnTo>
                    <a:pt x="246" y="215"/>
                  </a:lnTo>
                  <a:lnTo>
                    <a:pt x="248" y="215"/>
                  </a:lnTo>
                  <a:lnTo>
                    <a:pt x="250" y="215"/>
                  </a:lnTo>
                  <a:lnTo>
                    <a:pt x="252" y="214"/>
                  </a:lnTo>
                  <a:lnTo>
                    <a:pt x="254" y="214"/>
                  </a:lnTo>
                  <a:lnTo>
                    <a:pt x="256" y="214"/>
                  </a:lnTo>
                  <a:lnTo>
                    <a:pt x="258" y="214"/>
                  </a:lnTo>
                  <a:lnTo>
                    <a:pt x="260" y="214"/>
                  </a:lnTo>
                  <a:lnTo>
                    <a:pt x="262" y="214"/>
                  </a:lnTo>
                  <a:lnTo>
                    <a:pt x="264" y="213"/>
                  </a:lnTo>
                  <a:lnTo>
                    <a:pt x="266" y="213"/>
                  </a:lnTo>
                  <a:lnTo>
                    <a:pt x="268" y="213"/>
                  </a:lnTo>
                  <a:lnTo>
                    <a:pt x="270" y="213"/>
                  </a:lnTo>
                  <a:lnTo>
                    <a:pt x="272" y="213"/>
                  </a:lnTo>
                  <a:lnTo>
                    <a:pt x="274" y="212"/>
                  </a:lnTo>
                  <a:lnTo>
                    <a:pt x="276" y="212"/>
                  </a:lnTo>
                  <a:lnTo>
                    <a:pt x="278" y="212"/>
                  </a:lnTo>
                  <a:lnTo>
                    <a:pt x="280" y="212"/>
                  </a:lnTo>
                  <a:lnTo>
                    <a:pt x="282" y="211"/>
                  </a:lnTo>
                  <a:lnTo>
                    <a:pt x="284" y="211"/>
                  </a:lnTo>
                  <a:lnTo>
                    <a:pt x="286" y="211"/>
                  </a:lnTo>
                  <a:lnTo>
                    <a:pt x="288" y="211"/>
                  </a:lnTo>
                  <a:lnTo>
                    <a:pt x="290" y="210"/>
                  </a:lnTo>
                  <a:lnTo>
                    <a:pt x="292" y="210"/>
                  </a:lnTo>
                  <a:lnTo>
                    <a:pt x="294" y="210"/>
                  </a:lnTo>
                  <a:lnTo>
                    <a:pt x="296" y="209"/>
                  </a:lnTo>
                  <a:lnTo>
                    <a:pt x="298" y="209"/>
                  </a:lnTo>
                  <a:lnTo>
                    <a:pt x="300" y="209"/>
                  </a:lnTo>
                  <a:lnTo>
                    <a:pt x="302" y="208"/>
                  </a:lnTo>
                  <a:lnTo>
                    <a:pt x="304" y="208"/>
                  </a:lnTo>
                  <a:lnTo>
                    <a:pt x="306" y="207"/>
                  </a:lnTo>
                  <a:lnTo>
                    <a:pt x="308" y="207"/>
                  </a:lnTo>
                  <a:lnTo>
                    <a:pt x="310" y="207"/>
                  </a:lnTo>
                  <a:lnTo>
                    <a:pt x="312" y="206"/>
                  </a:lnTo>
                  <a:lnTo>
                    <a:pt x="314" y="206"/>
                  </a:lnTo>
                  <a:lnTo>
                    <a:pt x="316" y="205"/>
                  </a:lnTo>
                  <a:lnTo>
                    <a:pt x="318" y="205"/>
                  </a:lnTo>
                  <a:lnTo>
                    <a:pt x="320" y="204"/>
                  </a:lnTo>
                  <a:lnTo>
                    <a:pt x="322" y="203"/>
                  </a:lnTo>
                  <a:lnTo>
                    <a:pt x="324" y="203"/>
                  </a:lnTo>
                  <a:lnTo>
                    <a:pt x="326" y="202"/>
                  </a:lnTo>
                  <a:lnTo>
                    <a:pt x="328" y="201"/>
                  </a:lnTo>
                  <a:lnTo>
                    <a:pt x="330" y="201"/>
                  </a:lnTo>
                  <a:lnTo>
                    <a:pt x="332" y="200"/>
                  </a:lnTo>
                  <a:lnTo>
                    <a:pt x="334" y="199"/>
                  </a:lnTo>
                  <a:lnTo>
                    <a:pt x="336" y="198"/>
                  </a:lnTo>
                  <a:lnTo>
                    <a:pt x="338" y="197"/>
                  </a:lnTo>
                  <a:lnTo>
                    <a:pt x="340" y="196"/>
                  </a:lnTo>
                  <a:lnTo>
                    <a:pt x="342" y="195"/>
                  </a:lnTo>
                  <a:lnTo>
                    <a:pt x="344" y="194"/>
                  </a:lnTo>
                  <a:lnTo>
                    <a:pt x="346" y="193"/>
                  </a:lnTo>
                  <a:lnTo>
                    <a:pt x="348" y="192"/>
                  </a:lnTo>
                  <a:lnTo>
                    <a:pt x="350" y="190"/>
                  </a:lnTo>
                  <a:lnTo>
                    <a:pt x="352" y="189"/>
                  </a:lnTo>
                  <a:lnTo>
                    <a:pt x="354" y="187"/>
                  </a:lnTo>
                  <a:lnTo>
                    <a:pt x="356" y="186"/>
                  </a:lnTo>
                  <a:lnTo>
                    <a:pt x="358" y="184"/>
                  </a:lnTo>
                  <a:lnTo>
                    <a:pt x="360" y="182"/>
                  </a:lnTo>
                  <a:lnTo>
                    <a:pt x="362" y="180"/>
                  </a:lnTo>
                  <a:lnTo>
                    <a:pt x="364" y="177"/>
                  </a:lnTo>
                  <a:lnTo>
                    <a:pt x="366" y="174"/>
                  </a:lnTo>
                  <a:lnTo>
                    <a:pt x="368" y="171"/>
                  </a:lnTo>
                  <a:lnTo>
                    <a:pt x="370" y="168"/>
                  </a:lnTo>
                  <a:lnTo>
                    <a:pt x="372" y="164"/>
                  </a:lnTo>
                  <a:lnTo>
                    <a:pt x="374" y="160"/>
                  </a:lnTo>
                  <a:lnTo>
                    <a:pt x="376" y="155"/>
                  </a:lnTo>
                  <a:lnTo>
                    <a:pt x="378" y="150"/>
                  </a:lnTo>
                  <a:lnTo>
                    <a:pt x="380" y="144"/>
                  </a:lnTo>
                  <a:lnTo>
                    <a:pt x="382" y="136"/>
                  </a:lnTo>
                  <a:lnTo>
                    <a:pt x="384" y="128"/>
                  </a:lnTo>
                  <a:lnTo>
                    <a:pt x="386" y="117"/>
                  </a:lnTo>
                  <a:lnTo>
                    <a:pt x="388" y="104"/>
                  </a:lnTo>
                  <a:lnTo>
                    <a:pt x="389" y="97"/>
                  </a:lnTo>
                  <a:lnTo>
                    <a:pt x="390" y="88"/>
                  </a:lnTo>
                  <a:lnTo>
                    <a:pt x="391" y="78"/>
                  </a:lnTo>
                  <a:lnTo>
                    <a:pt x="392" y="67"/>
                  </a:lnTo>
                  <a:lnTo>
                    <a:pt x="393" y="54"/>
                  </a:lnTo>
                  <a:lnTo>
                    <a:pt x="393" y="47"/>
                  </a:lnTo>
                  <a:lnTo>
                    <a:pt x="394" y="39"/>
                  </a:lnTo>
                  <a:lnTo>
                    <a:pt x="394" y="31"/>
                  </a:lnTo>
                  <a:lnTo>
                    <a:pt x="395" y="21"/>
                  </a:lnTo>
                  <a:lnTo>
                    <a:pt x="395" y="11"/>
                  </a:lnTo>
                  <a:lnTo>
                    <a:pt x="396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59" name="Freeform 138"/>
            <p:cNvSpPr>
              <a:spLocks/>
            </p:cNvSpPr>
            <p:nvPr/>
          </p:nvSpPr>
          <p:spPr bwMode="auto">
            <a:xfrm>
              <a:off x="1496" y="3746"/>
              <a:ext cx="9" cy="444"/>
            </a:xfrm>
            <a:custGeom>
              <a:avLst/>
              <a:gdLst>
                <a:gd name="T0" fmla="*/ 9 w 3"/>
                <a:gd name="T1" fmla="*/ 0 h 74"/>
                <a:gd name="T2" fmla="*/ 6 w 3"/>
                <a:gd name="T3" fmla="*/ 66 h 74"/>
                <a:gd name="T4" fmla="*/ 6 w 3"/>
                <a:gd name="T5" fmla="*/ 150 h 74"/>
                <a:gd name="T6" fmla="*/ 6 w 3"/>
                <a:gd name="T7" fmla="*/ 192 h 74"/>
                <a:gd name="T8" fmla="*/ 3 w 3"/>
                <a:gd name="T9" fmla="*/ 234 h 74"/>
                <a:gd name="T10" fmla="*/ 3 w 3"/>
                <a:gd name="T11" fmla="*/ 282 h 74"/>
                <a:gd name="T12" fmla="*/ 3 w 3"/>
                <a:gd name="T13" fmla="*/ 336 h 74"/>
                <a:gd name="T14" fmla="*/ 3 w 3"/>
                <a:gd name="T15" fmla="*/ 390 h 74"/>
                <a:gd name="T16" fmla="*/ 0 w 3"/>
                <a:gd name="T17" fmla="*/ 444 h 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"/>
                <a:gd name="T28" fmla="*/ 0 h 74"/>
                <a:gd name="T29" fmla="*/ 3 w 3"/>
                <a:gd name="T30" fmla="*/ 74 h 7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" h="74">
                  <a:moveTo>
                    <a:pt x="3" y="0"/>
                  </a:moveTo>
                  <a:lnTo>
                    <a:pt x="2" y="11"/>
                  </a:lnTo>
                  <a:lnTo>
                    <a:pt x="2" y="25"/>
                  </a:lnTo>
                  <a:lnTo>
                    <a:pt x="2" y="32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1" y="56"/>
                  </a:lnTo>
                  <a:lnTo>
                    <a:pt x="1" y="65"/>
                  </a:lnTo>
                  <a:lnTo>
                    <a:pt x="0" y="74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60" name="Freeform 139"/>
            <p:cNvSpPr>
              <a:spLocks/>
            </p:cNvSpPr>
            <p:nvPr/>
          </p:nvSpPr>
          <p:spPr bwMode="auto">
            <a:xfrm>
              <a:off x="1505" y="2570"/>
              <a:ext cx="618" cy="1614"/>
            </a:xfrm>
            <a:custGeom>
              <a:avLst/>
              <a:gdLst>
                <a:gd name="T0" fmla="*/ 0 w 190"/>
                <a:gd name="T1" fmla="*/ 1110 h 269"/>
                <a:gd name="T2" fmla="*/ 3 w 190"/>
                <a:gd name="T3" fmla="*/ 996 h 269"/>
                <a:gd name="T4" fmla="*/ 7 w 190"/>
                <a:gd name="T5" fmla="*/ 900 h 269"/>
                <a:gd name="T6" fmla="*/ 10 w 190"/>
                <a:gd name="T7" fmla="*/ 822 h 269"/>
                <a:gd name="T8" fmla="*/ 13 w 190"/>
                <a:gd name="T9" fmla="*/ 750 h 269"/>
                <a:gd name="T10" fmla="*/ 16 w 190"/>
                <a:gd name="T11" fmla="*/ 690 h 269"/>
                <a:gd name="T12" fmla="*/ 20 w 190"/>
                <a:gd name="T13" fmla="*/ 636 h 269"/>
                <a:gd name="T14" fmla="*/ 23 w 190"/>
                <a:gd name="T15" fmla="*/ 594 h 269"/>
                <a:gd name="T16" fmla="*/ 26 w 190"/>
                <a:gd name="T17" fmla="*/ 552 h 269"/>
                <a:gd name="T18" fmla="*/ 29 w 190"/>
                <a:gd name="T19" fmla="*/ 510 h 269"/>
                <a:gd name="T20" fmla="*/ 33 w 190"/>
                <a:gd name="T21" fmla="*/ 480 h 269"/>
                <a:gd name="T22" fmla="*/ 36 w 190"/>
                <a:gd name="T23" fmla="*/ 444 h 269"/>
                <a:gd name="T24" fmla="*/ 39 w 190"/>
                <a:gd name="T25" fmla="*/ 420 h 269"/>
                <a:gd name="T26" fmla="*/ 42 w 190"/>
                <a:gd name="T27" fmla="*/ 396 h 269"/>
                <a:gd name="T28" fmla="*/ 49 w 190"/>
                <a:gd name="T29" fmla="*/ 366 h 269"/>
                <a:gd name="T30" fmla="*/ 52 w 190"/>
                <a:gd name="T31" fmla="*/ 336 h 269"/>
                <a:gd name="T32" fmla="*/ 59 w 190"/>
                <a:gd name="T33" fmla="*/ 306 h 269"/>
                <a:gd name="T34" fmla="*/ 62 w 190"/>
                <a:gd name="T35" fmla="*/ 282 h 269"/>
                <a:gd name="T36" fmla="*/ 68 w 190"/>
                <a:gd name="T37" fmla="*/ 252 h 269"/>
                <a:gd name="T38" fmla="*/ 75 w 190"/>
                <a:gd name="T39" fmla="*/ 222 h 269"/>
                <a:gd name="T40" fmla="*/ 85 w 190"/>
                <a:gd name="T41" fmla="*/ 198 h 269"/>
                <a:gd name="T42" fmla="*/ 91 w 190"/>
                <a:gd name="T43" fmla="*/ 180 h 269"/>
                <a:gd name="T44" fmla="*/ 101 w 190"/>
                <a:gd name="T45" fmla="*/ 156 h 269"/>
                <a:gd name="T46" fmla="*/ 111 w 190"/>
                <a:gd name="T47" fmla="*/ 132 h 269"/>
                <a:gd name="T48" fmla="*/ 120 w 190"/>
                <a:gd name="T49" fmla="*/ 108 h 269"/>
                <a:gd name="T50" fmla="*/ 133 w 190"/>
                <a:gd name="T51" fmla="*/ 90 h 269"/>
                <a:gd name="T52" fmla="*/ 143 w 190"/>
                <a:gd name="T53" fmla="*/ 78 h 269"/>
                <a:gd name="T54" fmla="*/ 156 w 190"/>
                <a:gd name="T55" fmla="*/ 60 h 269"/>
                <a:gd name="T56" fmla="*/ 172 w 190"/>
                <a:gd name="T57" fmla="*/ 42 h 269"/>
                <a:gd name="T58" fmla="*/ 192 w 190"/>
                <a:gd name="T59" fmla="*/ 30 h 269"/>
                <a:gd name="T60" fmla="*/ 208 w 190"/>
                <a:gd name="T61" fmla="*/ 24 h 269"/>
                <a:gd name="T62" fmla="*/ 224 w 190"/>
                <a:gd name="T63" fmla="*/ 12 h 269"/>
                <a:gd name="T64" fmla="*/ 241 w 190"/>
                <a:gd name="T65" fmla="*/ 6 h 269"/>
                <a:gd name="T66" fmla="*/ 257 w 190"/>
                <a:gd name="T67" fmla="*/ 0 h 269"/>
                <a:gd name="T68" fmla="*/ 273 w 190"/>
                <a:gd name="T69" fmla="*/ 0 h 269"/>
                <a:gd name="T70" fmla="*/ 289 w 190"/>
                <a:gd name="T71" fmla="*/ 0 h 269"/>
                <a:gd name="T72" fmla="*/ 306 w 190"/>
                <a:gd name="T73" fmla="*/ 0 h 269"/>
                <a:gd name="T74" fmla="*/ 322 w 190"/>
                <a:gd name="T75" fmla="*/ 0 h 269"/>
                <a:gd name="T76" fmla="*/ 338 w 190"/>
                <a:gd name="T77" fmla="*/ 0 h 269"/>
                <a:gd name="T78" fmla="*/ 355 w 190"/>
                <a:gd name="T79" fmla="*/ 0 h 269"/>
                <a:gd name="T80" fmla="*/ 371 w 190"/>
                <a:gd name="T81" fmla="*/ 6 h 269"/>
                <a:gd name="T82" fmla="*/ 387 w 190"/>
                <a:gd name="T83" fmla="*/ 12 h 269"/>
                <a:gd name="T84" fmla="*/ 403 w 190"/>
                <a:gd name="T85" fmla="*/ 24 h 269"/>
                <a:gd name="T86" fmla="*/ 420 w 190"/>
                <a:gd name="T87" fmla="*/ 30 h 269"/>
                <a:gd name="T88" fmla="*/ 436 w 190"/>
                <a:gd name="T89" fmla="*/ 42 h 269"/>
                <a:gd name="T90" fmla="*/ 455 w 190"/>
                <a:gd name="T91" fmla="*/ 60 h 269"/>
                <a:gd name="T92" fmla="*/ 472 w 190"/>
                <a:gd name="T93" fmla="*/ 78 h 269"/>
                <a:gd name="T94" fmla="*/ 488 w 190"/>
                <a:gd name="T95" fmla="*/ 102 h 269"/>
                <a:gd name="T96" fmla="*/ 504 w 190"/>
                <a:gd name="T97" fmla="*/ 132 h 269"/>
                <a:gd name="T98" fmla="*/ 520 w 190"/>
                <a:gd name="T99" fmla="*/ 174 h 269"/>
                <a:gd name="T100" fmla="*/ 537 w 190"/>
                <a:gd name="T101" fmla="*/ 228 h 269"/>
                <a:gd name="T102" fmla="*/ 553 w 190"/>
                <a:gd name="T103" fmla="*/ 300 h 269"/>
                <a:gd name="T104" fmla="*/ 569 w 190"/>
                <a:gd name="T105" fmla="*/ 408 h 269"/>
                <a:gd name="T106" fmla="*/ 582 w 190"/>
                <a:gd name="T107" fmla="*/ 522 h 269"/>
                <a:gd name="T108" fmla="*/ 589 w 190"/>
                <a:gd name="T109" fmla="*/ 630 h 269"/>
                <a:gd name="T110" fmla="*/ 598 w 190"/>
                <a:gd name="T111" fmla="*/ 774 h 269"/>
                <a:gd name="T112" fmla="*/ 602 w 190"/>
                <a:gd name="T113" fmla="*/ 870 h 269"/>
                <a:gd name="T114" fmla="*/ 605 w 190"/>
                <a:gd name="T115" fmla="*/ 984 h 269"/>
                <a:gd name="T116" fmla="*/ 611 w 190"/>
                <a:gd name="T117" fmla="*/ 1122 h 269"/>
                <a:gd name="T118" fmla="*/ 611 w 190"/>
                <a:gd name="T119" fmla="*/ 1212 h 269"/>
                <a:gd name="T120" fmla="*/ 615 w 190"/>
                <a:gd name="T121" fmla="*/ 1308 h 269"/>
                <a:gd name="T122" fmla="*/ 618 w 190"/>
                <a:gd name="T123" fmla="*/ 1416 h 269"/>
                <a:gd name="T124" fmla="*/ 618 w 190"/>
                <a:gd name="T125" fmla="*/ 1548 h 26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0"/>
                <a:gd name="T190" fmla="*/ 0 h 269"/>
                <a:gd name="T191" fmla="*/ 190 w 190"/>
                <a:gd name="T192" fmla="*/ 269 h 26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0" h="269">
                  <a:moveTo>
                    <a:pt x="0" y="196"/>
                  </a:moveTo>
                  <a:lnTo>
                    <a:pt x="0" y="185"/>
                  </a:lnTo>
                  <a:lnTo>
                    <a:pt x="1" y="175"/>
                  </a:lnTo>
                  <a:lnTo>
                    <a:pt x="1" y="166"/>
                  </a:lnTo>
                  <a:lnTo>
                    <a:pt x="2" y="158"/>
                  </a:lnTo>
                  <a:lnTo>
                    <a:pt x="2" y="150"/>
                  </a:lnTo>
                  <a:lnTo>
                    <a:pt x="3" y="143"/>
                  </a:lnTo>
                  <a:lnTo>
                    <a:pt x="3" y="137"/>
                  </a:lnTo>
                  <a:lnTo>
                    <a:pt x="4" y="131"/>
                  </a:lnTo>
                  <a:lnTo>
                    <a:pt x="4" y="125"/>
                  </a:lnTo>
                  <a:lnTo>
                    <a:pt x="5" y="120"/>
                  </a:lnTo>
                  <a:lnTo>
                    <a:pt x="5" y="115"/>
                  </a:lnTo>
                  <a:lnTo>
                    <a:pt x="6" y="111"/>
                  </a:lnTo>
                  <a:lnTo>
                    <a:pt x="6" y="106"/>
                  </a:lnTo>
                  <a:lnTo>
                    <a:pt x="7" y="102"/>
                  </a:lnTo>
                  <a:lnTo>
                    <a:pt x="7" y="99"/>
                  </a:lnTo>
                  <a:lnTo>
                    <a:pt x="8" y="95"/>
                  </a:lnTo>
                  <a:lnTo>
                    <a:pt x="8" y="92"/>
                  </a:lnTo>
                  <a:lnTo>
                    <a:pt x="9" y="88"/>
                  </a:lnTo>
                  <a:lnTo>
                    <a:pt x="9" y="85"/>
                  </a:lnTo>
                  <a:lnTo>
                    <a:pt x="10" y="82"/>
                  </a:lnTo>
                  <a:lnTo>
                    <a:pt x="10" y="80"/>
                  </a:lnTo>
                  <a:lnTo>
                    <a:pt x="11" y="77"/>
                  </a:lnTo>
                  <a:lnTo>
                    <a:pt x="11" y="74"/>
                  </a:lnTo>
                  <a:lnTo>
                    <a:pt x="12" y="72"/>
                  </a:lnTo>
                  <a:lnTo>
                    <a:pt x="12" y="70"/>
                  </a:lnTo>
                  <a:lnTo>
                    <a:pt x="13" y="68"/>
                  </a:lnTo>
                  <a:lnTo>
                    <a:pt x="13" y="66"/>
                  </a:lnTo>
                  <a:lnTo>
                    <a:pt x="14" y="64"/>
                  </a:lnTo>
                  <a:lnTo>
                    <a:pt x="15" y="61"/>
                  </a:lnTo>
                  <a:lnTo>
                    <a:pt x="15" y="58"/>
                  </a:lnTo>
                  <a:lnTo>
                    <a:pt x="16" y="56"/>
                  </a:lnTo>
                  <a:lnTo>
                    <a:pt x="17" y="53"/>
                  </a:lnTo>
                  <a:lnTo>
                    <a:pt x="18" y="51"/>
                  </a:lnTo>
                  <a:lnTo>
                    <a:pt x="18" y="49"/>
                  </a:lnTo>
                  <a:lnTo>
                    <a:pt x="19" y="47"/>
                  </a:lnTo>
                  <a:lnTo>
                    <a:pt x="20" y="45"/>
                  </a:lnTo>
                  <a:lnTo>
                    <a:pt x="21" y="42"/>
                  </a:lnTo>
                  <a:lnTo>
                    <a:pt x="22" y="40"/>
                  </a:lnTo>
                  <a:lnTo>
                    <a:pt x="23" y="37"/>
                  </a:lnTo>
                  <a:lnTo>
                    <a:pt x="24" y="35"/>
                  </a:lnTo>
                  <a:lnTo>
                    <a:pt x="26" y="33"/>
                  </a:lnTo>
                  <a:lnTo>
                    <a:pt x="27" y="31"/>
                  </a:lnTo>
                  <a:lnTo>
                    <a:pt x="28" y="30"/>
                  </a:lnTo>
                  <a:lnTo>
                    <a:pt x="29" y="28"/>
                  </a:lnTo>
                  <a:lnTo>
                    <a:pt x="31" y="26"/>
                  </a:lnTo>
                  <a:lnTo>
                    <a:pt x="32" y="23"/>
                  </a:lnTo>
                  <a:lnTo>
                    <a:pt x="34" y="22"/>
                  </a:lnTo>
                  <a:lnTo>
                    <a:pt x="36" y="20"/>
                  </a:lnTo>
                  <a:lnTo>
                    <a:pt x="37" y="18"/>
                  </a:lnTo>
                  <a:lnTo>
                    <a:pt x="39" y="17"/>
                  </a:lnTo>
                  <a:lnTo>
                    <a:pt x="41" y="15"/>
                  </a:lnTo>
                  <a:lnTo>
                    <a:pt x="42" y="14"/>
                  </a:lnTo>
                  <a:lnTo>
                    <a:pt x="44" y="13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51" y="9"/>
                  </a:lnTo>
                  <a:lnTo>
                    <a:pt x="53" y="7"/>
                  </a:lnTo>
                  <a:lnTo>
                    <a:pt x="56" y="6"/>
                  </a:lnTo>
                  <a:lnTo>
                    <a:pt x="59" y="5"/>
                  </a:lnTo>
                  <a:lnTo>
                    <a:pt x="61" y="4"/>
                  </a:lnTo>
                  <a:lnTo>
                    <a:pt x="64" y="4"/>
                  </a:lnTo>
                  <a:lnTo>
                    <a:pt x="66" y="3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4" y="1"/>
                  </a:lnTo>
                  <a:lnTo>
                    <a:pt x="76" y="1"/>
                  </a:lnTo>
                  <a:lnTo>
                    <a:pt x="79" y="0"/>
                  </a:lnTo>
                  <a:lnTo>
                    <a:pt x="81" y="0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9" y="0"/>
                  </a:lnTo>
                  <a:lnTo>
                    <a:pt x="91" y="0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9" y="0"/>
                  </a:lnTo>
                  <a:lnTo>
                    <a:pt x="102" y="0"/>
                  </a:lnTo>
                  <a:lnTo>
                    <a:pt x="104" y="0"/>
                  </a:lnTo>
                  <a:lnTo>
                    <a:pt x="107" y="0"/>
                  </a:lnTo>
                  <a:lnTo>
                    <a:pt x="109" y="0"/>
                  </a:lnTo>
                  <a:lnTo>
                    <a:pt x="112" y="1"/>
                  </a:lnTo>
                  <a:lnTo>
                    <a:pt x="114" y="1"/>
                  </a:lnTo>
                  <a:lnTo>
                    <a:pt x="117" y="2"/>
                  </a:lnTo>
                  <a:lnTo>
                    <a:pt x="119" y="2"/>
                  </a:lnTo>
                  <a:lnTo>
                    <a:pt x="122" y="3"/>
                  </a:lnTo>
                  <a:lnTo>
                    <a:pt x="124" y="4"/>
                  </a:lnTo>
                  <a:lnTo>
                    <a:pt x="127" y="4"/>
                  </a:lnTo>
                  <a:lnTo>
                    <a:pt x="129" y="5"/>
                  </a:lnTo>
                  <a:lnTo>
                    <a:pt x="132" y="6"/>
                  </a:lnTo>
                  <a:lnTo>
                    <a:pt x="134" y="7"/>
                  </a:lnTo>
                  <a:lnTo>
                    <a:pt x="137" y="9"/>
                  </a:lnTo>
                  <a:lnTo>
                    <a:pt x="140" y="10"/>
                  </a:lnTo>
                  <a:lnTo>
                    <a:pt x="142" y="12"/>
                  </a:lnTo>
                  <a:lnTo>
                    <a:pt x="145" y="13"/>
                  </a:lnTo>
                  <a:lnTo>
                    <a:pt x="147" y="15"/>
                  </a:lnTo>
                  <a:lnTo>
                    <a:pt x="150" y="17"/>
                  </a:lnTo>
                  <a:lnTo>
                    <a:pt x="152" y="20"/>
                  </a:lnTo>
                  <a:lnTo>
                    <a:pt x="155" y="22"/>
                  </a:lnTo>
                  <a:lnTo>
                    <a:pt x="157" y="25"/>
                  </a:lnTo>
                  <a:lnTo>
                    <a:pt x="160" y="29"/>
                  </a:lnTo>
                  <a:lnTo>
                    <a:pt x="162" y="33"/>
                  </a:lnTo>
                  <a:lnTo>
                    <a:pt x="165" y="38"/>
                  </a:lnTo>
                  <a:lnTo>
                    <a:pt x="167" y="43"/>
                  </a:lnTo>
                  <a:lnTo>
                    <a:pt x="170" y="50"/>
                  </a:lnTo>
                  <a:lnTo>
                    <a:pt x="172" y="58"/>
                  </a:lnTo>
                  <a:lnTo>
                    <a:pt x="175" y="68"/>
                  </a:lnTo>
                  <a:lnTo>
                    <a:pt x="177" y="80"/>
                  </a:lnTo>
                  <a:lnTo>
                    <a:pt x="179" y="87"/>
                  </a:lnTo>
                  <a:lnTo>
                    <a:pt x="180" y="95"/>
                  </a:lnTo>
                  <a:lnTo>
                    <a:pt x="181" y="105"/>
                  </a:lnTo>
                  <a:lnTo>
                    <a:pt x="183" y="116"/>
                  </a:lnTo>
                  <a:lnTo>
                    <a:pt x="184" y="129"/>
                  </a:lnTo>
                  <a:lnTo>
                    <a:pt x="184" y="136"/>
                  </a:lnTo>
                  <a:lnTo>
                    <a:pt x="185" y="145"/>
                  </a:lnTo>
                  <a:lnTo>
                    <a:pt x="186" y="154"/>
                  </a:lnTo>
                  <a:lnTo>
                    <a:pt x="186" y="164"/>
                  </a:lnTo>
                  <a:lnTo>
                    <a:pt x="187" y="175"/>
                  </a:lnTo>
                  <a:lnTo>
                    <a:pt x="188" y="187"/>
                  </a:lnTo>
                  <a:lnTo>
                    <a:pt x="188" y="194"/>
                  </a:lnTo>
                  <a:lnTo>
                    <a:pt x="188" y="202"/>
                  </a:lnTo>
                  <a:lnTo>
                    <a:pt x="189" y="209"/>
                  </a:lnTo>
                  <a:lnTo>
                    <a:pt x="189" y="218"/>
                  </a:lnTo>
                  <a:lnTo>
                    <a:pt x="189" y="227"/>
                  </a:lnTo>
                  <a:lnTo>
                    <a:pt x="190" y="236"/>
                  </a:lnTo>
                  <a:lnTo>
                    <a:pt x="190" y="246"/>
                  </a:lnTo>
                  <a:lnTo>
                    <a:pt x="190" y="258"/>
                  </a:lnTo>
                  <a:lnTo>
                    <a:pt x="190" y="269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61" name="Line 140"/>
            <p:cNvSpPr>
              <a:spLocks noChangeShapeType="1"/>
            </p:cNvSpPr>
            <p:nvPr/>
          </p:nvSpPr>
          <p:spPr bwMode="auto">
            <a:xfrm flipV="1">
              <a:off x="2182" y="944"/>
              <a:ext cx="1" cy="42"/>
            </a:xfrm>
            <a:prstGeom prst="line">
              <a:avLst/>
            </a:prstGeom>
            <a:noFill/>
            <a:ln w="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62" name="Freeform 141"/>
            <p:cNvSpPr>
              <a:spLocks/>
            </p:cNvSpPr>
            <p:nvPr/>
          </p:nvSpPr>
          <p:spPr bwMode="auto">
            <a:xfrm>
              <a:off x="2182" y="986"/>
              <a:ext cx="1291" cy="1302"/>
            </a:xfrm>
            <a:custGeom>
              <a:avLst/>
              <a:gdLst>
                <a:gd name="T0" fmla="*/ 7 w 397"/>
                <a:gd name="T1" fmla="*/ 180 h 217"/>
                <a:gd name="T2" fmla="*/ 13 w 397"/>
                <a:gd name="T3" fmla="*/ 354 h 217"/>
                <a:gd name="T4" fmla="*/ 20 w 397"/>
                <a:gd name="T5" fmla="*/ 486 h 217"/>
                <a:gd name="T6" fmla="*/ 26 w 397"/>
                <a:gd name="T7" fmla="*/ 588 h 217"/>
                <a:gd name="T8" fmla="*/ 33 w 397"/>
                <a:gd name="T9" fmla="*/ 666 h 217"/>
                <a:gd name="T10" fmla="*/ 39 w 397"/>
                <a:gd name="T11" fmla="*/ 732 h 217"/>
                <a:gd name="T12" fmla="*/ 46 w 397"/>
                <a:gd name="T13" fmla="*/ 786 h 217"/>
                <a:gd name="T14" fmla="*/ 52 w 397"/>
                <a:gd name="T15" fmla="*/ 846 h 217"/>
                <a:gd name="T16" fmla="*/ 62 w 397"/>
                <a:gd name="T17" fmla="*/ 900 h 217"/>
                <a:gd name="T18" fmla="*/ 78 w 397"/>
                <a:gd name="T19" fmla="*/ 960 h 217"/>
                <a:gd name="T20" fmla="*/ 91 w 397"/>
                <a:gd name="T21" fmla="*/ 1008 h 217"/>
                <a:gd name="T22" fmla="*/ 111 w 397"/>
                <a:gd name="T23" fmla="*/ 1056 h 217"/>
                <a:gd name="T24" fmla="*/ 133 w 397"/>
                <a:gd name="T25" fmla="*/ 1098 h 217"/>
                <a:gd name="T26" fmla="*/ 156 w 397"/>
                <a:gd name="T27" fmla="*/ 1128 h 217"/>
                <a:gd name="T28" fmla="*/ 185 w 397"/>
                <a:gd name="T29" fmla="*/ 1158 h 217"/>
                <a:gd name="T30" fmla="*/ 218 w 397"/>
                <a:gd name="T31" fmla="*/ 1182 h 217"/>
                <a:gd name="T32" fmla="*/ 250 w 397"/>
                <a:gd name="T33" fmla="*/ 1200 h 217"/>
                <a:gd name="T34" fmla="*/ 283 w 397"/>
                <a:gd name="T35" fmla="*/ 1218 h 217"/>
                <a:gd name="T36" fmla="*/ 319 w 397"/>
                <a:gd name="T37" fmla="*/ 1230 h 217"/>
                <a:gd name="T38" fmla="*/ 351 w 397"/>
                <a:gd name="T39" fmla="*/ 1242 h 217"/>
                <a:gd name="T40" fmla="*/ 384 w 397"/>
                <a:gd name="T41" fmla="*/ 1248 h 217"/>
                <a:gd name="T42" fmla="*/ 416 w 397"/>
                <a:gd name="T43" fmla="*/ 1254 h 217"/>
                <a:gd name="T44" fmla="*/ 449 w 397"/>
                <a:gd name="T45" fmla="*/ 1260 h 217"/>
                <a:gd name="T46" fmla="*/ 481 w 397"/>
                <a:gd name="T47" fmla="*/ 1266 h 217"/>
                <a:gd name="T48" fmla="*/ 514 w 397"/>
                <a:gd name="T49" fmla="*/ 1266 h 217"/>
                <a:gd name="T50" fmla="*/ 546 w 397"/>
                <a:gd name="T51" fmla="*/ 1272 h 217"/>
                <a:gd name="T52" fmla="*/ 582 w 397"/>
                <a:gd name="T53" fmla="*/ 1278 h 217"/>
                <a:gd name="T54" fmla="*/ 615 w 397"/>
                <a:gd name="T55" fmla="*/ 1278 h 217"/>
                <a:gd name="T56" fmla="*/ 647 w 397"/>
                <a:gd name="T57" fmla="*/ 1284 h 217"/>
                <a:gd name="T58" fmla="*/ 680 w 397"/>
                <a:gd name="T59" fmla="*/ 1284 h 217"/>
                <a:gd name="T60" fmla="*/ 712 w 397"/>
                <a:gd name="T61" fmla="*/ 1284 h 217"/>
                <a:gd name="T62" fmla="*/ 745 w 397"/>
                <a:gd name="T63" fmla="*/ 1290 h 217"/>
                <a:gd name="T64" fmla="*/ 777 w 397"/>
                <a:gd name="T65" fmla="*/ 1290 h 217"/>
                <a:gd name="T66" fmla="*/ 810 w 397"/>
                <a:gd name="T67" fmla="*/ 1290 h 217"/>
                <a:gd name="T68" fmla="*/ 845 w 397"/>
                <a:gd name="T69" fmla="*/ 1290 h 217"/>
                <a:gd name="T70" fmla="*/ 878 w 397"/>
                <a:gd name="T71" fmla="*/ 1296 h 217"/>
                <a:gd name="T72" fmla="*/ 911 w 397"/>
                <a:gd name="T73" fmla="*/ 1296 h 217"/>
                <a:gd name="T74" fmla="*/ 943 w 397"/>
                <a:gd name="T75" fmla="*/ 1296 h 217"/>
                <a:gd name="T76" fmla="*/ 976 w 397"/>
                <a:gd name="T77" fmla="*/ 1296 h 217"/>
                <a:gd name="T78" fmla="*/ 1008 w 397"/>
                <a:gd name="T79" fmla="*/ 1296 h 217"/>
                <a:gd name="T80" fmla="*/ 1041 w 397"/>
                <a:gd name="T81" fmla="*/ 1296 h 217"/>
                <a:gd name="T82" fmla="*/ 1073 w 397"/>
                <a:gd name="T83" fmla="*/ 1302 h 217"/>
                <a:gd name="T84" fmla="*/ 1109 w 397"/>
                <a:gd name="T85" fmla="*/ 1302 h 217"/>
                <a:gd name="T86" fmla="*/ 1141 w 397"/>
                <a:gd name="T87" fmla="*/ 1302 h 217"/>
                <a:gd name="T88" fmla="*/ 1174 w 397"/>
                <a:gd name="T89" fmla="*/ 1302 h 217"/>
                <a:gd name="T90" fmla="*/ 1206 w 397"/>
                <a:gd name="T91" fmla="*/ 1302 h 217"/>
                <a:gd name="T92" fmla="*/ 1239 w 397"/>
                <a:gd name="T93" fmla="*/ 1302 h 217"/>
                <a:gd name="T94" fmla="*/ 1271 w 397"/>
                <a:gd name="T95" fmla="*/ 1302 h 2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97"/>
                <a:gd name="T145" fmla="*/ 0 h 217"/>
                <a:gd name="T146" fmla="*/ 397 w 397"/>
                <a:gd name="T147" fmla="*/ 217 h 2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97" h="217">
                  <a:moveTo>
                    <a:pt x="0" y="0"/>
                  </a:moveTo>
                  <a:lnTo>
                    <a:pt x="1" y="11"/>
                  </a:lnTo>
                  <a:lnTo>
                    <a:pt x="1" y="21"/>
                  </a:lnTo>
                  <a:lnTo>
                    <a:pt x="2" y="30"/>
                  </a:lnTo>
                  <a:lnTo>
                    <a:pt x="2" y="38"/>
                  </a:lnTo>
                  <a:lnTo>
                    <a:pt x="3" y="46"/>
                  </a:lnTo>
                  <a:lnTo>
                    <a:pt x="3" y="53"/>
                  </a:lnTo>
                  <a:lnTo>
                    <a:pt x="4" y="59"/>
                  </a:lnTo>
                  <a:lnTo>
                    <a:pt x="4" y="65"/>
                  </a:lnTo>
                  <a:lnTo>
                    <a:pt x="5" y="71"/>
                  </a:lnTo>
                  <a:lnTo>
                    <a:pt x="5" y="76"/>
                  </a:lnTo>
                  <a:lnTo>
                    <a:pt x="6" y="81"/>
                  </a:lnTo>
                  <a:lnTo>
                    <a:pt x="6" y="86"/>
                  </a:lnTo>
                  <a:lnTo>
                    <a:pt x="7" y="90"/>
                  </a:lnTo>
                  <a:lnTo>
                    <a:pt x="7" y="94"/>
                  </a:lnTo>
                  <a:lnTo>
                    <a:pt x="8" y="98"/>
                  </a:lnTo>
                  <a:lnTo>
                    <a:pt x="8" y="101"/>
                  </a:lnTo>
                  <a:lnTo>
                    <a:pt x="9" y="105"/>
                  </a:lnTo>
                  <a:lnTo>
                    <a:pt x="9" y="108"/>
                  </a:lnTo>
                  <a:lnTo>
                    <a:pt x="10" y="111"/>
                  </a:lnTo>
                  <a:lnTo>
                    <a:pt x="10" y="114"/>
                  </a:lnTo>
                  <a:lnTo>
                    <a:pt x="11" y="117"/>
                  </a:lnTo>
                  <a:lnTo>
                    <a:pt x="11" y="120"/>
                  </a:lnTo>
                  <a:lnTo>
                    <a:pt x="12" y="122"/>
                  </a:lnTo>
                  <a:lnTo>
                    <a:pt x="12" y="124"/>
                  </a:lnTo>
                  <a:lnTo>
                    <a:pt x="13" y="127"/>
                  </a:lnTo>
                  <a:lnTo>
                    <a:pt x="13" y="129"/>
                  </a:lnTo>
                  <a:lnTo>
                    <a:pt x="14" y="131"/>
                  </a:lnTo>
                  <a:lnTo>
                    <a:pt x="14" y="133"/>
                  </a:lnTo>
                  <a:lnTo>
                    <a:pt x="15" y="136"/>
                  </a:lnTo>
                  <a:lnTo>
                    <a:pt x="16" y="139"/>
                  </a:lnTo>
                  <a:lnTo>
                    <a:pt x="16" y="141"/>
                  </a:lnTo>
                  <a:lnTo>
                    <a:pt x="17" y="144"/>
                  </a:lnTo>
                  <a:lnTo>
                    <a:pt x="18" y="146"/>
                  </a:lnTo>
                  <a:lnTo>
                    <a:pt x="19" y="148"/>
                  </a:lnTo>
                  <a:lnTo>
                    <a:pt x="19" y="150"/>
                  </a:lnTo>
                  <a:lnTo>
                    <a:pt x="20" y="152"/>
                  </a:lnTo>
                  <a:lnTo>
                    <a:pt x="21" y="155"/>
                  </a:lnTo>
                  <a:lnTo>
                    <a:pt x="22" y="157"/>
                  </a:lnTo>
                  <a:lnTo>
                    <a:pt x="24" y="160"/>
                  </a:lnTo>
                  <a:lnTo>
                    <a:pt x="25" y="162"/>
                  </a:lnTo>
                  <a:lnTo>
                    <a:pt x="26" y="164"/>
                  </a:lnTo>
                  <a:lnTo>
                    <a:pt x="27" y="166"/>
                  </a:lnTo>
                  <a:lnTo>
                    <a:pt x="28" y="168"/>
                  </a:lnTo>
                  <a:lnTo>
                    <a:pt x="29" y="169"/>
                  </a:lnTo>
                  <a:lnTo>
                    <a:pt x="31" y="172"/>
                  </a:lnTo>
                  <a:lnTo>
                    <a:pt x="33" y="174"/>
                  </a:lnTo>
                  <a:lnTo>
                    <a:pt x="34" y="176"/>
                  </a:lnTo>
                  <a:lnTo>
                    <a:pt x="36" y="178"/>
                  </a:lnTo>
                  <a:lnTo>
                    <a:pt x="38" y="179"/>
                  </a:lnTo>
                  <a:lnTo>
                    <a:pt x="39" y="181"/>
                  </a:lnTo>
                  <a:lnTo>
                    <a:pt x="41" y="183"/>
                  </a:lnTo>
                  <a:lnTo>
                    <a:pt x="43" y="184"/>
                  </a:lnTo>
                  <a:lnTo>
                    <a:pt x="44" y="185"/>
                  </a:lnTo>
                  <a:lnTo>
                    <a:pt x="46" y="187"/>
                  </a:lnTo>
                  <a:lnTo>
                    <a:pt x="48" y="188"/>
                  </a:lnTo>
                  <a:lnTo>
                    <a:pt x="49" y="189"/>
                  </a:lnTo>
                  <a:lnTo>
                    <a:pt x="52" y="190"/>
                  </a:lnTo>
                  <a:lnTo>
                    <a:pt x="55" y="192"/>
                  </a:lnTo>
                  <a:lnTo>
                    <a:pt x="57" y="193"/>
                  </a:lnTo>
                  <a:lnTo>
                    <a:pt x="60" y="194"/>
                  </a:lnTo>
                  <a:lnTo>
                    <a:pt x="62" y="195"/>
                  </a:lnTo>
                  <a:lnTo>
                    <a:pt x="65" y="196"/>
                  </a:lnTo>
                  <a:lnTo>
                    <a:pt x="67" y="197"/>
                  </a:lnTo>
                  <a:lnTo>
                    <a:pt x="70" y="198"/>
                  </a:lnTo>
                  <a:lnTo>
                    <a:pt x="72" y="199"/>
                  </a:lnTo>
                  <a:lnTo>
                    <a:pt x="75" y="200"/>
                  </a:lnTo>
                  <a:lnTo>
                    <a:pt x="77" y="200"/>
                  </a:lnTo>
                  <a:lnTo>
                    <a:pt x="80" y="201"/>
                  </a:lnTo>
                  <a:lnTo>
                    <a:pt x="82" y="202"/>
                  </a:lnTo>
                  <a:lnTo>
                    <a:pt x="85" y="202"/>
                  </a:lnTo>
                  <a:lnTo>
                    <a:pt x="87" y="203"/>
                  </a:lnTo>
                  <a:lnTo>
                    <a:pt x="90" y="203"/>
                  </a:lnTo>
                  <a:lnTo>
                    <a:pt x="92" y="204"/>
                  </a:lnTo>
                  <a:lnTo>
                    <a:pt x="95" y="204"/>
                  </a:lnTo>
                  <a:lnTo>
                    <a:pt x="98" y="205"/>
                  </a:lnTo>
                  <a:lnTo>
                    <a:pt x="100" y="205"/>
                  </a:lnTo>
                  <a:lnTo>
                    <a:pt x="103" y="206"/>
                  </a:lnTo>
                  <a:lnTo>
                    <a:pt x="105" y="206"/>
                  </a:lnTo>
                  <a:lnTo>
                    <a:pt x="108" y="207"/>
                  </a:lnTo>
                  <a:lnTo>
                    <a:pt x="110" y="207"/>
                  </a:lnTo>
                  <a:lnTo>
                    <a:pt x="113" y="207"/>
                  </a:lnTo>
                  <a:lnTo>
                    <a:pt x="115" y="208"/>
                  </a:lnTo>
                  <a:lnTo>
                    <a:pt x="118" y="208"/>
                  </a:lnTo>
                  <a:lnTo>
                    <a:pt x="120" y="208"/>
                  </a:lnTo>
                  <a:lnTo>
                    <a:pt x="123" y="208"/>
                  </a:lnTo>
                  <a:lnTo>
                    <a:pt x="125" y="209"/>
                  </a:lnTo>
                  <a:lnTo>
                    <a:pt x="128" y="209"/>
                  </a:lnTo>
                  <a:lnTo>
                    <a:pt x="130" y="209"/>
                  </a:lnTo>
                  <a:lnTo>
                    <a:pt x="133" y="209"/>
                  </a:lnTo>
                  <a:lnTo>
                    <a:pt x="136" y="210"/>
                  </a:lnTo>
                  <a:lnTo>
                    <a:pt x="138" y="210"/>
                  </a:lnTo>
                  <a:lnTo>
                    <a:pt x="141" y="210"/>
                  </a:lnTo>
                  <a:lnTo>
                    <a:pt x="143" y="210"/>
                  </a:lnTo>
                  <a:lnTo>
                    <a:pt x="146" y="211"/>
                  </a:lnTo>
                  <a:lnTo>
                    <a:pt x="148" y="211"/>
                  </a:lnTo>
                  <a:lnTo>
                    <a:pt x="151" y="211"/>
                  </a:lnTo>
                  <a:lnTo>
                    <a:pt x="153" y="211"/>
                  </a:lnTo>
                  <a:lnTo>
                    <a:pt x="156" y="211"/>
                  </a:lnTo>
                  <a:lnTo>
                    <a:pt x="158" y="211"/>
                  </a:lnTo>
                  <a:lnTo>
                    <a:pt x="161" y="212"/>
                  </a:lnTo>
                  <a:lnTo>
                    <a:pt x="163" y="212"/>
                  </a:lnTo>
                  <a:lnTo>
                    <a:pt x="166" y="212"/>
                  </a:lnTo>
                  <a:lnTo>
                    <a:pt x="168" y="212"/>
                  </a:lnTo>
                  <a:lnTo>
                    <a:pt x="171" y="212"/>
                  </a:lnTo>
                  <a:lnTo>
                    <a:pt x="173" y="212"/>
                  </a:lnTo>
                  <a:lnTo>
                    <a:pt x="176" y="213"/>
                  </a:lnTo>
                  <a:lnTo>
                    <a:pt x="179" y="213"/>
                  </a:lnTo>
                  <a:lnTo>
                    <a:pt x="181" y="213"/>
                  </a:lnTo>
                  <a:lnTo>
                    <a:pt x="184" y="213"/>
                  </a:lnTo>
                  <a:lnTo>
                    <a:pt x="186" y="213"/>
                  </a:lnTo>
                  <a:lnTo>
                    <a:pt x="189" y="213"/>
                  </a:lnTo>
                  <a:lnTo>
                    <a:pt x="191" y="213"/>
                  </a:lnTo>
                  <a:lnTo>
                    <a:pt x="194" y="213"/>
                  </a:lnTo>
                  <a:lnTo>
                    <a:pt x="196" y="213"/>
                  </a:lnTo>
                  <a:lnTo>
                    <a:pt x="199" y="214"/>
                  </a:lnTo>
                  <a:lnTo>
                    <a:pt x="201" y="214"/>
                  </a:lnTo>
                  <a:lnTo>
                    <a:pt x="204" y="214"/>
                  </a:lnTo>
                  <a:lnTo>
                    <a:pt x="206" y="214"/>
                  </a:lnTo>
                  <a:lnTo>
                    <a:pt x="209" y="214"/>
                  </a:lnTo>
                  <a:lnTo>
                    <a:pt x="211" y="214"/>
                  </a:lnTo>
                  <a:lnTo>
                    <a:pt x="214" y="214"/>
                  </a:lnTo>
                  <a:lnTo>
                    <a:pt x="217" y="214"/>
                  </a:lnTo>
                  <a:lnTo>
                    <a:pt x="219" y="214"/>
                  </a:lnTo>
                  <a:lnTo>
                    <a:pt x="222" y="214"/>
                  </a:lnTo>
                  <a:lnTo>
                    <a:pt x="224" y="214"/>
                  </a:lnTo>
                  <a:lnTo>
                    <a:pt x="227" y="215"/>
                  </a:lnTo>
                  <a:lnTo>
                    <a:pt x="229" y="215"/>
                  </a:lnTo>
                  <a:lnTo>
                    <a:pt x="232" y="215"/>
                  </a:lnTo>
                  <a:lnTo>
                    <a:pt x="234" y="215"/>
                  </a:lnTo>
                  <a:lnTo>
                    <a:pt x="237" y="215"/>
                  </a:lnTo>
                  <a:lnTo>
                    <a:pt x="239" y="215"/>
                  </a:lnTo>
                  <a:lnTo>
                    <a:pt x="242" y="215"/>
                  </a:lnTo>
                  <a:lnTo>
                    <a:pt x="244" y="215"/>
                  </a:lnTo>
                  <a:lnTo>
                    <a:pt x="247" y="215"/>
                  </a:lnTo>
                  <a:lnTo>
                    <a:pt x="249" y="215"/>
                  </a:lnTo>
                  <a:lnTo>
                    <a:pt x="252" y="215"/>
                  </a:lnTo>
                  <a:lnTo>
                    <a:pt x="254" y="215"/>
                  </a:lnTo>
                  <a:lnTo>
                    <a:pt x="257" y="215"/>
                  </a:lnTo>
                  <a:lnTo>
                    <a:pt x="260" y="215"/>
                  </a:lnTo>
                  <a:lnTo>
                    <a:pt x="262" y="215"/>
                  </a:lnTo>
                  <a:lnTo>
                    <a:pt x="265" y="215"/>
                  </a:lnTo>
                  <a:lnTo>
                    <a:pt x="267" y="216"/>
                  </a:lnTo>
                  <a:lnTo>
                    <a:pt x="270" y="216"/>
                  </a:lnTo>
                  <a:lnTo>
                    <a:pt x="272" y="216"/>
                  </a:lnTo>
                  <a:lnTo>
                    <a:pt x="275" y="216"/>
                  </a:lnTo>
                  <a:lnTo>
                    <a:pt x="277" y="216"/>
                  </a:lnTo>
                  <a:lnTo>
                    <a:pt x="280" y="216"/>
                  </a:lnTo>
                  <a:lnTo>
                    <a:pt x="282" y="216"/>
                  </a:lnTo>
                  <a:lnTo>
                    <a:pt x="285" y="216"/>
                  </a:lnTo>
                  <a:lnTo>
                    <a:pt x="287" y="216"/>
                  </a:lnTo>
                  <a:lnTo>
                    <a:pt x="290" y="216"/>
                  </a:lnTo>
                  <a:lnTo>
                    <a:pt x="292" y="216"/>
                  </a:lnTo>
                  <a:lnTo>
                    <a:pt x="295" y="216"/>
                  </a:lnTo>
                  <a:lnTo>
                    <a:pt x="298" y="216"/>
                  </a:lnTo>
                  <a:lnTo>
                    <a:pt x="300" y="216"/>
                  </a:lnTo>
                  <a:lnTo>
                    <a:pt x="303" y="216"/>
                  </a:lnTo>
                  <a:lnTo>
                    <a:pt x="305" y="216"/>
                  </a:lnTo>
                  <a:lnTo>
                    <a:pt x="308" y="216"/>
                  </a:lnTo>
                  <a:lnTo>
                    <a:pt x="310" y="216"/>
                  </a:lnTo>
                  <a:lnTo>
                    <a:pt x="313" y="216"/>
                  </a:lnTo>
                  <a:lnTo>
                    <a:pt x="315" y="216"/>
                  </a:lnTo>
                  <a:lnTo>
                    <a:pt x="318" y="216"/>
                  </a:lnTo>
                  <a:lnTo>
                    <a:pt x="320" y="216"/>
                  </a:lnTo>
                  <a:lnTo>
                    <a:pt x="323" y="216"/>
                  </a:lnTo>
                  <a:lnTo>
                    <a:pt x="325" y="216"/>
                  </a:lnTo>
                  <a:lnTo>
                    <a:pt x="328" y="216"/>
                  </a:lnTo>
                  <a:lnTo>
                    <a:pt x="330" y="217"/>
                  </a:lnTo>
                  <a:lnTo>
                    <a:pt x="333" y="217"/>
                  </a:lnTo>
                  <a:lnTo>
                    <a:pt x="335" y="217"/>
                  </a:lnTo>
                  <a:lnTo>
                    <a:pt x="338" y="217"/>
                  </a:lnTo>
                  <a:lnTo>
                    <a:pt x="341" y="217"/>
                  </a:lnTo>
                  <a:lnTo>
                    <a:pt x="343" y="217"/>
                  </a:lnTo>
                  <a:lnTo>
                    <a:pt x="346" y="217"/>
                  </a:lnTo>
                  <a:lnTo>
                    <a:pt x="348" y="217"/>
                  </a:lnTo>
                  <a:lnTo>
                    <a:pt x="351" y="217"/>
                  </a:lnTo>
                  <a:lnTo>
                    <a:pt x="353" y="217"/>
                  </a:lnTo>
                  <a:lnTo>
                    <a:pt x="356" y="217"/>
                  </a:lnTo>
                  <a:lnTo>
                    <a:pt x="358" y="217"/>
                  </a:lnTo>
                  <a:lnTo>
                    <a:pt x="361" y="217"/>
                  </a:lnTo>
                  <a:lnTo>
                    <a:pt x="363" y="217"/>
                  </a:lnTo>
                  <a:lnTo>
                    <a:pt x="366" y="217"/>
                  </a:lnTo>
                  <a:lnTo>
                    <a:pt x="368" y="217"/>
                  </a:lnTo>
                  <a:lnTo>
                    <a:pt x="371" y="217"/>
                  </a:lnTo>
                  <a:lnTo>
                    <a:pt x="373" y="217"/>
                  </a:lnTo>
                  <a:lnTo>
                    <a:pt x="376" y="217"/>
                  </a:lnTo>
                  <a:lnTo>
                    <a:pt x="379" y="217"/>
                  </a:lnTo>
                  <a:lnTo>
                    <a:pt x="381" y="217"/>
                  </a:lnTo>
                  <a:lnTo>
                    <a:pt x="384" y="217"/>
                  </a:lnTo>
                  <a:lnTo>
                    <a:pt x="386" y="217"/>
                  </a:lnTo>
                  <a:lnTo>
                    <a:pt x="389" y="217"/>
                  </a:lnTo>
                  <a:lnTo>
                    <a:pt x="391" y="217"/>
                  </a:lnTo>
                  <a:lnTo>
                    <a:pt x="394" y="217"/>
                  </a:lnTo>
                  <a:lnTo>
                    <a:pt x="396" y="217"/>
                  </a:lnTo>
                  <a:lnTo>
                    <a:pt x="397" y="217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63" name="Rectangle 142"/>
            <p:cNvSpPr>
              <a:spLocks noChangeArrowheads="1"/>
            </p:cNvSpPr>
            <p:nvPr/>
          </p:nvSpPr>
          <p:spPr bwMode="auto">
            <a:xfrm>
              <a:off x="149" y="962"/>
              <a:ext cx="3324" cy="3210"/>
            </a:xfrm>
            <a:prstGeom prst="rect">
              <a:avLst/>
            </a:prstGeom>
            <a:noFill/>
            <a:ln w="7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cxnSp>
        <p:nvCxnSpPr>
          <p:cNvPr id="284" name="Straight Connector 283"/>
          <p:cNvCxnSpPr/>
          <p:nvPr/>
        </p:nvCxnSpPr>
        <p:spPr>
          <a:xfrm rot="16200000" flipV="1">
            <a:off x="1289051" y="4003676"/>
            <a:ext cx="5159375" cy="9525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5" name="Object 472"/>
          <p:cNvGraphicFramePr>
            <a:graphicFrameLocks noChangeAspect="1"/>
          </p:cNvGraphicFramePr>
          <p:nvPr/>
        </p:nvGraphicFramePr>
        <p:xfrm>
          <a:off x="3006725" y="850900"/>
          <a:ext cx="1301750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23586" imgH="368140" progId="Equation.DSMT4">
                  <p:embed/>
                </p:oleObj>
              </mc:Choice>
              <mc:Fallback>
                <p:oleObj name="Equation" r:id="rId3" imgW="723586" imgH="368140" progId="Equation.DSMT4">
                  <p:embed/>
                  <p:pic>
                    <p:nvPicPr>
                      <p:cNvPr id="285" name="Object 4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6725" y="850900"/>
                        <a:ext cx="1301750" cy="661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6" name="Straight Connector 285"/>
          <p:cNvCxnSpPr/>
          <p:nvPr/>
        </p:nvCxnSpPr>
        <p:spPr>
          <a:xfrm rot="16200000" flipV="1">
            <a:off x="2371726" y="4046539"/>
            <a:ext cx="5159375" cy="9525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46" name="Object 472"/>
          <p:cNvGraphicFramePr>
            <a:graphicFrameLocks noChangeAspect="1"/>
          </p:cNvGraphicFramePr>
          <p:nvPr/>
        </p:nvGraphicFramePr>
        <p:xfrm>
          <a:off x="4689475" y="847725"/>
          <a:ext cx="13017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23586" imgH="368140" progId="Equation.DSMT4">
                  <p:embed/>
                </p:oleObj>
              </mc:Choice>
              <mc:Fallback>
                <p:oleObj name="Equation" r:id="rId5" imgW="723586" imgH="368140" progId="Equation.DSMT4">
                  <p:embed/>
                  <p:pic>
                    <p:nvPicPr>
                      <p:cNvPr id="6146" name="Object 4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9475" y="847725"/>
                        <a:ext cx="130175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9" name="Straight Connector 288"/>
          <p:cNvCxnSpPr/>
          <p:nvPr/>
        </p:nvCxnSpPr>
        <p:spPr>
          <a:xfrm flipV="1">
            <a:off x="1776413" y="3657600"/>
            <a:ext cx="5281612" cy="31750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0" name="Object 473"/>
          <p:cNvGraphicFramePr>
            <a:graphicFrameLocks noChangeAspect="1"/>
          </p:cNvGraphicFramePr>
          <p:nvPr/>
        </p:nvGraphicFramePr>
        <p:xfrm>
          <a:off x="7072313" y="3387725"/>
          <a:ext cx="8112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93529" imgH="203112" progId="Equation.DSMT4">
                  <p:embed/>
                </p:oleObj>
              </mc:Choice>
              <mc:Fallback>
                <p:oleObj name="Equation" r:id="rId7" imgW="393529" imgH="203112" progId="Equation.DSMT4">
                  <p:embed/>
                  <p:pic>
                    <p:nvPicPr>
                      <p:cNvPr id="290" name="Object 4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13" y="3387725"/>
                        <a:ext cx="811212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2"/>
          <p:cNvGraphicFramePr>
            <a:graphicFrameLocks noChangeAspect="1"/>
          </p:cNvGraphicFramePr>
          <p:nvPr/>
        </p:nvGraphicFramePr>
        <p:xfrm>
          <a:off x="8053389" y="203200"/>
          <a:ext cx="1811337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99753" imgH="444307" progId="Equation.DSMT4">
                  <p:embed/>
                </p:oleObj>
              </mc:Choice>
              <mc:Fallback>
                <p:oleObj name="Equation" r:id="rId9" imgW="799753" imgH="444307" progId="Equation.DSMT4">
                  <p:embed/>
                  <p:pic>
                    <p:nvPicPr>
                      <p:cNvPr id="12293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3389" y="203200"/>
                        <a:ext cx="1811337" cy="1004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36" name="Object 148"/>
          <p:cNvGraphicFramePr>
            <a:graphicFrameLocks noChangeAspect="1"/>
          </p:cNvGraphicFramePr>
          <p:nvPr/>
        </p:nvGraphicFramePr>
        <p:xfrm>
          <a:off x="8848726" y="1565275"/>
          <a:ext cx="75247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80835" imgH="393529" progId="Equation.DSMT4">
                  <p:embed/>
                </p:oleObj>
              </mc:Choice>
              <mc:Fallback>
                <p:oleObj name="Equation" r:id="rId11" imgW="380835" imgH="393529" progId="Equation.DSMT4">
                  <p:embed/>
                  <p:pic>
                    <p:nvPicPr>
                      <p:cNvPr id="63636" name="Object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8726" y="1565275"/>
                        <a:ext cx="752475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37" name="Object 149"/>
          <p:cNvGraphicFramePr>
            <a:graphicFrameLocks noChangeAspect="1"/>
          </p:cNvGraphicFramePr>
          <p:nvPr/>
        </p:nvGraphicFramePr>
        <p:xfrm>
          <a:off x="8883650" y="2632075"/>
          <a:ext cx="92710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69696" imgH="393529" progId="Equation.DSMT4">
                  <p:embed/>
                </p:oleObj>
              </mc:Choice>
              <mc:Fallback>
                <p:oleObj name="Equation" r:id="rId13" imgW="469696" imgH="393529" progId="Equation.DSMT4">
                  <p:embed/>
                  <p:pic>
                    <p:nvPicPr>
                      <p:cNvPr id="63637" name="Object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3650" y="2632075"/>
                        <a:ext cx="927100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38" name="Object 150"/>
          <p:cNvGraphicFramePr>
            <a:graphicFrameLocks noChangeAspect="1"/>
          </p:cNvGraphicFramePr>
          <p:nvPr/>
        </p:nvGraphicFramePr>
        <p:xfrm>
          <a:off x="8804275" y="3746500"/>
          <a:ext cx="750888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80835" imgH="393529" progId="Equation.DSMT4">
                  <p:embed/>
                </p:oleObj>
              </mc:Choice>
              <mc:Fallback>
                <p:oleObj name="Equation" r:id="rId15" imgW="380835" imgH="393529" progId="Equation.DSMT4">
                  <p:embed/>
                  <p:pic>
                    <p:nvPicPr>
                      <p:cNvPr id="63638" name="Object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4275" y="3746500"/>
                        <a:ext cx="750888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39" name="Object 151"/>
          <p:cNvGraphicFramePr>
            <a:graphicFrameLocks noChangeAspect="1"/>
          </p:cNvGraphicFramePr>
          <p:nvPr/>
        </p:nvGraphicFramePr>
        <p:xfrm>
          <a:off x="8807450" y="4765675"/>
          <a:ext cx="903288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57002" imgH="393529" progId="Equation.DSMT4">
                  <p:embed/>
                </p:oleObj>
              </mc:Choice>
              <mc:Fallback>
                <p:oleObj name="Equation" r:id="rId17" imgW="457002" imgH="393529" progId="Equation.DSMT4">
                  <p:embed/>
                  <p:pic>
                    <p:nvPicPr>
                      <p:cNvPr id="63639" name="Object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7450" y="4765675"/>
                        <a:ext cx="903288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40" name="Object 152"/>
          <p:cNvGraphicFramePr>
            <a:graphicFrameLocks noChangeAspect="1"/>
          </p:cNvGraphicFramePr>
          <p:nvPr/>
        </p:nvGraphicFramePr>
        <p:xfrm>
          <a:off x="9359901" y="1966914"/>
          <a:ext cx="27781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26725" imgH="177415" progId="Equation.DSMT4">
                  <p:embed/>
                </p:oleObj>
              </mc:Choice>
              <mc:Fallback>
                <p:oleObj name="Equation" r:id="rId19" imgW="126725" imgH="177415" progId="Equation.DSMT4">
                  <p:embed/>
                  <p:pic>
                    <p:nvPicPr>
                      <p:cNvPr id="63640" name="Object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9901" y="1966914"/>
                        <a:ext cx="277813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41" name="Object 153"/>
          <p:cNvGraphicFramePr>
            <a:graphicFrameLocks noChangeAspect="1"/>
          </p:cNvGraphicFramePr>
          <p:nvPr/>
        </p:nvGraphicFramePr>
        <p:xfrm>
          <a:off x="9483726" y="3001964"/>
          <a:ext cx="5556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53670" imgH="177569" progId="Equation.DSMT4">
                  <p:embed/>
                </p:oleObj>
              </mc:Choice>
              <mc:Fallback>
                <p:oleObj name="Equation" r:id="rId21" imgW="253670" imgH="177569" progId="Equation.DSMT4">
                  <p:embed/>
                  <p:pic>
                    <p:nvPicPr>
                      <p:cNvPr id="63641" name="Object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3726" y="3001964"/>
                        <a:ext cx="5556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42" name="Object 154"/>
          <p:cNvGraphicFramePr>
            <a:graphicFrameLocks noChangeAspect="1"/>
          </p:cNvGraphicFramePr>
          <p:nvPr/>
        </p:nvGraphicFramePr>
        <p:xfrm>
          <a:off x="8870951" y="5707064"/>
          <a:ext cx="701675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55292" imgH="393359" progId="Equation.DSMT4">
                  <p:embed/>
                </p:oleObj>
              </mc:Choice>
              <mc:Fallback>
                <p:oleObj name="Equation" r:id="rId23" imgW="355292" imgH="393359" progId="Equation.DSMT4">
                  <p:embed/>
                  <p:pic>
                    <p:nvPicPr>
                      <p:cNvPr id="63642" name="Object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0951" y="5707064"/>
                        <a:ext cx="701675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43" name="Object 155"/>
          <p:cNvGraphicFramePr>
            <a:graphicFrameLocks noChangeAspect="1"/>
          </p:cNvGraphicFramePr>
          <p:nvPr/>
        </p:nvGraphicFramePr>
        <p:xfrm>
          <a:off x="9474200" y="5106989"/>
          <a:ext cx="471488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15619" imgH="164885" progId="Equation.DSMT4">
                  <p:embed/>
                </p:oleObj>
              </mc:Choice>
              <mc:Fallback>
                <p:oleObj name="Equation" r:id="rId25" imgW="215619" imgH="164885" progId="Equation.DSMT4">
                  <p:embed/>
                  <p:pic>
                    <p:nvPicPr>
                      <p:cNvPr id="63643" name="Object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74200" y="5106989"/>
                        <a:ext cx="471488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44" name="Object 156"/>
          <p:cNvGraphicFramePr>
            <a:graphicFrameLocks noChangeAspect="1"/>
          </p:cNvGraphicFramePr>
          <p:nvPr/>
        </p:nvGraphicFramePr>
        <p:xfrm>
          <a:off x="9302751" y="4084639"/>
          <a:ext cx="5556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253670" imgH="177569" progId="Equation.DSMT4">
                  <p:embed/>
                </p:oleObj>
              </mc:Choice>
              <mc:Fallback>
                <p:oleObj name="Equation" r:id="rId27" imgW="253670" imgH="177569" progId="Equation.DSMT4">
                  <p:embed/>
                  <p:pic>
                    <p:nvPicPr>
                      <p:cNvPr id="63644" name="Object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1" y="4084639"/>
                        <a:ext cx="5556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45" name="Object 157"/>
          <p:cNvGraphicFramePr>
            <a:graphicFrameLocks noChangeAspect="1"/>
          </p:cNvGraphicFramePr>
          <p:nvPr/>
        </p:nvGraphicFramePr>
        <p:xfrm>
          <a:off x="9485314" y="6032500"/>
          <a:ext cx="471487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215619" imgH="164885" progId="Equation.DSMT4">
                  <p:embed/>
                </p:oleObj>
              </mc:Choice>
              <mc:Fallback>
                <p:oleObj name="Equation" r:id="rId29" imgW="215619" imgH="164885" progId="Equation.DSMT4">
                  <p:embed/>
                  <p:pic>
                    <p:nvPicPr>
                      <p:cNvPr id="63645" name="Object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5314" y="6032500"/>
                        <a:ext cx="471487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46" name="Object 158"/>
          <p:cNvGraphicFramePr>
            <a:graphicFrameLocks noChangeAspect="1"/>
          </p:cNvGraphicFramePr>
          <p:nvPr/>
        </p:nvGraphicFramePr>
        <p:xfrm>
          <a:off x="8620125" y="1608139"/>
          <a:ext cx="954088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482391" imgH="393529" progId="Equation.DSMT4">
                  <p:embed/>
                </p:oleObj>
              </mc:Choice>
              <mc:Fallback>
                <p:oleObj name="Equation" r:id="rId31" imgW="482391" imgH="393529" progId="Equation.DSMT4">
                  <p:embed/>
                  <p:pic>
                    <p:nvPicPr>
                      <p:cNvPr id="63646" name="Object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0125" y="1608139"/>
                        <a:ext cx="954088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47" name="Object 159"/>
          <p:cNvGraphicFramePr>
            <a:graphicFrameLocks noChangeAspect="1"/>
          </p:cNvGraphicFramePr>
          <p:nvPr/>
        </p:nvGraphicFramePr>
        <p:xfrm>
          <a:off x="8631239" y="2674939"/>
          <a:ext cx="1177925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596641" imgH="393529" progId="Equation.DSMT4">
                  <p:embed/>
                </p:oleObj>
              </mc:Choice>
              <mc:Fallback>
                <p:oleObj name="Equation" r:id="rId33" imgW="596641" imgH="393529" progId="Equation.DSMT4">
                  <p:embed/>
                  <p:pic>
                    <p:nvPicPr>
                      <p:cNvPr id="63647" name="Object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1239" y="2674939"/>
                        <a:ext cx="1177925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48" name="Object 160"/>
          <p:cNvGraphicFramePr>
            <a:graphicFrameLocks noChangeAspect="1"/>
          </p:cNvGraphicFramePr>
          <p:nvPr/>
        </p:nvGraphicFramePr>
        <p:xfrm>
          <a:off x="8782050" y="3789364"/>
          <a:ext cx="927100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469696" imgH="393529" progId="Equation.DSMT4">
                  <p:embed/>
                </p:oleObj>
              </mc:Choice>
              <mc:Fallback>
                <p:oleObj name="Equation" r:id="rId35" imgW="469696" imgH="393529" progId="Equation.DSMT4">
                  <p:embed/>
                  <p:pic>
                    <p:nvPicPr>
                      <p:cNvPr id="63648" name="Object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82050" y="3789364"/>
                        <a:ext cx="927100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49" name="Object 161"/>
          <p:cNvGraphicFramePr>
            <a:graphicFrameLocks noChangeAspect="1"/>
          </p:cNvGraphicFramePr>
          <p:nvPr/>
        </p:nvGraphicFramePr>
        <p:xfrm>
          <a:off x="8755064" y="4808539"/>
          <a:ext cx="752475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380835" imgH="393529" progId="Equation.DSMT4">
                  <p:embed/>
                </p:oleObj>
              </mc:Choice>
              <mc:Fallback>
                <p:oleObj name="Equation" r:id="rId37" imgW="380835" imgH="393529" progId="Equation.DSMT4">
                  <p:embed/>
                  <p:pic>
                    <p:nvPicPr>
                      <p:cNvPr id="63649" name="Object 1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55064" y="4808539"/>
                        <a:ext cx="752475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50" name="Object 162"/>
          <p:cNvGraphicFramePr>
            <a:graphicFrameLocks noChangeAspect="1"/>
          </p:cNvGraphicFramePr>
          <p:nvPr/>
        </p:nvGraphicFramePr>
        <p:xfrm>
          <a:off x="9202738" y="1962151"/>
          <a:ext cx="27781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126725" imgH="177415" progId="Equation.DSMT4">
                  <p:embed/>
                </p:oleObj>
              </mc:Choice>
              <mc:Fallback>
                <p:oleObj name="Equation" r:id="rId39" imgW="126725" imgH="177415" progId="Equation.DSMT4">
                  <p:embed/>
                  <p:pic>
                    <p:nvPicPr>
                      <p:cNvPr id="63650" name="Object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2738" y="1962151"/>
                        <a:ext cx="277812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51" name="Object 163"/>
          <p:cNvGraphicFramePr>
            <a:graphicFrameLocks noChangeAspect="1"/>
          </p:cNvGraphicFramePr>
          <p:nvPr/>
        </p:nvGraphicFramePr>
        <p:xfrm>
          <a:off x="9212263" y="3044826"/>
          <a:ext cx="27781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126725" imgH="177415" progId="Equation.DSMT4">
                  <p:embed/>
                </p:oleObj>
              </mc:Choice>
              <mc:Fallback>
                <p:oleObj name="Equation" r:id="rId41" imgW="126725" imgH="177415" progId="Equation.DSMT4">
                  <p:embed/>
                  <p:pic>
                    <p:nvPicPr>
                      <p:cNvPr id="63651" name="Object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12263" y="3044826"/>
                        <a:ext cx="277812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52" name="Object 164"/>
          <p:cNvGraphicFramePr>
            <a:graphicFrameLocks noChangeAspect="1"/>
          </p:cNvGraphicFramePr>
          <p:nvPr/>
        </p:nvGraphicFramePr>
        <p:xfrm>
          <a:off x="9313864" y="5153026"/>
          <a:ext cx="6953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317087" imgH="177569" progId="Equation.DSMT4">
                  <p:embed/>
                </p:oleObj>
              </mc:Choice>
              <mc:Fallback>
                <p:oleObj name="Equation" r:id="rId43" imgW="317087" imgH="177569" progId="Equation.DSMT4">
                  <p:embed/>
                  <p:pic>
                    <p:nvPicPr>
                      <p:cNvPr id="63652" name="Object 1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3864" y="5153026"/>
                        <a:ext cx="6953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53" name="Object 165"/>
          <p:cNvGraphicFramePr>
            <a:graphicFrameLocks noChangeAspect="1"/>
          </p:cNvGraphicFramePr>
          <p:nvPr/>
        </p:nvGraphicFramePr>
        <p:xfrm>
          <a:off x="9301163" y="4127501"/>
          <a:ext cx="6921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317087" imgH="177569" progId="Equation.DSMT4">
                  <p:embed/>
                </p:oleObj>
              </mc:Choice>
              <mc:Fallback>
                <p:oleObj name="Equation" r:id="rId45" imgW="317087" imgH="177569" progId="Equation.DSMT4">
                  <p:embed/>
                  <p:pic>
                    <p:nvPicPr>
                      <p:cNvPr id="63653" name="Object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1163" y="4127501"/>
                        <a:ext cx="69215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" name="Oval 310"/>
          <p:cNvSpPr/>
          <p:nvPr/>
        </p:nvSpPr>
        <p:spPr>
          <a:xfrm>
            <a:off x="4370388" y="4049713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12" name="Oval 311"/>
          <p:cNvSpPr/>
          <p:nvPr/>
        </p:nvSpPr>
        <p:spPr>
          <a:xfrm>
            <a:off x="3482975" y="3319463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13" name="Oval 312"/>
          <p:cNvSpPr/>
          <p:nvPr/>
        </p:nvSpPr>
        <p:spPr>
          <a:xfrm>
            <a:off x="5243513" y="3344863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14" name="Oval 313"/>
          <p:cNvSpPr/>
          <p:nvPr/>
        </p:nvSpPr>
        <p:spPr>
          <a:xfrm>
            <a:off x="3913188" y="4868863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15" name="Oval 314"/>
          <p:cNvSpPr/>
          <p:nvPr/>
        </p:nvSpPr>
        <p:spPr>
          <a:xfrm>
            <a:off x="4791075" y="4864100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16" name="Oval 315"/>
          <p:cNvSpPr/>
          <p:nvPr/>
        </p:nvSpPr>
        <p:spPr>
          <a:xfrm>
            <a:off x="5022850" y="2759075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17" name="Oval 316"/>
          <p:cNvSpPr/>
          <p:nvPr/>
        </p:nvSpPr>
        <p:spPr>
          <a:xfrm>
            <a:off x="3708400" y="2754313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18" name="Oval 317"/>
          <p:cNvSpPr/>
          <p:nvPr/>
        </p:nvSpPr>
        <p:spPr>
          <a:xfrm>
            <a:off x="6130925" y="3563938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19" name="Oval 318"/>
          <p:cNvSpPr/>
          <p:nvPr/>
        </p:nvSpPr>
        <p:spPr>
          <a:xfrm>
            <a:off x="2609850" y="3565525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319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63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3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63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63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63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63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63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63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7" dur="500"/>
                                        <p:tgtEl>
                                          <p:spTgt spid="63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0" dur="500"/>
                                        <p:tgtEl>
                                          <p:spTgt spid="63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63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63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63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63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63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63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63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6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500"/>
                                        <p:tgtEl>
                                          <p:spTgt spid="63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 nodeType="clickPar">
                      <p:stCondLst>
                        <p:cond delay="indefinite"/>
                      </p:stCondLst>
                      <p:childTnLst>
                        <p:par>
                          <p:cTn id="2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8" dur="500"/>
                                        <p:tgtEl>
                                          <p:spTgt spid="63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 nodeType="clickPar">
                      <p:stCondLst>
                        <p:cond delay="indefinite"/>
                      </p:stCondLst>
                      <p:childTnLst>
                        <p:par>
                          <p:cTn id="2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 nodeType="clickPar">
                      <p:stCondLst>
                        <p:cond delay="indefinite"/>
                      </p:stCondLst>
                      <p:childTnLst>
                        <p:par>
                          <p:cTn id="2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1" dur="500"/>
                                        <p:tgtEl>
                                          <p:spTgt spid="6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 nodeType="clickPar">
                      <p:stCondLst>
                        <p:cond delay="indefinite"/>
                      </p:stCondLst>
                      <p:childTnLst>
                        <p:par>
                          <p:cTn id="2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 nodeType="clickPar">
                      <p:stCondLst>
                        <p:cond delay="indefinite"/>
                      </p:stCondLst>
                      <p:childTnLst>
                        <p:par>
                          <p:cTn id="3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4" name="Group 6"/>
          <p:cNvGrpSpPr>
            <a:grpSpLocks noChangeAspect="1"/>
          </p:cNvGrpSpPr>
          <p:nvPr/>
        </p:nvGrpSpPr>
        <p:grpSpPr bwMode="auto">
          <a:xfrm>
            <a:off x="1752600" y="1462088"/>
            <a:ext cx="7086600" cy="5238750"/>
            <a:chOff x="144" y="921"/>
            <a:chExt cx="4464" cy="3300"/>
          </a:xfrm>
        </p:grpSpPr>
        <p:sp>
          <p:nvSpPr>
            <p:cNvPr id="10440" name="AutoShape 5"/>
            <p:cNvSpPr>
              <a:spLocks noChangeAspect="1" noChangeArrowheads="1" noTextEdit="1"/>
            </p:cNvSpPr>
            <p:nvPr/>
          </p:nvSpPr>
          <p:spPr bwMode="auto">
            <a:xfrm>
              <a:off x="144" y="945"/>
              <a:ext cx="4464" cy="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41" name="Rectangle 7"/>
            <p:cNvSpPr>
              <a:spLocks noChangeArrowheads="1"/>
            </p:cNvSpPr>
            <p:nvPr/>
          </p:nvSpPr>
          <p:spPr bwMode="auto">
            <a:xfrm>
              <a:off x="148" y="951"/>
              <a:ext cx="4456" cy="3210"/>
            </a:xfrm>
            <a:prstGeom prst="rect">
              <a:avLst/>
            </a:prstGeom>
            <a:solidFill>
              <a:srgbClr val="FFFFFF"/>
            </a:solidFill>
            <a:ln w="4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442" name="Line 8"/>
            <p:cNvSpPr>
              <a:spLocks noChangeShapeType="1"/>
            </p:cNvSpPr>
            <p:nvPr/>
          </p:nvSpPr>
          <p:spPr bwMode="auto">
            <a:xfrm flipV="1">
              <a:off x="288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43" name="Line 9"/>
            <p:cNvSpPr>
              <a:spLocks noChangeShapeType="1"/>
            </p:cNvSpPr>
            <p:nvPr/>
          </p:nvSpPr>
          <p:spPr bwMode="auto">
            <a:xfrm flipV="1">
              <a:off x="292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44" name="Line 10"/>
            <p:cNvSpPr>
              <a:spLocks noChangeShapeType="1"/>
            </p:cNvSpPr>
            <p:nvPr/>
          </p:nvSpPr>
          <p:spPr bwMode="auto">
            <a:xfrm flipV="1">
              <a:off x="427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45" name="Line 11"/>
            <p:cNvSpPr>
              <a:spLocks noChangeShapeType="1"/>
            </p:cNvSpPr>
            <p:nvPr/>
          </p:nvSpPr>
          <p:spPr bwMode="auto">
            <a:xfrm flipV="1">
              <a:off x="432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46" name="Line 12"/>
            <p:cNvSpPr>
              <a:spLocks noChangeShapeType="1"/>
            </p:cNvSpPr>
            <p:nvPr/>
          </p:nvSpPr>
          <p:spPr bwMode="auto">
            <a:xfrm flipV="1">
              <a:off x="567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47" name="Line 13"/>
            <p:cNvSpPr>
              <a:spLocks noChangeShapeType="1"/>
            </p:cNvSpPr>
            <p:nvPr/>
          </p:nvSpPr>
          <p:spPr bwMode="auto">
            <a:xfrm flipV="1">
              <a:off x="571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48" name="Line 14"/>
            <p:cNvSpPr>
              <a:spLocks noChangeShapeType="1"/>
            </p:cNvSpPr>
            <p:nvPr/>
          </p:nvSpPr>
          <p:spPr bwMode="auto">
            <a:xfrm flipV="1">
              <a:off x="706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49" name="Line 15"/>
            <p:cNvSpPr>
              <a:spLocks noChangeShapeType="1"/>
            </p:cNvSpPr>
            <p:nvPr/>
          </p:nvSpPr>
          <p:spPr bwMode="auto">
            <a:xfrm flipV="1">
              <a:off x="711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50" name="Line 16"/>
            <p:cNvSpPr>
              <a:spLocks noChangeShapeType="1"/>
            </p:cNvSpPr>
            <p:nvPr/>
          </p:nvSpPr>
          <p:spPr bwMode="auto">
            <a:xfrm flipV="1">
              <a:off x="842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51" name="Line 17"/>
            <p:cNvSpPr>
              <a:spLocks noChangeShapeType="1"/>
            </p:cNvSpPr>
            <p:nvPr/>
          </p:nvSpPr>
          <p:spPr bwMode="auto">
            <a:xfrm flipV="1">
              <a:off x="846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52" name="Line 18"/>
            <p:cNvSpPr>
              <a:spLocks noChangeShapeType="1"/>
            </p:cNvSpPr>
            <p:nvPr/>
          </p:nvSpPr>
          <p:spPr bwMode="auto">
            <a:xfrm flipV="1">
              <a:off x="981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53" name="Line 19"/>
            <p:cNvSpPr>
              <a:spLocks noChangeShapeType="1"/>
            </p:cNvSpPr>
            <p:nvPr/>
          </p:nvSpPr>
          <p:spPr bwMode="auto">
            <a:xfrm flipV="1">
              <a:off x="985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54" name="Line 20"/>
            <p:cNvSpPr>
              <a:spLocks noChangeShapeType="1"/>
            </p:cNvSpPr>
            <p:nvPr/>
          </p:nvSpPr>
          <p:spPr bwMode="auto">
            <a:xfrm flipV="1">
              <a:off x="1121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55" name="Line 21"/>
            <p:cNvSpPr>
              <a:spLocks noChangeShapeType="1"/>
            </p:cNvSpPr>
            <p:nvPr/>
          </p:nvSpPr>
          <p:spPr bwMode="auto">
            <a:xfrm flipV="1">
              <a:off x="1125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56" name="Line 22"/>
            <p:cNvSpPr>
              <a:spLocks noChangeShapeType="1"/>
            </p:cNvSpPr>
            <p:nvPr/>
          </p:nvSpPr>
          <p:spPr bwMode="auto">
            <a:xfrm flipV="1">
              <a:off x="1260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57" name="Line 23"/>
            <p:cNvSpPr>
              <a:spLocks noChangeShapeType="1"/>
            </p:cNvSpPr>
            <p:nvPr/>
          </p:nvSpPr>
          <p:spPr bwMode="auto">
            <a:xfrm flipV="1">
              <a:off x="1264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58" name="Line 24"/>
            <p:cNvSpPr>
              <a:spLocks noChangeShapeType="1"/>
            </p:cNvSpPr>
            <p:nvPr/>
          </p:nvSpPr>
          <p:spPr bwMode="auto">
            <a:xfrm flipV="1">
              <a:off x="1400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59" name="Line 25"/>
            <p:cNvSpPr>
              <a:spLocks noChangeShapeType="1"/>
            </p:cNvSpPr>
            <p:nvPr/>
          </p:nvSpPr>
          <p:spPr bwMode="auto">
            <a:xfrm flipV="1">
              <a:off x="1404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60" name="Line 26"/>
            <p:cNvSpPr>
              <a:spLocks noChangeShapeType="1"/>
            </p:cNvSpPr>
            <p:nvPr/>
          </p:nvSpPr>
          <p:spPr bwMode="auto">
            <a:xfrm flipV="1">
              <a:off x="1539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61" name="Line 27"/>
            <p:cNvSpPr>
              <a:spLocks noChangeShapeType="1"/>
            </p:cNvSpPr>
            <p:nvPr/>
          </p:nvSpPr>
          <p:spPr bwMode="auto">
            <a:xfrm flipV="1">
              <a:off x="1543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62" name="Line 28"/>
            <p:cNvSpPr>
              <a:spLocks noChangeShapeType="1"/>
            </p:cNvSpPr>
            <p:nvPr/>
          </p:nvSpPr>
          <p:spPr bwMode="auto">
            <a:xfrm flipV="1">
              <a:off x="1679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63" name="Line 29"/>
            <p:cNvSpPr>
              <a:spLocks noChangeShapeType="1"/>
            </p:cNvSpPr>
            <p:nvPr/>
          </p:nvSpPr>
          <p:spPr bwMode="auto">
            <a:xfrm flipV="1">
              <a:off x="1683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64" name="Line 30"/>
            <p:cNvSpPr>
              <a:spLocks noChangeShapeType="1"/>
            </p:cNvSpPr>
            <p:nvPr/>
          </p:nvSpPr>
          <p:spPr bwMode="auto">
            <a:xfrm flipV="1">
              <a:off x="1818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65" name="Line 31"/>
            <p:cNvSpPr>
              <a:spLocks noChangeShapeType="1"/>
            </p:cNvSpPr>
            <p:nvPr/>
          </p:nvSpPr>
          <p:spPr bwMode="auto">
            <a:xfrm flipV="1">
              <a:off x="1822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66" name="Line 32"/>
            <p:cNvSpPr>
              <a:spLocks noChangeShapeType="1"/>
            </p:cNvSpPr>
            <p:nvPr/>
          </p:nvSpPr>
          <p:spPr bwMode="auto">
            <a:xfrm flipV="1">
              <a:off x="1953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67" name="Line 33"/>
            <p:cNvSpPr>
              <a:spLocks noChangeShapeType="1"/>
            </p:cNvSpPr>
            <p:nvPr/>
          </p:nvSpPr>
          <p:spPr bwMode="auto">
            <a:xfrm flipV="1">
              <a:off x="1958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68" name="Line 34"/>
            <p:cNvSpPr>
              <a:spLocks noChangeShapeType="1"/>
            </p:cNvSpPr>
            <p:nvPr/>
          </p:nvSpPr>
          <p:spPr bwMode="auto">
            <a:xfrm flipV="1">
              <a:off x="2093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69" name="Line 35"/>
            <p:cNvSpPr>
              <a:spLocks noChangeShapeType="1"/>
            </p:cNvSpPr>
            <p:nvPr/>
          </p:nvSpPr>
          <p:spPr bwMode="auto">
            <a:xfrm flipV="1">
              <a:off x="2097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70" name="Line 36"/>
            <p:cNvSpPr>
              <a:spLocks noChangeShapeType="1"/>
            </p:cNvSpPr>
            <p:nvPr/>
          </p:nvSpPr>
          <p:spPr bwMode="auto">
            <a:xfrm flipV="1">
              <a:off x="2232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71" name="Line 37"/>
            <p:cNvSpPr>
              <a:spLocks noChangeShapeType="1"/>
            </p:cNvSpPr>
            <p:nvPr/>
          </p:nvSpPr>
          <p:spPr bwMode="auto">
            <a:xfrm flipV="1">
              <a:off x="2237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72" name="Line 38"/>
            <p:cNvSpPr>
              <a:spLocks noChangeShapeType="1"/>
            </p:cNvSpPr>
            <p:nvPr/>
          </p:nvSpPr>
          <p:spPr bwMode="auto">
            <a:xfrm flipV="1">
              <a:off x="2511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73" name="Line 39"/>
            <p:cNvSpPr>
              <a:spLocks noChangeShapeType="1"/>
            </p:cNvSpPr>
            <p:nvPr/>
          </p:nvSpPr>
          <p:spPr bwMode="auto">
            <a:xfrm flipV="1">
              <a:off x="2516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74" name="Line 40"/>
            <p:cNvSpPr>
              <a:spLocks noChangeShapeType="1"/>
            </p:cNvSpPr>
            <p:nvPr/>
          </p:nvSpPr>
          <p:spPr bwMode="auto">
            <a:xfrm flipV="1">
              <a:off x="2651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75" name="Line 41"/>
            <p:cNvSpPr>
              <a:spLocks noChangeShapeType="1"/>
            </p:cNvSpPr>
            <p:nvPr/>
          </p:nvSpPr>
          <p:spPr bwMode="auto">
            <a:xfrm flipV="1">
              <a:off x="2655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76" name="Line 42"/>
            <p:cNvSpPr>
              <a:spLocks noChangeShapeType="1"/>
            </p:cNvSpPr>
            <p:nvPr/>
          </p:nvSpPr>
          <p:spPr bwMode="auto">
            <a:xfrm flipV="1">
              <a:off x="2790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77" name="Line 43"/>
            <p:cNvSpPr>
              <a:spLocks noChangeShapeType="1"/>
            </p:cNvSpPr>
            <p:nvPr/>
          </p:nvSpPr>
          <p:spPr bwMode="auto">
            <a:xfrm flipV="1">
              <a:off x="2795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78" name="Line 44"/>
            <p:cNvSpPr>
              <a:spLocks noChangeShapeType="1"/>
            </p:cNvSpPr>
            <p:nvPr/>
          </p:nvSpPr>
          <p:spPr bwMode="auto">
            <a:xfrm flipV="1">
              <a:off x="2930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79" name="Line 45"/>
            <p:cNvSpPr>
              <a:spLocks noChangeShapeType="1"/>
            </p:cNvSpPr>
            <p:nvPr/>
          </p:nvSpPr>
          <p:spPr bwMode="auto">
            <a:xfrm flipV="1">
              <a:off x="2934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80" name="Line 46"/>
            <p:cNvSpPr>
              <a:spLocks noChangeShapeType="1"/>
            </p:cNvSpPr>
            <p:nvPr/>
          </p:nvSpPr>
          <p:spPr bwMode="auto">
            <a:xfrm flipV="1">
              <a:off x="3065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81" name="Line 47"/>
            <p:cNvSpPr>
              <a:spLocks noChangeShapeType="1"/>
            </p:cNvSpPr>
            <p:nvPr/>
          </p:nvSpPr>
          <p:spPr bwMode="auto">
            <a:xfrm flipV="1">
              <a:off x="3069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82" name="Line 48"/>
            <p:cNvSpPr>
              <a:spLocks noChangeShapeType="1"/>
            </p:cNvSpPr>
            <p:nvPr/>
          </p:nvSpPr>
          <p:spPr bwMode="auto">
            <a:xfrm flipV="1">
              <a:off x="3204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83" name="Line 49"/>
            <p:cNvSpPr>
              <a:spLocks noChangeShapeType="1"/>
            </p:cNvSpPr>
            <p:nvPr/>
          </p:nvSpPr>
          <p:spPr bwMode="auto">
            <a:xfrm flipV="1">
              <a:off x="3209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84" name="Line 50"/>
            <p:cNvSpPr>
              <a:spLocks noChangeShapeType="1"/>
            </p:cNvSpPr>
            <p:nvPr/>
          </p:nvSpPr>
          <p:spPr bwMode="auto">
            <a:xfrm flipV="1">
              <a:off x="3344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85" name="Line 51"/>
            <p:cNvSpPr>
              <a:spLocks noChangeShapeType="1"/>
            </p:cNvSpPr>
            <p:nvPr/>
          </p:nvSpPr>
          <p:spPr bwMode="auto">
            <a:xfrm flipV="1">
              <a:off x="3348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86" name="Line 52"/>
            <p:cNvSpPr>
              <a:spLocks noChangeShapeType="1"/>
            </p:cNvSpPr>
            <p:nvPr/>
          </p:nvSpPr>
          <p:spPr bwMode="auto">
            <a:xfrm flipV="1">
              <a:off x="3483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87" name="Line 53"/>
            <p:cNvSpPr>
              <a:spLocks noChangeShapeType="1"/>
            </p:cNvSpPr>
            <p:nvPr/>
          </p:nvSpPr>
          <p:spPr bwMode="auto">
            <a:xfrm flipV="1">
              <a:off x="3488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88" name="Line 54"/>
            <p:cNvSpPr>
              <a:spLocks noChangeShapeType="1"/>
            </p:cNvSpPr>
            <p:nvPr/>
          </p:nvSpPr>
          <p:spPr bwMode="auto">
            <a:xfrm flipV="1">
              <a:off x="3623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89" name="Line 55"/>
            <p:cNvSpPr>
              <a:spLocks noChangeShapeType="1"/>
            </p:cNvSpPr>
            <p:nvPr/>
          </p:nvSpPr>
          <p:spPr bwMode="auto">
            <a:xfrm flipV="1">
              <a:off x="3627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90" name="Line 56"/>
            <p:cNvSpPr>
              <a:spLocks noChangeShapeType="1"/>
            </p:cNvSpPr>
            <p:nvPr/>
          </p:nvSpPr>
          <p:spPr bwMode="auto">
            <a:xfrm flipV="1">
              <a:off x="3762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91" name="Line 57"/>
            <p:cNvSpPr>
              <a:spLocks noChangeShapeType="1"/>
            </p:cNvSpPr>
            <p:nvPr/>
          </p:nvSpPr>
          <p:spPr bwMode="auto">
            <a:xfrm flipV="1">
              <a:off x="3767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92" name="Line 58"/>
            <p:cNvSpPr>
              <a:spLocks noChangeShapeType="1"/>
            </p:cNvSpPr>
            <p:nvPr/>
          </p:nvSpPr>
          <p:spPr bwMode="auto">
            <a:xfrm flipV="1">
              <a:off x="3902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93" name="Line 59"/>
            <p:cNvSpPr>
              <a:spLocks noChangeShapeType="1"/>
            </p:cNvSpPr>
            <p:nvPr/>
          </p:nvSpPr>
          <p:spPr bwMode="auto">
            <a:xfrm flipV="1">
              <a:off x="3906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94" name="Line 60"/>
            <p:cNvSpPr>
              <a:spLocks noChangeShapeType="1"/>
            </p:cNvSpPr>
            <p:nvPr/>
          </p:nvSpPr>
          <p:spPr bwMode="auto">
            <a:xfrm flipV="1">
              <a:off x="4041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95" name="Line 61"/>
            <p:cNvSpPr>
              <a:spLocks noChangeShapeType="1"/>
            </p:cNvSpPr>
            <p:nvPr/>
          </p:nvSpPr>
          <p:spPr bwMode="auto">
            <a:xfrm flipV="1">
              <a:off x="4046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96" name="Line 62"/>
            <p:cNvSpPr>
              <a:spLocks noChangeShapeType="1"/>
            </p:cNvSpPr>
            <p:nvPr/>
          </p:nvSpPr>
          <p:spPr bwMode="auto">
            <a:xfrm flipV="1">
              <a:off x="4176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97" name="Line 63"/>
            <p:cNvSpPr>
              <a:spLocks noChangeShapeType="1"/>
            </p:cNvSpPr>
            <p:nvPr/>
          </p:nvSpPr>
          <p:spPr bwMode="auto">
            <a:xfrm flipV="1">
              <a:off x="4181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98" name="Line 64"/>
            <p:cNvSpPr>
              <a:spLocks noChangeShapeType="1"/>
            </p:cNvSpPr>
            <p:nvPr/>
          </p:nvSpPr>
          <p:spPr bwMode="auto">
            <a:xfrm flipV="1">
              <a:off x="4316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99" name="Line 65"/>
            <p:cNvSpPr>
              <a:spLocks noChangeShapeType="1"/>
            </p:cNvSpPr>
            <p:nvPr/>
          </p:nvSpPr>
          <p:spPr bwMode="auto">
            <a:xfrm flipV="1">
              <a:off x="4320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00" name="Line 66"/>
            <p:cNvSpPr>
              <a:spLocks noChangeShapeType="1"/>
            </p:cNvSpPr>
            <p:nvPr/>
          </p:nvSpPr>
          <p:spPr bwMode="auto">
            <a:xfrm flipV="1">
              <a:off x="4455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01" name="Line 67"/>
            <p:cNvSpPr>
              <a:spLocks noChangeShapeType="1"/>
            </p:cNvSpPr>
            <p:nvPr/>
          </p:nvSpPr>
          <p:spPr bwMode="auto">
            <a:xfrm flipV="1">
              <a:off x="4460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02" name="Line 68"/>
            <p:cNvSpPr>
              <a:spLocks noChangeShapeType="1"/>
            </p:cNvSpPr>
            <p:nvPr/>
          </p:nvSpPr>
          <p:spPr bwMode="auto">
            <a:xfrm>
              <a:off x="153" y="4017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03" name="Line 69"/>
            <p:cNvSpPr>
              <a:spLocks noChangeShapeType="1"/>
            </p:cNvSpPr>
            <p:nvPr/>
          </p:nvSpPr>
          <p:spPr bwMode="auto">
            <a:xfrm>
              <a:off x="153" y="4023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04" name="Line 70"/>
            <p:cNvSpPr>
              <a:spLocks noChangeShapeType="1"/>
            </p:cNvSpPr>
            <p:nvPr/>
          </p:nvSpPr>
          <p:spPr bwMode="auto">
            <a:xfrm>
              <a:off x="153" y="3885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05" name="Line 71"/>
            <p:cNvSpPr>
              <a:spLocks noChangeShapeType="1"/>
            </p:cNvSpPr>
            <p:nvPr/>
          </p:nvSpPr>
          <p:spPr bwMode="auto">
            <a:xfrm>
              <a:off x="153" y="3891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06" name="Line 72"/>
            <p:cNvSpPr>
              <a:spLocks noChangeShapeType="1"/>
            </p:cNvSpPr>
            <p:nvPr/>
          </p:nvSpPr>
          <p:spPr bwMode="auto">
            <a:xfrm>
              <a:off x="153" y="3747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07" name="Line 73"/>
            <p:cNvSpPr>
              <a:spLocks noChangeShapeType="1"/>
            </p:cNvSpPr>
            <p:nvPr/>
          </p:nvSpPr>
          <p:spPr bwMode="auto">
            <a:xfrm>
              <a:off x="153" y="3753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08" name="Line 74"/>
            <p:cNvSpPr>
              <a:spLocks noChangeShapeType="1"/>
            </p:cNvSpPr>
            <p:nvPr/>
          </p:nvSpPr>
          <p:spPr bwMode="auto">
            <a:xfrm>
              <a:off x="153" y="3615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09" name="Line 75"/>
            <p:cNvSpPr>
              <a:spLocks noChangeShapeType="1"/>
            </p:cNvSpPr>
            <p:nvPr/>
          </p:nvSpPr>
          <p:spPr bwMode="auto">
            <a:xfrm>
              <a:off x="153" y="3621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10" name="Line 76"/>
            <p:cNvSpPr>
              <a:spLocks noChangeShapeType="1"/>
            </p:cNvSpPr>
            <p:nvPr/>
          </p:nvSpPr>
          <p:spPr bwMode="auto">
            <a:xfrm>
              <a:off x="153" y="3483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11" name="Line 77"/>
            <p:cNvSpPr>
              <a:spLocks noChangeShapeType="1"/>
            </p:cNvSpPr>
            <p:nvPr/>
          </p:nvSpPr>
          <p:spPr bwMode="auto">
            <a:xfrm>
              <a:off x="153" y="3489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12" name="Line 78"/>
            <p:cNvSpPr>
              <a:spLocks noChangeShapeType="1"/>
            </p:cNvSpPr>
            <p:nvPr/>
          </p:nvSpPr>
          <p:spPr bwMode="auto">
            <a:xfrm>
              <a:off x="153" y="3351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13" name="Line 79"/>
            <p:cNvSpPr>
              <a:spLocks noChangeShapeType="1"/>
            </p:cNvSpPr>
            <p:nvPr/>
          </p:nvSpPr>
          <p:spPr bwMode="auto">
            <a:xfrm>
              <a:off x="153" y="3357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14" name="Line 80"/>
            <p:cNvSpPr>
              <a:spLocks noChangeShapeType="1"/>
            </p:cNvSpPr>
            <p:nvPr/>
          </p:nvSpPr>
          <p:spPr bwMode="auto">
            <a:xfrm>
              <a:off x="153" y="3219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15" name="Line 81"/>
            <p:cNvSpPr>
              <a:spLocks noChangeShapeType="1"/>
            </p:cNvSpPr>
            <p:nvPr/>
          </p:nvSpPr>
          <p:spPr bwMode="auto">
            <a:xfrm>
              <a:off x="153" y="3225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16" name="Line 82"/>
            <p:cNvSpPr>
              <a:spLocks noChangeShapeType="1"/>
            </p:cNvSpPr>
            <p:nvPr/>
          </p:nvSpPr>
          <p:spPr bwMode="auto">
            <a:xfrm>
              <a:off x="153" y="3081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17" name="Line 83"/>
            <p:cNvSpPr>
              <a:spLocks noChangeShapeType="1"/>
            </p:cNvSpPr>
            <p:nvPr/>
          </p:nvSpPr>
          <p:spPr bwMode="auto">
            <a:xfrm>
              <a:off x="153" y="3087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18" name="Line 84"/>
            <p:cNvSpPr>
              <a:spLocks noChangeShapeType="1"/>
            </p:cNvSpPr>
            <p:nvPr/>
          </p:nvSpPr>
          <p:spPr bwMode="auto">
            <a:xfrm>
              <a:off x="153" y="2949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19" name="Line 85"/>
            <p:cNvSpPr>
              <a:spLocks noChangeShapeType="1"/>
            </p:cNvSpPr>
            <p:nvPr/>
          </p:nvSpPr>
          <p:spPr bwMode="auto">
            <a:xfrm>
              <a:off x="153" y="2955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20" name="Line 86"/>
            <p:cNvSpPr>
              <a:spLocks noChangeShapeType="1"/>
            </p:cNvSpPr>
            <p:nvPr/>
          </p:nvSpPr>
          <p:spPr bwMode="auto">
            <a:xfrm>
              <a:off x="153" y="2817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21" name="Line 87"/>
            <p:cNvSpPr>
              <a:spLocks noChangeShapeType="1"/>
            </p:cNvSpPr>
            <p:nvPr/>
          </p:nvSpPr>
          <p:spPr bwMode="auto">
            <a:xfrm>
              <a:off x="153" y="2823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22" name="Line 88"/>
            <p:cNvSpPr>
              <a:spLocks noChangeShapeType="1"/>
            </p:cNvSpPr>
            <p:nvPr/>
          </p:nvSpPr>
          <p:spPr bwMode="auto">
            <a:xfrm>
              <a:off x="153" y="2685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23" name="Line 89"/>
            <p:cNvSpPr>
              <a:spLocks noChangeShapeType="1"/>
            </p:cNvSpPr>
            <p:nvPr/>
          </p:nvSpPr>
          <p:spPr bwMode="auto">
            <a:xfrm>
              <a:off x="153" y="2691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24" name="Line 90"/>
            <p:cNvSpPr>
              <a:spLocks noChangeShapeType="1"/>
            </p:cNvSpPr>
            <p:nvPr/>
          </p:nvSpPr>
          <p:spPr bwMode="auto">
            <a:xfrm>
              <a:off x="153" y="2415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25" name="Line 91"/>
            <p:cNvSpPr>
              <a:spLocks noChangeShapeType="1"/>
            </p:cNvSpPr>
            <p:nvPr/>
          </p:nvSpPr>
          <p:spPr bwMode="auto">
            <a:xfrm>
              <a:off x="153" y="2421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26" name="Line 92"/>
            <p:cNvSpPr>
              <a:spLocks noChangeShapeType="1"/>
            </p:cNvSpPr>
            <p:nvPr/>
          </p:nvSpPr>
          <p:spPr bwMode="auto">
            <a:xfrm>
              <a:off x="153" y="2283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27" name="Line 93"/>
            <p:cNvSpPr>
              <a:spLocks noChangeShapeType="1"/>
            </p:cNvSpPr>
            <p:nvPr/>
          </p:nvSpPr>
          <p:spPr bwMode="auto">
            <a:xfrm>
              <a:off x="153" y="2289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28" name="Line 94"/>
            <p:cNvSpPr>
              <a:spLocks noChangeShapeType="1"/>
            </p:cNvSpPr>
            <p:nvPr/>
          </p:nvSpPr>
          <p:spPr bwMode="auto">
            <a:xfrm>
              <a:off x="153" y="2151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29" name="Line 95"/>
            <p:cNvSpPr>
              <a:spLocks noChangeShapeType="1"/>
            </p:cNvSpPr>
            <p:nvPr/>
          </p:nvSpPr>
          <p:spPr bwMode="auto">
            <a:xfrm>
              <a:off x="153" y="2157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30" name="Line 96"/>
            <p:cNvSpPr>
              <a:spLocks noChangeShapeType="1"/>
            </p:cNvSpPr>
            <p:nvPr/>
          </p:nvSpPr>
          <p:spPr bwMode="auto">
            <a:xfrm>
              <a:off x="153" y="2019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31" name="Line 97"/>
            <p:cNvSpPr>
              <a:spLocks noChangeShapeType="1"/>
            </p:cNvSpPr>
            <p:nvPr/>
          </p:nvSpPr>
          <p:spPr bwMode="auto">
            <a:xfrm>
              <a:off x="153" y="2025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32" name="Line 98"/>
            <p:cNvSpPr>
              <a:spLocks noChangeShapeType="1"/>
            </p:cNvSpPr>
            <p:nvPr/>
          </p:nvSpPr>
          <p:spPr bwMode="auto">
            <a:xfrm>
              <a:off x="153" y="1881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33" name="Line 99"/>
            <p:cNvSpPr>
              <a:spLocks noChangeShapeType="1"/>
            </p:cNvSpPr>
            <p:nvPr/>
          </p:nvSpPr>
          <p:spPr bwMode="auto">
            <a:xfrm>
              <a:off x="153" y="1887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34" name="Line 100"/>
            <p:cNvSpPr>
              <a:spLocks noChangeShapeType="1"/>
            </p:cNvSpPr>
            <p:nvPr/>
          </p:nvSpPr>
          <p:spPr bwMode="auto">
            <a:xfrm>
              <a:off x="153" y="1749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35" name="Line 101"/>
            <p:cNvSpPr>
              <a:spLocks noChangeShapeType="1"/>
            </p:cNvSpPr>
            <p:nvPr/>
          </p:nvSpPr>
          <p:spPr bwMode="auto">
            <a:xfrm>
              <a:off x="153" y="1755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36" name="Line 102"/>
            <p:cNvSpPr>
              <a:spLocks noChangeShapeType="1"/>
            </p:cNvSpPr>
            <p:nvPr/>
          </p:nvSpPr>
          <p:spPr bwMode="auto">
            <a:xfrm>
              <a:off x="153" y="1617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37" name="Line 103"/>
            <p:cNvSpPr>
              <a:spLocks noChangeShapeType="1"/>
            </p:cNvSpPr>
            <p:nvPr/>
          </p:nvSpPr>
          <p:spPr bwMode="auto">
            <a:xfrm>
              <a:off x="153" y="1623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38" name="Line 104"/>
            <p:cNvSpPr>
              <a:spLocks noChangeShapeType="1"/>
            </p:cNvSpPr>
            <p:nvPr/>
          </p:nvSpPr>
          <p:spPr bwMode="auto">
            <a:xfrm>
              <a:off x="153" y="1485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39" name="Line 105"/>
            <p:cNvSpPr>
              <a:spLocks noChangeShapeType="1"/>
            </p:cNvSpPr>
            <p:nvPr/>
          </p:nvSpPr>
          <p:spPr bwMode="auto">
            <a:xfrm>
              <a:off x="153" y="1491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40" name="Line 106"/>
            <p:cNvSpPr>
              <a:spLocks noChangeShapeType="1"/>
            </p:cNvSpPr>
            <p:nvPr/>
          </p:nvSpPr>
          <p:spPr bwMode="auto">
            <a:xfrm>
              <a:off x="153" y="1353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41" name="Line 107"/>
            <p:cNvSpPr>
              <a:spLocks noChangeShapeType="1"/>
            </p:cNvSpPr>
            <p:nvPr/>
          </p:nvSpPr>
          <p:spPr bwMode="auto">
            <a:xfrm>
              <a:off x="153" y="1359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42" name="Line 108"/>
            <p:cNvSpPr>
              <a:spLocks noChangeShapeType="1"/>
            </p:cNvSpPr>
            <p:nvPr/>
          </p:nvSpPr>
          <p:spPr bwMode="auto">
            <a:xfrm>
              <a:off x="153" y="1215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43" name="Line 109"/>
            <p:cNvSpPr>
              <a:spLocks noChangeShapeType="1"/>
            </p:cNvSpPr>
            <p:nvPr/>
          </p:nvSpPr>
          <p:spPr bwMode="auto">
            <a:xfrm>
              <a:off x="153" y="1221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44" name="Line 110"/>
            <p:cNvSpPr>
              <a:spLocks noChangeShapeType="1"/>
            </p:cNvSpPr>
            <p:nvPr/>
          </p:nvSpPr>
          <p:spPr bwMode="auto">
            <a:xfrm>
              <a:off x="153" y="1083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45" name="Line 111"/>
            <p:cNvSpPr>
              <a:spLocks noChangeShapeType="1"/>
            </p:cNvSpPr>
            <p:nvPr/>
          </p:nvSpPr>
          <p:spPr bwMode="auto">
            <a:xfrm>
              <a:off x="153" y="1089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46" name="Line 112"/>
            <p:cNvSpPr>
              <a:spLocks noChangeShapeType="1"/>
            </p:cNvSpPr>
            <p:nvPr/>
          </p:nvSpPr>
          <p:spPr bwMode="auto">
            <a:xfrm>
              <a:off x="153" y="2541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47" name="Line 113"/>
            <p:cNvSpPr>
              <a:spLocks noChangeShapeType="1"/>
            </p:cNvSpPr>
            <p:nvPr/>
          </p:nvSpPr>
          <p:spPr bwMode="auto">
            <a:xfrm>
              <a:off x="153" y="2547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48" name="Line 114"/>
            <p:cNvSpPr>
              <a:spLocks noChangeShapeType="1"/>
            </p:cNvSpPr>
            <p:nvPr/>
          </p:nvSpPr>
          <p:spPr bwMode="auto">
            <a:xfrm>
              <a:off x="153" y="2553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49" name="Line 115"/>
            <p:cNvSpPr>
              <a:spLocks noChangeShapeType="1"/>
            </p:cNvSpPr>
            <p:nvPr/>
          </p:nvSpPr>
          <p:spPr bwMode="auto">
            <a:xfrm>
              <a:off x="153" y="2559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50" name="Rectangle 116"/>
            <p:cNvSpPr>
              <a:spLocks noChangeArrowheads="1"/>
            </p:cNvSpPr>
            <p:nvPr/>
          </p:nvSpPr>
          <p:spPr bwMode="auto">
            <a:xfrm>
              <a:off x="4512" y="2361"/>
              <a:ext cx="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10551" name="Freeform 117"/>
            <p:cNvSpPr>
              <a:spLocks/>
            </p:cNvSpPr>
            <p:nvPr/>
          </p:nvSpPr>
          <p:spPr bwMode="auto">
            <a:xfrm>
              <a:off x="4556" y="2499"/>
              <a:ext cx="39" cy="108"/>
            </a:xfrm>
            <a:custGeom>
              <a:avLst/>
              <a:gdLst>
                <a:gd name="T0" fmla="*/ 0 w 39"/>
                <a:gd name="T1" fmla="*/ 0 h 108"/>
                <a:gd name="T2" fmla="*/ 39 w 39"/>
                <a:gd name="T3" fmla="*/ 54 h 108"/>
                <a:gd name="T4" fmla="*/ 0 w 39"/>
                <a:gd name="T5" fmla="*/ 108 h 108"/>
                <a:gd name="T6" fmla="*/ 0 w 39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108"/>
                <a:gd name="T14" fmla="*/ 39 w 39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108">
                  <a:moveTo>
                    <a:pt x="0" y="0"/>
                  </a:moveTo>
                  <a:lnTo>
                    <a:pt x="39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52" name="Line 118"/>
            <p:cNvSpPr>
              <a:spLocks noChangeShapeType="1"/>
            </p:cNvSpPr>
            <p:nvPr/>
          </p:nvSpPr>
          <p:spPr bwMode="auto">
            <a:xfrm flipV="1">
              <a:off x="2367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53" name="Line 119"/>
            <p:cNvSpPr>
              <a:spLocks noChangeShapeType="1"/>
            </p:cNvSpPr>
            <p:nvPr/>
          </p:nvSpPr>
          <p:spPr bwMode="auto">
            <a:xfrm flipV="1">
              <a:off x="2372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54" name="Line 120"/>
            <p:cNvSpPr>
              <a:spLocks noChangeShapeType="1"/>
            </p:cNvSpPr>
            <p:nvPr/>
          </p:nvSpPr>
          <p:spPr bwMode="auto">
            <a:xfrm flipV="1">
              <a:off x="2376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55" name="Line 121"/>
            <p:cNvSpPr>
              <a:spLocks noChangeShapeType="1"/>
            </p:cNvSpPr>
            <p:nvPr/>
          </p:nvSpPr>
          <p:spPr bwMode="auto">
            <a:xfrm flipV="1">
              <a:off x="2380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56" name="Rectangle 122"/>
            <p:cNvSpPr>
              <a:spLocks noChangeArrowheads="1"/>
            </p:cNvSpPr>
            <p:nvPr/>
          </p:nvSpPr>
          <p:spPr bwMode="auto">
            <a:xfrm>
              <a:off x="2428" y="939"/>
              <a:ext cx="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10557" name="Freeform 123"/>
            <p:cNvSpPr>
              <a:spLocks/>
            </p:cNvSpPr>
            <p:nvPr/>
          </p:nvSpPr>
          <p:spPr bwMode="auto">
            <a:xfrm>
              <a:off x="2337" y="957"/>
              <a:ext cx="78" cy="54"/>
            </a:xfrm>
            <a:custGeom>
              <a:avLst/>
              <a:gdLst>
                <a:gd name="T0" fmla="*/ 0 w 78"/>
                <a:gd name="T1" fmla="*/ 54 h 54"/>
                <a:gd name="T2" fmla="*/ 39 w 78"/>
                <a:gd name="T3" fmla="*/ 0 h 54"/>
                <a:gd name="T4" fmla="*/ 78 w 78"/>
                <a:gd name="T5" fmla="*/ 54 h 54"/>
                <a:gd name="T6" fmla="*/ 0 w 78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54"/>
                <a:gd name="T14" fmla="*/ 78 w 78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54">
                  <a:moveTo>
                    <a:pt x="0" y="54"/>
                  </a:moveTo>
                  <a:lnTo>
                    <a:pt x="39" y="0"/>
                  </a:lnTo>
                  <a:lnTo>
                    <a:pt x="78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558" name="Rectangle 124"/>
            <p:cNvSpPr>
              <a:spLocks noChangeArrowheads="1"/>
            </p:cNvSpPr>
            <p:nvPr/>
          </p:nvSpPr>
          <p:spPr bwMode="auto">
            <a:xfrm>
              <a:off x="148" y="951"/>
              <a:ext cx="4456" cy="3210"/>
            </a:xfrm>
            <a:prstGeom prst="rect">
              <a:avLst/>
            </a:prstGeom>
            <a:noFill/>
            <a:ln w="9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59" name="Line 125"/>
            <p:cNvSpPr>
              <a:spLocks noChangeShapeType="1"/>
            </p:cNvSpPr>
            <p:nvPr/>
          </p:nvSpPr>
          <p:spPr bwMode="auto">
            <a:xfrm>
              <a:off x="432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60" name="Rectangle 126"/>
            <p:cNvSpPr>
              <a:spLocks noChangeArrowheads="1"/>
            </p:cNvSpPr>
            <p:nvPr/>
          </p:nvSpPr>
          <p:spPr bwMode="auto">
            <a:xfrm>
              <a:off x="388" y="2589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-7</a:t>
              </a:r>
              <a:endParaRPr lang="en-US"/>
            </a:p>
          </p:txBody>
        </p:sp>
        <p:sp>
          <p:nvSpPr>
            <p:cNvPr id="10561" name="Line 127"/>
            <p:cNvSpPr>
              <a:spLocks noChangeShapeType="1"/>
            </p:cNvSpPr>
            <p:nvPr/>
          </p:nvSpPr>
          <p:spPr bwMode="auto">
            <a:xfrm>
              <a:off x="711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62" name="Rectangle 128"/>
            <p:cNvSpPr>
              <a:spLocks noChangeArrowheads="1"/>
            </p:cNvSpPr>
            <p:nvPr/>
          </p:nvSpPr>
          <p:spPr bwMode="auto">
            <a:xfrm>
              <a:off x="667" y="2589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/>
            </a:p>
          </p:txBody>
        </p:sp>
        <p:sp>
          <p:nvSpPr>
            <p:cNvPr id="10563" name="Line 129"/>
            <p:cNvSpPr>
              <a:spLocks noChangeShapeType="1"/>
            </p:cNvSpPr>
            <p:nvPr/>
          </p:nvSpPr>
          <p:spPr bwMode="auto">
            <a:xfrm>
              <a:off x="985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64" name="Rectangle 130"/>
            <p:cNvSpPr>
              <a:spLocks noChangeArrowheads="1"/>
            </p:cNvSpPr>
            <p:nvPr/>
          </p:nvSpPr>
          <p:spPr bwMode="auto">
            <a:xfrm>
              <a:off x="942" y="2589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10565" name="Line 131"/>
            <p:cNvSpPr>
              <a:spLocks noChangeShapeType="1"/>
            </p:cNvSpPr>
            <p:nvPr/>
          </p:nvSpPr>
          <p:spPr bwMode="auto">
            <a:xfrm>
              <a:off x="1264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66" name="Rectangle 132"/>
            <p:cNvSpPr>
              <a:spLocks noChangeArrowheads="1"/>
            </p:cNvSpPr>
            <p:nvPr/>
          </p:nvSpPr>
          <p:spPr bwMode="auto">
            <a:xfrm>
              <a:off x="1221" y="2589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10567" name="Line 133"/>
            <p:cNvSpPr>
              <a:spLocks noChangeShapeType="1"/>
            </p:cNvSpPr>
            <p:nvPr/>
          </p:nvSpPr>
          <p:spPr bwMode="auto">
            <a:xfrm>
              <a:off x="1543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68" name="Rectangle 134"/>
            <p:cNvSpPr>
              <a:spLocks noChangeArrowheads="1"/>
            </p:cNvSpPr>
            <p:nvPr/>
          </p:nvSpPr>
          <p:spPr bwMode="auto">
            <a:xfrm>
              <a:off x="1500" y="2589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/>
            </a:p>
          </p:txBody>
        </p:sp>
        <p:sp>
          <p:nvSpPr>
            <p:cNvPr id="10569" name="Line 135"/>
            <p:cNvSpPr>
              <a:spLocks noChangeShapeType="1"/>
            </p:cNvSpPr>
            <p:nvPr/>
          </p:nvSpPr>
          <p:spPr bwMode="auto">
            <a:xfrm>
              <a:off x="1822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70" name="Rectangle 136"/>
            <p:cNvSpPr>
              <a:spLocks noChangeArrowheads="1"/>
            </p:cNvSpPr>
            <p:nvPr/>
          </p:nvSpPr>
          <p:spPr bwMode="auto">
            <a:xfrm>
              <a:off x="1779" y="2589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10571" name="Line 137"/>
            <p:cNvSpPr>
              <a:spLocks noChangeShapeType="1"/>
            </p:cNvSpPr>
            <p:nvPr/>
          </p:nvSpPr>
          <p:spPr bwMode="auto">
            <a:xfrm>
              <a:off x="2097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72" name="Rectangle 138"/>
            <p:cNvSpPr>
              <a:spLocks noChangeArrowheads="1"/>
            </p:cNvSpPr>
            <p:nvPr/>
          </p:nvSpPr>
          <p:spPr bwMode="auto">
            <a:xfrm>
              <a:off x="2053" y="2589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10573" name="Rectangle 139"/>
            <p:cNvSpPr>
              <a:spLocks noChangeArrowheads="1"/>
            </p:cNvSpPr>
            <p:nvPr/>
          </p:nvSpPr>
          <p:spPr bwMode="auto">
            <a:xfrm>
              <a:off x="2393" y="2589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10574" name="Line 140"/>
            <p:cNvSpPr>
              <a:spLocks noChangeShapeType="1"/>
            </p:cNvSpPr>
            <p:nvPr/>
          </p:nvSpPr>
          <p:spPr bwMode="auto">
            <a:xfrm>
              <a:off x="2655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75" name="Rectangle 141"/>
            <p:cNvSpPr>
              <a:spLocks noChangeArrowheads="1"/>
            </p:cNvSpPr>
            <p:nvPr/>
          </p:nvSpPr>
          <p:spPr bwMode="auto">
            <a:xfrm>
              <a:off x="2659" y="2589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10576" name="Line 142"/>
            <p:cNvSpPr>
              <a:spLocks noChangeShapeType="1"/>
            </p:cNvSpPr>
            <p:nvPr/>
          </p:nvSpPr>
          <p:spPr bwMode="auto">
            <a:xfrm>
              <a:off x="2934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77" name="Rectangle 143"/>
            <p:cNvSpPr>
              <a:spLocks noChangeArrowheads="1"/>
            </p:cNvSpPr>
            <p:nvPr/>
          </p:nvSpPr>
          <p:spPr bwMode="auto">
            <a:xfrm>
              <a:off x="2938" y="2589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10578" name="Line 144"/>
            <p:cNvSpPr>
              <a:spLocks noChangeShapeType="1"/>
            </p:cNvSpPr>
            <p:nvPr/>
          </p:nvSpPr>
          <p:spPr bwMode="auto">
            <a:xfrm>
              <a:off x="3209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79" name="Rectangle 145"/>
            <p:cNvSpPr>
              <a:spLocks noChangeArrowheads="1"/>
            </p:cNvSpPr>
            <p:nvPr/>
          </p:nvSpPr>
          <p:spPr bwMode="auto">
            <a:xfrm>
              <a:off x="3213" y="2589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10580" name="Line 146"/>
            <p:cNvSpPr>
              <a:spLocks noChangeShapeType="1"/>
            </p:cNvSpPr>
            <p:nvPr/>
          </p:nvSpPr>
          <p:spPr bwMode="auto">
            <a:xfrm>
              <a:off x="3488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81" name="Rectangle 147"/>
            <p:cNvSpPr>
              <a:spLocks noChangeArrowheads="1"/>
            </p:cNvSpPr>
            <p:nvPr/>
          </p:nvSpPr>
          <p:spPr bwMode="auto">
            <a:xfrm>
              <a:off x="3492" y="2589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10582" name="Line 148"/>
            <p:cNvSpPr>
              <a:spLocks noChangeShapeType="1"/>
            </p:cNvSpPr>
            <p:nvPr/>
          </p:nvSpPr>
          <p:spPr bwMode="auto">
            <a:xfrm>
              <a:off x="3767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83" name="Rectangle 149"/>
            <p:cNvSpPr>
              <a:spLocks noChangeArrowheads="1"/>
            </p:cNvSpPr>
            <p:nvPr/>
          </p:nvSpPr>
          <p:spPr bwMode="auto">
            <a:xfrm>
              <a:off x="3771" y="2589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10584" name="Line 150"/>
            <p:cNvSpPr>
              <a:spLocks noChangeShapeType="1"/>
            </p:cNvSpPr>
            <p:nvPr/>
          </p:nvSpPr>
          <p:spPr bwMode="auto">
            <a:xfrm>
              <a:off x="4046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85" name="Rectangle 151"/>
            <p:cNvSpPr>
              <a:spLocks noChangeArrowheads="1"/>
            </p:cNvSpPr>
            <p:nvPr/>
          </p:nvSpPr>
          <p:spPr bwMode="auto">
            <a:xfrm>
              <a:off x="4050" y="2589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10586" name="Line 152"/>
            <p:cNvSpPr>
              <a:spLocks noChangeShapeType="1"/>
            </p:cNvSpPr>
            <p:nvPr/>
          </p:nvSpPr>
          <p:spPr bwMode="auto">
            <a:xfrm>
              <a:off x="4320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87" name="Rectangle 153"/>
            <p:cNvSpPr>
              <a:spLocks noChangeArrowheads="1"/>
            </p:cNvSpPr>
            <p:nvPr/>
          </p:nvSpPr>
          <p:spPr bwMode="auto">
            <a:xfrm>
              <a:off x="4325" y="2589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7</a:t>
              </a:r>
              <a:endParaRPr lang="en-US"/>
            </a:p>
          </p:txBody>
        </p:sp>
        <p:sp>
          <p:nvSpPr>
            <p:cNvPr id="10588" name="Rectangle 154"/>
            <p:cNvSpPr>
              <a:spLocks noChangeArrowheads="1"/>
            </p:cNvSpPr>
            <p:nvPr/>
          </p:nvSpPr>
          <p:spPr bwMode="auto">
            <a:xfrm>
              <a:off x="2219" y="3831"/>
              <a:ext cx="20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-10</a:t>
              </a:r>
              <a:endParaRPr lang="en-US"/>
            </a:p>
          </p:txBody>
        </p:sp>
        <p:sp>
          <p:nvSpPr>
            <p:cNvPr id="10589" name="Line 155"/>
            <p:cNvSpPr>
              <a:spLocks noChangeShapeType="1"/>
            </p:cNvSpPr>
            <p:nvPr/>
          </p:nvSpPr>
          <p:spPr bwMode="auto">
            <a:xfrm>
              <a:off x="2354" y="3891"/>
              <a:ext cx="4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90" name="Rectangle 156"/>
            <p:cNvSpPr>
              <a:spLocks noChangeArrowheads="1"/>
            </p:cNvSpPr>
            <p:nvPr/>
          </p:nvSpPr>
          <p:spPr bwMode="auto">
            <a:xfrm>
              <a:off x="2263" y="3165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10591" name="Line 157"/>
            <p:cNvSpPr>
              <a:spLocks noChangeShapeType="1"/>
            </p:cNvSpPr>
            <p:nvPr/>
          </p:nvSpPr>
          <p:spPr bwMode="auto">
            <a:xfrm>
              <a:off x="2354" y="3225"/>
              <a:ext cx="4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92" name="Rectangle 158"/>
            <p:cNvSpPr>
              <a:spLocks noChangeArrowheads="1"/>
            </p:cNvSpPr>
            <p:nvPr/>
          </p:nvSpPr>
          <p:spPr bwMode="auto">
            <a:xfrm>
              <a:off x="2306" y="1827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10593" name="Line 159"/>
            <p:cNvSpPr>
              <a:spLocks noChangeShapeType="1"/>
            </p:cNvSpPr>
            <p:nvPr/>
          </p:nvSpPr>
          <p:spPr bwMode="auto">
            <a:xfrm>
              <a:off x="2354" y="1887"/>
              <a:ext cx="4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94" name="Rectangle 160"/>
            <p:cNvSpPr>
              <a:spLocks noChangeArrowheads="1"/>
            </p:cNvSpPr>
            <p:nvPr/>
          </p:nvSpPr>
          <p:spPr bwMode="auto">
            <a:xfrm>
              <a:off x="2263" y="1161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10</a:t>
              </a:r>
              <a:endParaRPr lang="en-US"/>
            </a:p>
          </p:txBody>
        </p:sp>
        <p:sp>
          <p:nvSpPr>
            <p:cNvPr id="10595" name="Line 161"/>
            <p:cNvSpPr>
              <a:spLocks noChangeShapeType="1"/>
            </p:cNvSpPr>
            <p:nvPr/>
          </p:nvSpPr>
          <p:spPr bwMode="auto">
            <a:xfrm>
              <a:off x="2354" y="1221"/>
              <a:ext cx="4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96" name="Freeform 162"/>
            <p:cNvSpPr>
              <a:spLocks/>
            </p:cNvSpPr>
            <p:nvPr/>
          </p:nvSpPr>
          <p:spPr bwMode="auto">
            <a:xfrm>
              <a:off x="153" y="957"/>
              <a:ext cx="1351" cy="1446"/>
            </a:xfrm>
            <a:custGeom>
              <a:avLst/>
              <a:gdLst>
                <a:gd name="T0" fmla="*/ 17 w 310"/>
                <a:gd name="T1" fmla="*/ 1446 h 241"/>
                <a:gd name="T2" fmla="*/ 44 w 310"/>
                <a:gd name="T3" fmla="*/ 1440 h 241"/>
                <a:gd name="T4" fmla="*/ 70 w 310"/>
                <a:gd name="T5" fmla="*/ 1440 h 241"/>
                <a:gd name="T6" fmla="*/ 96 w 310"/>
                <a:gd name="T7" fmla="*/ 1440 h 241"/>
                <a:gd name="T8" fmla="*/ 122 w 310"/>
                <a:gd name="T9" fmla="*/ 1440 h 241"/>
                <a:gd name="T10" fmla="*/ 148 w 310"/>
                <a:gd name="T11" fmla="*/ 1440 h 241"/>
                <a:gd name="T12" fmla="*/ 174 w 310"/>
                <a:gd name="T13" fmla="*/ 1440 h 241"/>
                <a:gd name="T14" fmla="*/ 200 w 310"/>
                <a:gd name="T15" fmla="*/ 1440 h 241"/>
                <a:gd name="T16" fmla="*/ 227 w 310"/>
                <a:gd name="T17" fmla="*/ 1440 h 241"/>
                <a:gd name="T18" fmla="*/ 253 w 310"/>
                <a:gd name="T19" fmla="*/ 1434 h 241"/>
                <a:gd name="T20" fmla="*/ 279 w 310"/>
                <a:gd name="T21" fmla="*/ 1434 h 241"/>
                <a:gd name="T22" fmla="*/ 305 w 310"/>
                <a:gd name="T23" fmla="*/ 1434 h 241"/>
                <a:gd name="T24" fmla="*/ 331 w 310"/>
                <a:gd name="T25" fmla="*/ 1434 h 241"/>
                <a:gd name="T26" fmla="*/ 357 w 310"/>
                <a:gd name="T27" fmla="*/ 1434 h 241"/>
                <a:gd name="T28" fmla="*/ 384 w 310"/>
                <a:gd name="T29" fmla="*/ 1434 h 241"/>
                <a:gd name="T30" fmla="*/ 410 w 310"/>
                <a:gd name="T31" fmla="*/ 1428 h 241"/>
                <a:gd name="T32" fmla="*/ 436 w 310"/>
                <a:gd name="T33" fmla="*/ 1428 h 241"/>
                <a:gd name="T34" fmla="*/ 462 w 310"/>
                <a:gd name="T35" fmla="*/ 1428 h 241"/>
                <a:gd name="T36" fmla="*/ 488 w 310"/>
                <a:gd name="T37" fmla="*/ 1428 h 241"/>
                <a:gd name="T38" fmla="*/ 514 w 310"/>
                <a:gd name="T39" fmla="*/ 1422 h 241"/>
                <a:gd name="T40" fmla="*/ 540 w 310"/>
                <a:gd name="T41" fmla="*/ 1422 h 241"/>
                <a:gd name="T42" fmla="*/ 567 w 310"/>
                <a:gd name="T43" fmla="*/ 1422 h 241"/>
                <a:gd name="T44" fmla="*/ 593 w 310"/>
                <a:gd name="T45" fmla="*/ 1416 h 241"/>
                <a:gd name="T46" fmla="*/ 619 w 310"/>
                <a:gd name="T47" fmla="*/ 1416 h 241"/>
                <a:gd name="T48" fmla="*/ 645 w 310"/>
                <a:gd name="T49" fmla="*/ 1416 h 241"/>
                <a:gd name="T50" fmla="*/ 671 w 310"/>
                <a:gd name="T51" fmla="*/ 1410 h 241"/>
                <a:gd name="T52" fmla="*/ 697 w 310"/>
                <a:gd name="T53" fmla="*/ 1410 h 241"/>
                <a:gd name="T54" fmla="*/ 723 w 310"/>
                <a:gd name="T55" fmla="*/ 1404 h 241"/>
                <a:gd name="T56" fmla="*/ 750 w 310"/>
                <a:gd name="T57" fmla="*/ 1404 h 241"/>
                <a:gd name="T58" fmla="*/ 776 w 310"/>
                <a:gd name="T59" fmla="*/ 1398 h 241"/>
                <a:gd name="T60" fmla="*/ 802 w 310"/>
                <a:gd name="T61" fmla="*/ 1398 h 241"/>
                <a:gd name="T62" fmla="*/ 828 w 310"/>
                <a:gd name="T63" fmla="*/ 1392 h 241"/>
                <a:gd name="T64" fmla="*/ 854 w 310"/>
                <a:gd name="T65" fmla="*/ 1386 h 241"/>
                <a:gd name="T66" fmla="*/ 880 w 310"/>
                <a:gd name="T67" fmla="*/ 1380 h 241"/>
                <a:gd name="T68" fmla="*/ 906 w 310"/>
                <a:gd name="T69" fmla="*/ 1374 h 241"/>
                <a:gd name="T70" fmla="*/ 933 w 310"/>
                <a:gd name="T71" fmla="*/ 1368 h 241"/>
                <a:gd name="T72" fmla="*/ 959 w 310"/>
                <a:gd name="T73" fmla="*/ 1362 h 241"/>
                <a:gd name="T74" fmla="*/ 985 w 310"/>
                <a:gd name="T75" fmla="*/ 1356 h 241"/>
                <a:gd name="T76" fmla="*/ 1011 w 310"/>
                <a:gd name="T77" fmla="*/ 1344 h 241"/>
                <a:gd name="T78" fmla="*/ 1037 w 310"/>
                <a:gd name="T79" fmla="*/ 1338 h 241"/>
                <a:gd name="T80" fmla="*/ 1063 w 310"/>
                <a:gd name="T81" fmla="*/ 1326 h 241"/>
                <a:gd name="T82" fmla="*/ 1090 w 310"/>
                <a:gd name="T83" fmla="*/ 1308 h 241"/>
                <a:gd name="T84" fmla="*/ 1116 w 310"/>
                <a:gd name="T85" fmla="*/ 1290 h 241"/>
                <a:gd name="T86" fmla="*/ 1142 w 310"/>
                <a:gd name="T87" fmla="*/ 1272 h 241"/>
                <a:gd name="T88" fmla="*/ 1168 w 310"/>
                <a:gd name="T89" fmla="*/ 1242 h 241"/>
                <a:gd name="T90" fmla="*/ 1194 w 310"/>
                <a:gd name="T91" fmla="*/ 1212 h 241"/>
                <a:gd name="T92" fmla="*/ 1220 w 310"/>
                <a:gd name="T93" fmla="*/ 1170 h 241"/>
                <a:gd name="T94" fmla="*/ 1246 w 310"/>
                <a:gd name="T95" fmla="*/ 1110 h 241"/>
                <a:gd name="T96" fmla="*/ 1273 w 310"/>
                <a:gd name="T97" fmla="*/ 1020 h 241"/>
                <a:gd name="T98" fmla="*/ 1299 w 310"/>
                <a:gd name="T99" fmla="*/ 882 h 241"/>
                <a:gd name="T100" fmla="*/ 1320 w 310"/>
                <a:gd name="T101" fmla="*/ 690 h 241"/>
                <a:gd name="T102" fmla="*/ 1334 w 310"/>
                <a:gd name="T103" fmla="*/ 498 h 241"/>
                <a:gd name="T104" fmla="*/ 1338 w 310"/>
                <a:gd name="T105" fmla="*/ 366 h 241"/>
                <a:gd name="T106" fmla="*/ 1347 w 310"/>
                <a:gd name="T107" fmla="*/ 192 h 241"/>
                <a:gd name="T108" fmla="*/ 1351 w 310"/>
                <a:gd name="T109" fmla="*/ 0 h 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0"/>
                <a:gd name="T166" fmla="*/ 0 h 241"/>
                <a:gd name="T167" fmla="*/ 310 w 310"/>
                <a:gd name="T168" fmla="*/ 241 h 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0" h="241">
                  <a:moveTo>
                    <a:pt x="0" y="241"/>
                  </a:moveTo>
                  <a:lnTo>
                    <a:pt x="2" y="241"/>
                  </a:lnTo>
                  <a:lnTo>
                    <a:pt x="4" y="241"/>
                  </a:lnTo>
                  <a:lnTo>
                    <a:pt x="6" y="241"/>
                  </a:lnTo>
                  <a:lnTo>
                    <a:pt x="8" y="241"/>
                  </a:lnTo>
                  <a:lnTo>
                    <a:pt x="10" y="240"/>
                  </a:lnTo>
                  <a:lnTo>
                    <a:pt x="12" y="240"/>
                  </a:lnTo>
                  <a:lnTo>
                    <a:pt x="14" y="240"/>
                  </a:lnTo>
                  <a:lnTo>
                    <a:pt x="16" y="240"/>
                  </a:lnTo>
                  <a:lnTo>
                    <a:pt x="18" y="240"/>
                  </a:lnTo>
                  <a:lnTo>
                    <a:pt x="20" y="240"/>
                  </a:lnTo>
                  <a:lnTo>
                    <a:pt x="22" y="240"/>
                  </a:lnTo>
                  <a:lnTo>
                    <a:pt x="24" y="240"/>
                  </a:lnTo>
                  <a:lnTo>
                    <a:pt x="26" y="240"/>
                  </a:lnTo>
                  <a:lnTo>
                    <a:pt x="28" y="240"/>
                  </a:lnTo>
                  <a:lnTo>
                    <a:pt x="30" y="240"/>
                  </a:lnTo>
                  <a:lnTo>
                    <a:pt x="32" y="240"/>
                  </a:lnTo>
                  <a:lnTo>
                    <a:pt x="34" y="240"/>
                  </a:lnTo>
                  <a:lnTo>
                    <a:pt x="36" y="240"/>
                  </a:lnTo>
                  <a:lnTo>
                    <a:pt x="38" y="240"/>
                  </a:lnTo>
                  <a:lnTo>
                    <a:pt x="40" y="240"/>
                  </a:lnTo>
                  <a:lnTo>
                    <a:pt x="42" y="240"/>
                  </a:lnTo>
                  <a:lnTo>
                    <a:pt x="44" y="240"/>
                  </a:lnTo>
                  <a:lnTo>
                    <a:pt x="46" y="240"/>
                  </a:lnTo>
                  <a:lnTo>
                    <a:pt x="48" y="240"/>
                  </a:lnTo>
                  <a:lnTo>
                    <a:pt x="50" y="240"/>
                  </a:lnTo>
                  <a:lnTo>
                    <a:pt x="52" y="240"/>
                  </a:lnTo>
                  <a:lnTo>
                    <a:pt x="54" y="240"/>
                  </a:lnTo>
                  <a:lnTo>
                    <a:pt x="56" y="240"/>
                  </a:lnTo>
                  <a:lnTo>
                    <a:pt x="58" y="239"/>
                  </a:lnTo>
                  <a:lnTo>
                    <a:pt x="60" y="239"/>
                  </a:lnTo>
                  <a:lnTo>
                    <a:pt x="62" y="239"/>
                  </a:lnTo>
                  <a:lnTo>
                    <a:pt x="64" y="239"/>
                  </a:lnTo>
                  <a:lnTo>
                    <a:pt x="66" y="239"/>
                  </a:lnTo>
                  <a:lnTo>
                    <a:pt x="68" y="239"/>
                  </a:lnTo>
                  <a:lnTo>
                    <a:pt x="70" y="239"/>
                  </a:lnTo>
                  <a:lnTo>
                    <a:pt x="72" y="239"/>
                  </a:lnTo>
                  <a:lnTo>
                    <a:pt x="74" y="239"/>
                  </a:lnTo>
                  <a:lnTo>
                    <a:pt x="76" y="239"/>
                  </a:lnTo>
                  <a:lnTo>
                    <a:pt x="78" y="239"/>
                  </a:lnTo>
                  <a:lnTo>
                    <a:pt x="80" y="239"/>
                  </a:lnTo>
                  <a:lnTo>
                    <a:pt x="82" y="239"/>
                  </a:lnTo>
                  <a:lnTo>
                    <a:pt x="84" y="239"/>
                  </a:lnTo>
                  <a:lnTo>
                    <a:pt x="86" y="239"/>
                  </a:lnTo>
                  <a:lnTo>
                    <a:pt x="88" y="239"/>
                  </a:lnTo>
                  <a:lnTo>
                    <a:pt x="90" y="238"/>
                  </a:lnTo>
                  <a:lnTo>
                    <a:pt x="92" y="238"/>
                  </a:lnTo>
                  <a:lnTo>
                    <a:pt x="94" y="238"/>
                  </a:lnTo>
                  <a:lnTo>
                    <a:pt x="96" y="238"/>
                  </a:lnTo>
                  <a:lnTo>
                    <a:pt x="98" y="238"/>
                  </a:lnTo>
                  <a:lnTo>
                    <a:pt x="100" y="238"/>
                  </a:lnTo>
                  <a:lnTo>
                    <a:pt x="102" y="238"/>
                  </a:lnTo>
                  <a:lnTo>
                    <a:pt x="104" y="238"/>
                  </a:lnTo>
                  <a:lnTo>
                    <a:pt x="106" y="238"/>
                  </a:lnTo>
                  <a:lnTo>
                    <a:pt x="108" y="238"/>
                  </a:lnTo>
                  <a:lnTo>
                    <a:pt x="110" y="238"/>
                  </a:lnTo>
                  <a:lnTo>
                    <a:pt x="112" y="238"/>
                  </a:lnTo>
                  <a:lnTo>
                    <a:pt x="114" y="238"/>
                  </a:lnTo>
                  <a:lnTo>
                    <a:pt x="116" y="237"/>
                  </a:lnTo>
                  <a:lnTo>
                    <a:pt x="118" y="237"/>
                  </a:lnTo>
                  <a:lnTo>
                    <a:pt x="120" y="237"/>
                  </a:lnTo>
                  <a:lnTo>
                    <a:pt x="122" y="237"/>
                  </a:lnTo>
                  <a:lnTo>
                    <a:pt x="124" y="237"/>
                  </a:lnTo>
                  <a:lnTo>
                    <a:pt x="126" y="237"/>
                  </a:lnTo>
                  <a:lnTo>
                    <a:pt x="128" y="237"/>
                  </a:lnTo>
                  <a:lnTo>
                    <a:pt x="130" y="237"/>
                  </a:lnTo>
                  <a:lnTo>
                    <a:pt x="132" y="237"/>
                  </a:lnTo>
                  <a:lnTo>
                    <a:pt x="134" y="237"/>
                  </a:lnTo>
                  <a:lnTo>
                    <a:pt x="136" y="236"/>
                  </a:lnTo>
                  <a:lnTo>
                    <a:pt x="138" y="236"/>
                  </a:lnTo>
                  <a:lnTo>
                    <a:pt x="140" y="236"/>
                  </a:lnTo>
                  <a:lnTo>
                    <a:pt x="142" y="236"/>
                  </a:lnTo>
                  <a:lnTo>
                    <a:pt x="144" y="236"/>
                  </a:lnTo>
                  <a:lnTo>
                    <a:pt x="146" y="236"/>
                  </a:lnTo>
                  <a:lnTo>
                    <a:pt x="148" y="236"/>
                  </a:lnTo>
                  <a:lnTo>
                    <a:pt x="150" y="236"/>
                  </a:lnTo>
                  <a:lnTo>
                    <a:pt x="152" y="235"/>
                  </a:lnTo>
                  <a:lnTo>
                    <a:pt x="154" y="235"/>
                  </a:lnTo>
                  <a:lnTo>
                    <a:pt x="156" y="235"/>
                  </a:lnTo>
                  <a:lnTo>
                    <a:pt x="158" y="235"/>
                  </a:lnTo>
                  <a:lnTo>
                    <a:pt x="160" y="235"/>
                  </a:lnTo>
                  <a:lnTo>
                    <a:pt x="162" y="235"/>
                  </a:lnTo>
                  <a:lnTo>
                    <a:pt x="164" y="235"/>
                  </a:lnTo>
                  <a:lnTo>
                    <a:pt x="166" y="234"/>
                  </a:lnTo>
                  <a:lnTo>
                    <a:pt x="168" y="234"/>
                  </a:lnTo>
                  <a:lnTo>
                    <a:pt x="170" y="234"/>
                  </a:lnTo>
                  <a:lnTo>
                    <a:pt x="172" y="234"/>
                  </a:lnTo>
                  <a:lnTo>
                    <a:pt x="174" y="234"/>
                  </a:lnTo>
                  <a:lnTo>
                    <a:pt x="176" y="233"/>
                  </a:lnTo>
                  <a:lnTo>
                    <a:pt x="178" y="233"/>
                  </a:lnTo>
                  <a:lnTo>
                    <a:pt x="180" y="233"/>
                  </a:lnTo>
                  <a:lnTo>
                    <a:pt x="182" y="233"/>
                  </a:lnTo>
                  <a:lnTo>
                    <a:pt x="184" y="233"/>
                  </a:lnTo>
                  <a:lnTo>
                    <a:pt x="186" y="232"/>
                  </a:lnTo>
                  <a:lnTo>
                    <a:pt x="188" y="232"/>
                  </a:lnTo>
                  <a:lnTo>
                    <a:pt x="190" y="232"/>
                  </a:lnTo>
                  <a:lnTo>
                    <a:pt x="192" y="232"/>
                  </a:lnTo>
                  <a:lnTo>
                    <a:pt x="194" y="231"/>
                  </a:lnTo>
                  <a:lnTo>
                    <a:pt x="196" y="231"/>
                  </a:lnTo>
                  <a:lnTo>
                    <a:pt x="198" y="231"/>
                  </a:lnTo>
                  <a:lnTo>
                    <a:pt x="200" y="231"/>
                  </a:lnTo>
                  <a:lnTo>
                    <a:pt x="202" y="230"/>
                  </a:lnTo>
                  <a:lnTo>
                    <a:pt x="204" y="230"/>
                  </a:lnTo>
                  <a:lnTo>
                    <a:pt x="206" y="230"/>
                  </a:lnTo>
                  <a:lnTo>
                    <a:pt x="208" y="229"/>
                  </a:lnTo>
                  <a:lnTo>
                    <a:pt x="210" y="229"/>
                  </a:lnTo>
                  <a:lnTo>
                    <a:pt x="212" y="229"/>
                  </a:lnTo>
                  <a:lnTo>
                    <a:pt x="214" y="228"/>
                  </a:lnTo>
                  <a:lnTo>
                    <a:pt x="216" y="228"/>
                  </a:lnTo>
                  <a:lnTo>
                    <a:pt x="218" y="228"/>
                  </a:lnTo>
                  <a:lnTo>
                    <a:pt x="220" y="227"/>
                  </a:lnTo>
                  <a:lnTo>
                    <a:pt x="222" y="227"/>
                  </a:lnTo>
                  <a:lnTo>
                    <a:pt x="224" y="226"/>
                  </a:lnTo>
                  <a:lnTo>
                    <a:pt x="226" y="226"/>
                  </a:lnTo>
                  <a:lnTo>
                    <a:pt x="228" y="225"/>
                  </a:lnTo>
                  <a:lnTo>
                    <a:pt x="230" y="225"/>
                  </a:lnTo>
                  <a:lnTo>
                    <a:pt x="232" y="224"/>
                  </a:lnTo>
                  <a:lnTo>
                    <a:pt x="234" y="224"/>
                  </a:lnTo>
                  <a:lnTo>
                    <a:pt x="236" y="223"/>
                  </a:lnTo>
                  <a:lnTo>
                    <a:pt x="238" y="223"/>
                  </a:lnTo>
                  <a:lnTo>
                    <a:pt x="240" y="222"/>
                  </a:lnTo>
                  <a:lnTo>
                    <a:pt x="242" y="221"/>
                  </a:lnTo>
                  <a:lnTo>
                    <a:pt x="244" y="221"/>
                  </a:lnTo>
                  <a:lnTo>
                    <a:pt x="246" y="220"/>
                  </a:lnTo>
                  <a:lnTo>
                    <a:pt x="248" y="219"/>
                  </a:lnTo>
                  <a:lnTo>
                    <a:pt x="250" y="218"/>
                  </a:lnTo>
                  <a:lnTo>
                    <a:pt x="252" y="217"/>
                  </a:lnTo>
                  <a:lnTo>
                    <a:pt x="254" y="216"/>
                  </a:lnTo>
                  <a:lnTo>
                    <a:pt x="256" y="215"/>
                  </a:lnTo>
                  <a:lnTo>
                    <a:pt x="258" y="214"/>
                  </a:lnTo>
                  <a:lnTo>
                    <a:pt x="260" y="213"/>
                  </a:lnTo>
                  <a:lnTo>
                    <a:pt x="262" y="212"/>
                  </a:lnTo>
                  <a:lnTo>
                    <a:pt x="264" y="210"/>
                  </a:lnTo>
                  <a:lnTo>
                    <a:pt x="266" y="209"/>
                  </a:lnTo>
                  <a:lnTo>
                    <a:pt x="268" y="207"/>
                  </a:lnTo>
                  <a:lnTo>
                    <a:pt x="270" y="206"/>
                  </a:lnTo>
                  <a:lnTo>
                    <a:pt x="272" y="204"/>
                  </a:lnTo>
                  <a:lnTo>
                    <a:pt x="274" y="202"/>
                  </a:lnTo>
                  <a:lnTo>
                    <a:pt x="276" y="200"/>
                  </a:lnTo>
                  <a:lnTo>
                    <a:pt x="278" y="197"/>
                  </a:lnTo>
                  <a:lnTo>
                    <a:pt x="280" y="195"/>
                  </a:lnTo>
                  <a:lnTo>
                    <a:pt x="282" y="192"/>
                  </a:lnTo>
                  <a:lnTo>
                    <a:pt x="284" y="188"/>
                  </a:lnTo>
                  <a:lnTo>
                    <a:pt x="286" y="185"/>
                  </a:lnTo>
                  <a:lnTo>
                    <a:pt x="288" y="180"/>
                  </a:lnTo>
                  <a:lnTo>
                    <a:pt x="290" y="176"/>
                  </a:lnTo>
                  <a:lnTo>
                    <a:pt x="292" y="170"/>
                  </a:lnTo>
                  <a:lnTo>
                    <a:pt x="294" y="164"/>
                  </a:lnTo>
                  <a:lnTo>
                    <a:pt x="296" y="156"/>
                  </a:lnTo>
                  <a:lnTo>
                    <a:pt x="298" y="147"/>
                  </a:lnTo>
                  <a:lnTo>
                    <a:pt x="300" y="136"/>
                  </a:lnTo>
                  <a:lnTo>
                    <a:pt x="302" y="123"/>
                  </a:lnTo>
                  <a:lnTo>
                    <a:pt x="303" y="115"/>
                  </a:lnTo>
                  <a:lnTo>
                    <a:pt x="304" y="106"/>
                  </a:lnTo>
                  <a:lnTo>
                    <a:pt x="305" y="95"/>
                  </a:lnTo>
                  <a:lnTo>
                    <a:pt x="306" y="83"/>
                  </a:lnTo>
                  <a:lnTo>
                    <a:pt x="306" y="76"/>
                  </a:lnTo>
                  <a:lnTo>
                    <a:pt x="307" y="69"/>
                  </a:lnTo>
                  <a:lnTo>
                    <a:pt x="307" y="61"/>
                  </a:lnTo>
                  <a:lnTo>
                    <a:pt x="308" y="52"/>
                  </a:lnTo>
                  <a:lnTo>
                    <a:pt x="308" y="43"/>
                  </a:lnTo>
                  <a:lnTo>
                    <a:pt x="309" y="32"/>
                  </a:lnTo>
                  <a:lnTo>
                    <a:pt x="309" y="20"/>
                  </a:lnTo>
                  <a:lnTo>
                    <a:pt x="310" y="7"/>
                  </a:lnTo>
                  <a:lnTo>
                    <a:pt x="3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4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97" name="Freeform 163"/>
            <p:cNvSpPr>
              <a:spLocks/>
            </p:cNvSpPr>
            <p:nvPr/>
          </p:nvSpPr>
          <p:spPr bwMode="auto">
            <a:xfrm>
              <a:off x="1574" y="3801"/>
              <a:ext cx="9" cy="354"/>
            </a:xfrm>
            <a:custGeom>
              <a:avLst/>
              <a:gdLst>
                <a:gd name="T0" fmla="*/ 9 w 2"/>
                <a:gd name="T1" fmla="*/ 0 h 59"/>
                <a:gd name="T2" fmla="*/ 9 w 2"/>
                <a:gd name="T3" fmla="*/ 36 h 59"/>
                <a:gd name="T4" fmla="*/ 9 w 2"/>
                <a:gd name="T5" fmla="*/ 72 h 59"/>
                <a:gd name="T6" fmla="*/ 5 w 2"/>
                <a:gd name="T7" fmla="*/ 114 h 59"/>
                <a:gd name="T8" fmla="*/ 5 w 2"/>
                <a:gd name="T9" fmla="*/ 156 h 59"/>
                <a:gd name="T10" fmla="*/ 5 w 2"/>
                <a:gd name="T11" fmla="*/ 198 h 59"/>
                <a:gd name="T12" fmla="*/ 5 w 2"/>
                <a:gd name="T13" fmla="*/ 246 h 59"/>
                <a:gd name="T14" fmla="*/ 0 w 2"/>
                <a:gd name="T15" fmla="*/ 300 h 59"/>
                <a:gd name="T16" fmla="*/ 0 w 2"/>
                <a:gd name="T17" fmla="*/ 354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59"/>
                <a:gd name="T29" fmla="*/ 2 w 2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59">
                  <a:moveTo>
                    <a:pt x="2" y="0"/>
                  </a:moveTo>
                  <a:lnTo>
                    <a:pt x="2" y="6"/>
                  </a:lnTo>
                  <a:lnTo>
                    <a:pt x="2" y="12"/>
                  </a:lnTo>
                  <a:lnTo>
                    <a:pt x="1" y="19"/>
                  </a:lnTo>
                  <a:lnTo>
                    <a:pt x="1" y="26"/>
                  </a:lnTo>
                  <a:lnTo>
                    <a:pt x="1" y="33"/>
                  </a:lnTo>
                  <a:lnTo>
                    <a:pt x="1" y="41"/>
                  </a:lnTo>
                  <a:lnTo>
                    <a:pt x="0" y="50"/>
                  </a:lnTo>
                  <a:lnTo>
                    <a:pt x="0" y="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4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98" name="Freeform 164"/>
            <p:cNvSpPr>
              <a:spLocks/>
            </p:cNvSpPr>
            <p:nvPr/>
          </p:nvSpPr>
          <p:spPr bwMode="auto">
            <a:xfrm>
              <a:off x="1583" y="2559"/>
              <a:ext cx="1595" cy="1662"/>
            </a:xfrm>
            <a:custGeom>
              <a:avLst/>
              <a:gdLst>
                <a:gd name="T0" fmla="*/ 9 w 366"/>
                <a:gd name="T1" fmla="*/ 1056 h 277"/>
                <a:gd name="T2" fmla="*/ 17 w 366"/>
                <a:gd name="T3" fmla="*/ 876 h 277"/>
                <a:gd name="T4" fmla="*/ 26 w 366"/>
                <a:gd name="T5" fmla="*/ 750 h 277"/>
                <a:gd name="T6" fmla="*/ 35 w 366"/>
                <a:gd name="T7" fmla="*/ 648 h 277"/>
                <a:gd name="T8" fmla="*/ 44 w 366"/>
                <a:gd name="T9" fmla="*/ 570 h 277"/>
                <a:gd name="T10" fmla="*/ 52 w 366"/>
                <a:gd name="T11" fmla="*/ 504 h 277"/>
                <a:gd name="T12" fmla="*/ 61 w 366"/>
                <a:gd name="T13" fmla="*/ 456 h 277"/>
                <a:gd name="T14" fmla="*/ 70 w 366"/>
                <a:gd name="T15" fmla="*/ 396 h 277"/>
                <a:gd name="T16" fmla="*/ 83 w 366"/>
                <a:gd name="T17" fmla="*/ 342 h 277"/>
                <a:gd name="T18" fmla="*/ 105 w 366"/>
                <a:gd name="T19" fmla="*/ 288 h 277"/>
                <a:gd name="T20" fmla="*/ 122 w 366"/>
                <a:gd name="T21" fmla="*/ 240 h 277"/>
                <a:gd name="T22" fmla="*/ 153 w 366"/>
                <a:gd name="T23" fmla="*/ 192 h 277"/>
                <a:gd name="T24" fmla="*/ 183 w 366"/>
                <a:gd name="T25" fmla="*/ 150 h 277"/>
                <a:gd name="T26" fmla="*/ 209 w 366"/>
                <a:gd name="T27" fmla="*/ 126 h 277"/>
                <a:gd name="T28" fmla="*/ 253 w 366"/>
                <a:gd name="T29" fmla="*/ 90 h 277"/>
                <a:gd name="T30" fmla="*/ 301 w 366"/>
                <a:gd name="T31" fmla="*/ 72 h 277"/>
                <a:gd name="T32" fmla="*/ 344 w 366"/>
                <a:gd name="T33" fmla="*/ 54 h 277"/>
                <a:gd name="T34" fmla="*/ 388 w 366"/>
                <a:gd name="T35" fmla="*/ 36 h 277"/>
                <a:gd name="T36" fmla="*/ 431 w 366"/>
                <a:gd name="T37" fmla="*/ 30 h 277"/>
                <a:gd name="T38" fmla="*/ 475 w 366"/>
                <a:gd name="T39" fmla="*/ 18 h 277"/>
                <a:gd name="T40" fmla="*/ 519 w 366"/>
                <a:gd name="T41" fmla="*/ 12 h 277"/>
                <a:gd name="T42" fmla="*/ 562 w 366"/>
                <a:gd name="T43" fmla="*/ 6 h 277"/>
                <a:gd name="T44" fmla="*/ 606 w 366"/>
                <a:gd name="T45" fmla="*/ 6 h 277"/>
                <a:gd name="T46" fmla="*/ 654 w 366"/>
                <a:gd name="T47" fmla="*/ 0 h 277"/>
                <a:gd name="T48" fmla="*/ 697 w 366"/>
                <a:gd name="T49" fmla="*/ 0 h 277"/>
                <a:gd name="T50" fmla="*/ 741 w 366"/>
                <a:gd name="T51" fmla="*/ 0 h 277"/>
                <a:gd name="T52" fmla="*/ 784 w 366"/>
                <a:gd name="T53" fmla="*/ 0 h 277"/>
                <a:gd name="T54" fmla="*/ 828 w 366"/>
                <a:gd name="T55" fmla="*/ 0 h 277"/>
                <a:gd name="T56" fmla="*/ 872 w 366"/>
                <a:gd name="T57" fmla="*/ 0 h 277"/>
                <a:gd name="T58" fmla="*/ 915 w 366"/>
                <a:gd name="T59" fmla="*/ 0 h 277"/>
                <a:gd name="T60" fmla="*/ 959 w 366"/>
                <a:gd name="T61" fmla="*/ 0 h 277"/>
                <a:gd name="T62" fmla="*/ 1007 w 366"/>
                <a:gd name="T63" fmla="*/ 6 h 277"/>
                <a:gd name="T64" fmla="*/ 1050 w 366"/>
                <a:gd name="T65" fmla="*/ 12 h 277"/>
                <a:gd name="T66" fmla="*/ 1094 w 366"/>
                <a:gd name="T67" fmla="*/ 18 h 277"/>
                <a:gd name="T68" fmla="*/ 1137 w 366"/>
                <a:gd name="T69" fmla="*/ 24 h 277"/>
                <a:gd name="T70" fmla="*/ 1181 w 366"/>
                <a:gd name="T71" fmla="*/ 36 h 277"/>
                <a:gd name="T72" fmla="*/ 1225 w 366"/>
                <a:gd name="T73" fmla="*/ 48 h 277"/>
                <a:gd name="T74" fmla="*/ 1268 w 366"/>
                <a:gd name="T75" fmla="*/ 60 h 277"/>
                <a:gd name="T76" fmla="*/ 1312 w 366"/>
                <a:gd name="T77" fmla="*/ 84 h 277"/>
                <a:gd name="T78" fmla="*/ 1360 w 366"/>
                <a:gd name="T79" fmla="*/ 108 h 277"/>
                <a:gd name="T80" fmla="*/ 1403 w 366"/>
                <a:gd name="T81" fmla="*/ 150 h 277"/>
                <a:gd name="T82" fmla="*/ 1447 w 366"/>
                <a:gd name="T83" fmla="*/ 210 h 277"/>
                <a:gd name="T84" fmla="*/ 1490 w 366"/>
                <a:gd name="T85" fmla="*/ 306 h 277"/>
                <a:gd name="T86" fmla="*/ 1534 w 366"/>
                <a:gd name="T87" fmla="*/ 504 h 277"/>
                <a:gd name="T88" fmla="*/ 1560 w 366"/>
                <a:gd name="T89" fmla="*/ 762 h 277"/>
                <a:gd name="T90" fmla="*/ 1578 w 366"/>
                <a:gd name="T91" fmla="*/ 996 h 277"/>
                <a:gd name="T92" fmla="*/ 1586 w 366"/>
                <a:gd name="T93" fmla="*/ 1248 h 277"/>
                <a:gd name="T94" fmla="*/ 1591 w 366"/>
                <a:gd name="T95" fmla="*/ 1458 h 27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6"/>
                <a:gd name="T145" fmla="*/ 0 h 277"/>
                <a:gd name="T146" fmla="*/ 366 w 366"/>
                <a:gd name="T147" fmla="*/ 277 h 27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6" h="277">
                  <a:moveTo>
                    <a:pt x="0" y="207"/>
                  </a:moveTo>
                  <a:lnTo>
                    <a:pt x="1" y="195"/>
                  </a:lnTo>
                  <a:lnTo>
                    <a:pt x="1" y="185"/>
                  </a:lnTo>
                  <a:lnTo>
                    <a:pt x="2" y="176"/>
                  </a:lnTo>
                  <a:lnTo>
                    <a:pt x="2" y="168"/>
                  </a:lnTo>
                  <a:lnTo>
                    <a:pt x="3" y="160"/>
                  </a:lnTo>
                  <a:lnTo>
                    <a:pt x="3" y="153"/>
                  </a:lnTo>
                  <a:lnTo>
                    <a:pt x="4" y="146"/>
                  </a:lnTo>
                  <a:lnTo>
                    <a:pt x="4" y="140"/>
                  </a:lnTo>
                  <a:lnTo>
                    <a:pt x="5" y="135"/>
                  </a:lnTo>
                  <a:lnTo>
                    <a:pt x="5" y="130"/>
                  </a:lnTo>
                  <a:lnTo>
                    <a:pt x="6" y="125"/>
                  </a:lnTo>
                  <a:lnTo>
                    <a:pt x="6" y="120"/>
                  </a:lnTo>
                  <a:lnTo>
                    <a:pt x="7" y="116"/>
                  </a:lnTo>
                  <a:lnTo>
                    <a:pt x="7" y="112"/>
                  </a:lnTo>
                  <a:lnTo>
                    <a:pt x="8" y="108"/>
                  </a:lnTo>
                  <a:lnTo>
                    <a:pt x="8" y="104"/>
                  </a:lnTo>
                  <a:lnTo>
                    <a:pt x="9" y="101"/>
                  </a:lnTo>
                  <a:lnTo>
                    <a:pt x="9" y="98"/>
                  </a:lnTo>
                  <a:lnTo>
                    <a:pt x="10" y="95"/>
                  </a:lnTo>
                  <a:lnTo>
                    <a:pt x="10" y="92"/>
                  </a:lnTo>
                  <a:lnTo>
                    <a:pt x="11" y="89"/>
                  </a:lnTo>
                  <a:lnTo>
                    <a:pt x="11" y="87"/>
                  </a:lnTo>
                  <a:lnTo>
                    <a:pt x="12" y="84"/>
                  </a:lnTo>
                  <a:lnTo>
                    <a:pt x="12" y="82"/>
                  </a:lnTo>
                  <a:lnTo>
                    <a:pt x="13" y="80"/>
                  </a:lnTo>
                  <a:lnTo>
                    <a:pt x="13" y="78"/>
                  </a:lnTo>
                  <a:lnTo>
                    <a:pt x="14" y="76"/>
                  </a:lnTo>
                  <a:lnTo>
                    <a:pt x="14" y="74"/>
                  </a:lnTo>
                  <a:lnTo>
                    <a:pt x="15" y="71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7" y="63"/>
                  </a:lnTo>
                  <a:lnTo>
                    <a:pt x="18" y="61"/>
                  </a:lnTo>
                  <a:lnTo>
                    <a:pt x="19" y="59"/>
                  </a:lnTo>
                  <a:lnTo>
                    <a:pt x="19" y="57"/>
                  </a:lnTo>
                  <a:lnTo>
                    <a:pt x="20" y="55"/>
                  </a:lnTo>
                  <a:lnTo>
                    <a:pt x="21" y="53"/>
                  </a:lnTo>
                  <a:lnTo>
                    <a:pt x="22" y="50"/>
                  </a:lnTo>
                  <a:lnTo>
                    <a:pt x="24" y="48"/>
                  </a:lnTo>
                  <a:lnTo>
                    <a:pt x="25" y="46"/>
                  </a:lnTo>
                  <a:lnTo>
                    <a:pt x="26" y="44"/>
                  </a:lnTo>
                  <a:lnTo>
                    <a:pt x="27" y="42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1" y="36"/>
                  </a:lnTo>
                  <a:lnTo>
                    <a:pt x="33" y="34"/>
                  </a:lnTo>
                  <a:lnTo>
                    <a:pt x="35" y="32"/>
                  </a:lnTo>
                  <a:lnTo>
                    <a:pt x="37" y="30"/>
                  </a:lnTo>
                  <a:lnTo>
                    <a:pt x="38" y="28"/>
                  </a:lnTo>
                  <a:lnTo>
                    <a:pt x="40" y="27"/>
                  </a:lnTo>
                  <a:lnTo>
                    <a:pt x="42" y="25"/>
                  </a:lnTo>
                  <a:lnTo>
                    <a:pt x="43" y="24"/>
                  </a:lnTo>
                  <a:lnTo>
                    <a:pt x="45" y="23"/>
                  </a:lnTo>
                  <a:lnTo>
                    <a:pt x="47" y="22"/>
                  </a:lnTo>
                  <a:lnTo>
                    <a:pt x="48" y="21"/>
                  </a:lnTo>
                  <a:lnTo>
                    <a:pt x="51" y="19"/>
                  </a:lnTo>
                  <a:lnTo>
                    <a:pt x="53" y="18"/>
                  </a:lnTo>
                  <a:lnTo>
                    <a:pt x="56" y="17"/>
                  </a:lnTo>
                  <a:lnTo>
                    <a:pt x="58" y="15"/>
                  </a:lnTo>
                  <a:lnTo>
                    <a:pt x="61" y="14"/>
                  </a:lnTo>
                  <a:lnTo>
                    <a:pt x="64" y="13"/>
                  </a:lnTo>
                  <a:lnTo>
                    <a:pt x="66" y="12"/>
                  </a:lnTo>
                  <a:lnTo>
                    <a:pt x="69" y="12"/>
                  </a:lnTo>
                  <a:lnTo>
                    <a:pt x="71" y="11"/>
                  </a:lnTo>
                  <a:lnTo>
                    <a:pt x="74" y="10"/>
                  </a:lnTo>
                  <a:lnTo>
                    <a:pt x="76" y="9"/>
                  </a:lnTo>
                  <a:lnTo>
                    <a:pt x="79" y="9"/>
                  </a:lnTo>
                  <a:lnTo>
                    <a:pt x="81" y="8"/>
                  </a:lnTo>
                  <a:lnTo>
                    <a:pt x="84" y="7"/>
                  </a:lnTo>
                  <a:lnTo>
                    <a:pt x="86" y="7"/>
                  </a:lnTo>
                  <a:lnTo>
                    <a:pt x="89" y="6"/>
                  </a:lnTo>
                  <a:lnTo>
                    <a:pt x="91" y="6"/>
                  </a:lnTo>
                  <a:lnTo>
                    <a:pt x="94" y="5"/>
                  </a:lnTo>
                  <a:lnTo>
                    <a:pt x="96" y="5"/>
                  </a:lnTo>
                  <a:lnTo>
                    <a:pt x="99" y="5"/>
                  </a:lnTo>
                  <a:lnTo>
                    <a:pt x="102" y="4"/>
                  </a:lnTo>
                  <a:lnTo>
                    <a:pt x="104" y="4"/>
                  </a:lnTo>
                  <a:lnTo>
                    <a:pt x="107" y="4"/>
                  </a:lnTo>
                  <a:lnTo>
                    <a:pt x="109" y="3"/>
                  </a:lnTo>
                  <a:lnTo>
                    <a:pt x="112" y="3"/>
                  </a:lnTo>
                  <a:lnTo>
                    <a:pt x="114" y="3"/>
                  </a:lnTo>
                  <a:lnTo>
                    <a:pt x="117" y="2"/>
                  </a:lnTo>
                  <a:lnTo>
                    <a:pt x="119" y="2"/>
                  </a:lnTo>
                  <a:lnTo>
                    <a:pt x="122" y="2"/>
                  </a:lnTo>
                  <a:lnTo>
                    <a:pt x="124" y="2"/>
                  </a:lnTo>
                  <a:lnTo>
                    <a:pt x="127" y="2"/>
                  </a:lnTo>
                  <a:lnTo>
                    <a:pt x="129" y="1"/>
                  </a:lnTo>
                  <a:lnTo>
                    <a:pt x="132" y="1"/>
                  </a:lnTo>
                  <a:lnTo>
                    <a:pt x="134" y="1"/>
                  </a:lnTo>
                  <a:lnTo>
                    <a:pt x="137" y="1"/>
                  </a:lnTo>
                  <a:lnTo>
                    <a:pt x="139" y="1"/>
                  </a:lnTo>
                  <a:lnTo>
                    <a:pt x="142" y="1"/>
                  </a:lnTo>
                  <a:lnTo>
                    <a:pt x="145" y="0"/>
                  </a:lnTo>
                  <a:lnTo>
                    <a:pt x="147" y="0"/>
                  </a:lnTo>
                  <a:lnTo>
                    <a:pt x="150" y="0"/>
                  </a:lnTo>
                  <a:lnTo>
                    <a:pt x="152" y="0"/>
                  </a:lnTo>
                  <a:lnTo>
                    <a:pt x="155" y="0"/>
                  </a:lnTo>
                  <a:lnTo>
                    <a:pt x="157" y="0"/>
                  </a:lnTo>
                  <a:lnTo>
                    <a:pt x="160" y="0"/>
                  </a:lnTo>
                  <a:lnTo>
                    <a:pt x="162" y="0"/>
                  </a:lnTo>
                  <a:lnTo>
                    <a:pt x="165" y="0"/>
                  </a:lnTo>
                  <a:lnTo>
                    <a:pt x="167" y="0"/>
                  </a:lnTo>
                  <a:lnTo>
                    <a:pt x="170" y="0"/>
                  </a:lnTo>
                  <a:lnTo>
                    <a:pt x="172" y="0"/>
                  </a:lnTo>
                  <a:lnTo>
                    <a:pt x="175" y="0"/>
                  </a:lnTo>
                  <a:lnTo>
                    <a:pt x="177" y="0"/>
                  </a:lnTo>
                  <a:lnTo>
                    <a:pt x="180" y="0"/>
                  </a:lnTo>
                  <a:lnTo>
                    <a:pt x="183" y="0"/>
                  </a:lnTo>
                  <a:lnTo>
                    <a:pt x="185" y="0"/>
                  </a:lnTo>
                  <a:lnTo>
                    <a:pt x="188" y="0"/>
                  </a:lnTo>
                  <a:lnTo>
                    <a:pt x="190" y="0"/>
                  </a:lnTo>
                  <a:lnTo>
                    <a:pt x="193" y="0"/>
                  </a:lnTo>
                  <a:lnTo>
                    <a:pt x="195" y="0"/>
                  </a:lnTo>
                  <a:lnTo>
                    <a:pt x="198" y="0"/>
                  </a:lnTo>
                  <a:lnTo>
                    <a:pt x="200" y="0"/>
                  </a:lnTo>
                  <a:lnTo>
                    <a:pt x="203" y="0"/>
                  </a:lnTo>
                  <a:lnTo>
                    <a:pt x="205" y="0"/>
                  </a:lnTo>
                  <a:lnTo>
                    <a:pt x="208" y="0"/>
                  </a:lnTo>
                  <a:lnTo>
                    <a:pt x="210" y="0"/>
                  </a:lnTo>
                  <a:lnTo>
                    <a:pt x="213" y="0"/>
                  </a:lnTo>
                  <a:lnTo>
                    <a:pt x="215" y="0"/>
                  </a:lnTo>
                  <a:lnTo>
                    <a:pt x="218" y="0"/>
                  </a:lnTo>
                  <a:lnTo>
                    <a:pt x="220" y="0"/>
                  </a:lnTo>
                  <a:lnTo>
                    <a:pt x="223" y="1"/>
                  </a:lnTo>
                  <a:lnTo>
                    <a:pt x="226" y="1"/>
                  </a:lnTo>
                  <a:lnTo>
                    <a:pt x="228" y="1"/>
                  </a:lnTo>
                  <a:lnTo>
                    <a:pt x="231" y="1"/>
                  </a:lnTo>
                  <a:lnTo>
                    <a:pt x="233" y="1"/>
                  </a:lnTo>
                  <a:lnTo>
                    <a:pt x="236" y="1"/>
                  </a:lnTo>
                  <a:lnTo>
                    <a:pt x="238" y="2"/>
                  </a:lnTo>
                  <a:lnTo>
                    <a:pt x="241" y="2"/>
                  </a:lnTo>
                  <a:lnTo>
                    <a:pt x="243" y="2"/>
                  </a:lnTo>
                  <a:lnTo>
                    <a:pt x="246" y="2"/>
                  </a:lnTo>
                  <a:lnTo>
                    <a:pt x="248" y="3"/>
                  </a:lnTo>
                  <a:lnTo>
                    <a:pt x="251" y="3"/>
                  </a:lnTo>
                  <a:lnTo>
                    <a:pt x="253" y="3"/>
                  </a:lnTo>
                  <a:lnTo>
                    <a:pt x="256" y="3"/>
                  </a:lnTo>
                  <a:lnTo>
                    <a:pt x="258" y="4"/>
                  </a:lnTo>
                  <a:lnTo>
                    <a:pt x="261" y="4"/>
                  </a:lnTo>
                  <a:lnTo>
                    <a:pt x="264" y="4"/>
                  </a:lnTo>
                  <a:lnTo>
                    <a:pt x="266" y="5"/>
                  </a:lnTo>
                  <a:lnTo>
                    <a:pt x="269" y="5"/>
                  </a:lnTo>
                  <a:lnTo>
                    <a:pt x="271" y="6"/>
                  </a:lnTo>
                  <a:lnTo>
                    <a:pt x="274" y="6"/>
                  </a:lnTo>
                  <a:lnTo>
                    <a:pt x="276" y="7"/>
                  </a:lnTo>
                  <a:lnTo>
                    <a:pt x="279" y="7"/>
                  </a:lnTo>
                  <a:lnTo>
                    <a:pt x="281" y="8"/>
                  </a:lnTo>
                  <a:lnTo>
                    <a:pt x="284" y="8"/>
                  </a:lnTo>
                  <a:lnTo>
                    <a:pt x="286" y="9"/>
                  </a:lnTo>
                  <a:lnTo>
                    <a:pt x="289" y="10"/>
                  </a:lnTo>
                  <a:lnTo>
                    <a:pt x="291" y="10"/>
                  </a:lnTo>
                  <a:lnTo>
                    <a:pt x="294" y="11"/>
                  </a:lnTo>
                  <a:lnTo>
                    <a:pt x="296" y="12"/>
                  </a:lnTo>
                  <a:lnTo>
                    <a:pt x="299" y="13"/>
                  </a:lnTo>
                  <a:lnTo>
                    <a:pt x="301" y="14"/>
                  </a:lnTo>
                  <a:lnTo>
                    <a:pt x="304" y="15"/>
                  </a:lnTo>
                  <a:lnTo>
                    <a:pt x="307" y="16"/>
                  </a:lnTo>
                  <a:lnTo>
                    <a:pt x="309" y="17"/>
                  </a:lnTo>
                  <a:lnTo>
                    <a:pt x="312" y="18"/>
                  </a:lnTo>
                  <a:lnTo>
                    <a:pt x="314" y="20"/>
                  </a:lnTo>
                  <a:lnTo>
                    <a:pt x="317" y="21"/>
                  </a:lnTo>
                  <a:lnTo>
                    <a:pt x="319" y="23"/>
                  </a:lnTo>
                  <a:lnTo>
                    <a:pt x="322" y="25"/>
                  </a:lnTo>
                  <a:lnTo>
                    <a:pt x="324" y="27"/>
                  </a:lnTo>
                  <a:lnTo>
                    <a:pt x="327" y="29"/>
                  </a:lnTo>
                  <a:lnTo>
                    <a:pt x="329" y="32"/>
                  </a:lnTo>
                  <a:lnTo>
                    <a:pt x="332" y="35"/>
                  </a:lnTo>
                  <a:lnTo>
                    <a:pt x="334" y="38"/>
                  </a:lnTo>
                  <a:lnTo>
                    <a:pt x="337" y="42"/>
                  </a:lnTo>
                  <a:lnTo>
                    <a:pt x="339" y="46"/>
                  </a:lnTo>
                  <a:lnTo>
                    <a:pt x="342" y="51"/>
                  </a:lnTo>
                  <a:lnTo>
                    <a:pt x="345" y="57"/>
                  </a:lnTo>
                  <a:lnTo>
                    <a:pt x="347" y="64"/>
                  </a:lnTo>
                  <a:lnTo>
                    <a:pt x="350" y="73"/>
                  </a:lnTo>
                  <a:lnTo>
                    <a:pt x="352" y="84"/>
                  </a:lnTo>
                  <a:lnTo>
                    <a:pt x="355" y="97"/>
                  </a:lnTo>
                  <a:lnTo>
                    <a:pt x="356" y="106"/>
                  </a:lnTo>
                  <a:lnTo>
                    <a:pt x="357" y="115"/>
                  </a:lnTo>
                  <a:lnTo>
                    <a:pt x="358" y="127"/>
                  </a:lnTo>
                  <a:lnTo>
                    <a:pt x="360" y="140"/>
                  </a:lnTo>
                  <a:lnTo>
                    <a:pt x="360" y="148"/>
                  </a:lnTo>
                  <a:lnTo>
                    <a:pt x="361" y="156"/>
                  </a:lnTo>
                  <a:lnTo>
                    <a:pt x="362" y="166"/>
                  </a:lnTo>
                  <a:lnTo>
                    <a:pt x="362" y="176"/>
                  </a:lnTo>
                  <a:lnTo>
                    <a:pt x="363" y="188"/>
                  </a:lnTo>
                  <a:lnTo>
                    <a:pt x="364" y="201"/>
                  </a:lnTo>
                  <a:lnTo>
                    <a:pt x="364" y="208"/>
                  </a:lnTo>
                  <a:lnTo>
                    <a:pt x="364" y="216"/>
                  </a:lnTo>
                  <a:lnTo>
                    <a:pt x="364" y="225"/>
                  </a:lnTo>
                  <a:lnTo>
                    <a:pt x="365" y="234"/>
                  </a:lnTo>
                  <a:lnTo>
                    <a:pt x="365" y="243"/>
                  </a:lnTo>
                  <a:lnTo>
                    <a:pt x="365" y="254"/>
                  </a:lnTo>
                  <a:lnTo>
                    <a:pt x="366" y="265"/>
                  </a:lnTo>
                  <a:lnTo>
                    <a:pt x="366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4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599" name="Freeform 165"/>
            <p:cNvSpPr>
              <a:spLocks/>
            </p:cNvSpPr>
            <p:nvPr/>
          </p:nvSpPr>
          <p:spPr bwMode="auto">
            <a:xfrm>
              <a:off x="3248" y="921"/>
              <a:ext cx="9" cy="324"/>
            </a:xfrm>
            <a:custGeom>
              <a:avLst/>
              <a:gdLst>
                <a:gd name="T0" fmla="*/ 9 w 2"/>
                <a:gd name="T1" fmla="*/ 324 h 54"/>
                <a:gd name="T2" fmla="*/ 5 w 2"/>
                <a:gd name="T3" fmla="*/ 282 h 54"/>
                <a:gd name="T4" fmla="*/ 5 w 2"/>
                <a:gd name="T5" fmla="*/ 246 h 54"/>
                <a:gd name="T6" fmla="*/ 5 w 2"/>
                <a:gd name="T7" fmla="*/ 204 h 54"/>
                <a:gd name="T8" fmla="*/ 0 w 2"/>
                <a:gd name="T9" fmla="*/ 156 h 54"/>
                <a:gd name="T10" fmla="*/ 0 w 2"/>
                <a:gd name="T11" fmla="*/ 108 h 54"/>
                <a:gd name="T12" fmla="*/ 0 w 2"/>
                <a:gd name="T13" fmla="*/ 54 h 54"/>
                <a:gd name="T14" fmla="*/ 0 w 2"/>
                <a:gd name="T15" fmla="*/ 0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54"/>
                <a:gd name="T26" fmla="*/ 2 w 2"/>
                <a:gd name="T27" fmla="*/ 54 h 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54">
                  <a:moveTo>
                    <a:pt x="2" y="54"/>
                  </a:moveTo>
                  <a:lnTo>
                    <a:pt x="1" y="47"/>
                  </a:lnTo>
                  <a:lnTo>
                    <a:pt x="1" y="41"/>
                  </a:lnTo>
                  <a:lnTo>
                    <a:pt x="1" y="34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4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600" name="Freeform 166"/>
            <p:cNvSpPr>
              <a:spLocks/>
            </p:cNvSpPr>
            <p:nvPr/>
          </p:nvSpPr>
          <p:spPr bwMode="auto">
            <a:xfrm>
              <a:off x="3257" y="1245"/>
              <a:ext cx="1347" cy="1158"/>
            </a:xfrm>
            <a:custGeom>
              <a:avLst/>
              <a:gdLst>
                <a:gd name="T0" fmla="*/ 4 w 309"/>
                <a:gd name="T1" fmla="*/ 102 h 193"/>
                <a:gd name="T2" fmla="*/ 9 w 309"/>
                <a:gd name="T3" fmla="*/ 228 h 193"/>
                <a:gd name="T4" fmla="*/ 17 w 309"/>
                <a:gd name="T5" fmla="*/ 330 h 193"/>
                <a:gd name="T6" fmla="*/ 22 w 309"/>
                <a:gd name="T7" fmla="*/ 414 h 193"/>
                <a:gd name="T8" fmla="*/ 31 w 309"/>
                <a:gd name="T9" fmla="*/ 480 h 193"/>
                <a:gd name="T10" fmla="*/ 35 w 309"/>
                <a:gd name="T11" fmla="*/ 540 h 193"/>
                <a:gd name="T12" fmla="*/ 44 w 309"/>
                <a:gd name="T13" fmla="*/ 588 h 193"/>
                <a:gd name="T14" fmla="*/ 48 w 309"/>
                <a:gd name="T15" fmla="*/ 630 h 193"/>
                <a:gd name="T16" fmla="*/ 57 w 309"/>
                <a:gd name="T17" fmla="*/ 666 h 193"/>
                <a:gd name="T18" fmla="*/ 65 w 309"/>
                <a:gd name="T19" fmla="*/ 714 h 193"/>
                <a:gd name="T20" fmla="*/ 74 w 309"/>
                <a:gd name="T21" fmla="*/ 756 h 193"/>
                <a:gd name="T22" fmla="*/ 87 w 309"/>
                <a:gd name="T23" fmla="*/ 792 h 193"/>
                <a:gd name="T24" fmla="*/ 100 w 309"/>
                <a:gd name="T25" fmla="*/ 834 h 193"/>
                <a:gd name="T26" fmla="*/ 118 w 309"/>
                <a:gd name="T27" fmla="*/ 870 h 193"/>
                <a:gd name="T28" fmla="*/ 139 w 309"/>
                <a:gd name="T29" fmla="*/ 906 h 193"/>
                <a:gd name="T30" fmla="*/ 161 w 309"/>
                <a:gd name="T31" fmla="*/ 942 h 193"/>
                <a:gd name="T32" fmla="*/ 183 w 309"/>
                <a:gd name="T33" fmla="*/ 966 h 193"/>
                <a:gd name="T34" fmla="*/ 205 w 309"/>
                <a:gd name="T35" fmla="*/ 984 h 193"/>
                <a:gd name="T36" fmla="*/ 235 w 309"/>
                <a:gd name="T37" fmla="*/ 1008 h 193"/>
                <a:gd name="T38" fmla="*/ 270 w 309"/>
                <a:gd name="T39" fmla="*/ 1032 h 193"/>
                <a:gd name="T40" fmla="*/ 305 w 309"/>
                <a:gd name="T41" fmla="*/ 1044 h 193"/>
                <a:gd name="T42" fmla="*/ 336 w 309"/>
                <a:gd name="T43" fmla="*/ 1062 h 193"/>
                <a:gd name="T44" fmla="*/ 371 w 309"/>
                <a:gd name="T45" fmla="*/ 1074 h 193"/>
                <a:gd name="T46" fmla="*/ 401 w 309"/>
                <a:gd name="T47" fmla="*/ 1080 h 193"/>
                <a:gd name="T48" fmla="*/ 436 w 309"/>
                <a:gd name="T49" fmla="*/ 1086 h 193"/>
                <a:gd name="T50" fmla="*/ 471 w 309"/>
                <a:gd name="T51" fmla="*/ 1098 h 193"/>
                <a:gd name="T52" fmla="*/ 501 w 309"/>
                <a:gd name="T53" fmla="*/ 1104 h 193"/>
                <a:gd name="T54" fmla="*/ 536 w 309"/>
                <a:gd name="T55" fmla="*/ 1110 h 193"/>
                <a:gd name="T56" fmla="*/ 567 w 309"/>
                <a:gd name="T57" fmla="*/ 1110 h 193"/>
                <a:gd name="T58" fmla="*/ 602 w 309"/>
                <a:gd name="T59" fmla="*/ 1116 h 193"/>
                <a:gd name="T60" fmla="*/ 636 w 309"/>
                <a:gd name="T61" fmla="*/ 1122 h 193"/>
                <a:gd name="T62" fmla="*/ 667 w 309"/>
                <a:gd name="T63" fmla="*/ 1122 h 193"/>
                <a:gd name="T64" fmla="*/ 702 w 309"/>
                <a:gd name="T65" fmla="*/ 1128 h 193"/>
                <a:gd name="T66" fmla="*/ 732 w 309"/>
                <a:gd name="T67" fmla="*/ 1128 h 193"/>
                <a:gd name="T68" fmla="*/ 767 w 309"/>
                <a:gd name="T69" fmla="*/ 1134 h 193"/>
                <a:gd name="T70" fmla="*/ 802 w 309"/>
                <a:gd name="T71" fmla="*/ 1134 h 193"/>
                <a:gd name="T72" fmla="*/ 833 w 309"/>
                <a:gd name="T73" fmla="*/ 1134 h 193"/>
                <a:gd name="T74" fmla="*/ 867 w 309"/>
                <a:gd name="T75" fmla="*/ 1140 h 193"/>
                <a:gd name="T76" fmla="*/ 898 w 309"/>
                <a:gd name="T77" fmla="*/ 1140 h 193"/>
                <a:gd name="T78" fmla="*/ 933 w 309"/>
                <a:gd name="T79" fmla="*/ 1140 h 193"/>
                <a:gd name="T80" fmla="*/ 968 w 309"/>
                <a:gd name="T81" fmla="*/ 1146 h 193"/>
                <a:gd name="T82" fmla="*/ 998 w 309"/>
                <a:gd name="T83" fmla="*/ 1146 h 193"/>
                <a:gd name="T84" fmla="*/ 1033 w 309"/>
                <a:gd name="T85" fmla="*/ 1146 h 193"/>
                <a:gd name="T86" fmla="*/ 1064 w 309"/>
                <a:gd name="T87" fmla="*/ 1146 h 193"/>
                <a:gd name="T88" fmla="*/ 1099 w 309"/>
                <a:gd name="T89" fmla="*/ 1146 h 193"/>
                <a:gd name="T90" fmla="*/ 1133 w 309"/>
                <a:gd name="T91" fmla="*/ 1152 h 193"/>
                <a:gd name="T92" fmla="*/ 1164 w 309"/>
                <a:gd name="T93" fmla="*/ 1152 h 193"/>
                <a:gd name="T94" fmla="*/ 1199 w 309"/>
                <a:gd name="T95" fmla="*/ 1152 h 193"/>
                <a:gd name="T96" fmla="*/ 1229 w 309"/>
                <a:gd name="T97" fmla="*/ 1152 h 193"/>
                <a:gd name="T98" fmla="*/ 1264 w 309"/>
                <a:gd name="T99" fmla="*/ 1152 h 193"/>
                <a:gd name="T100" fmla="*/ 1295 w 309"/>
                <a:gd name="T101" fmla="*/ 1152 h 193"/>
                <a:gd name="T102" fmla="*/ 1330 w 309"/>
                <a:gd name="T103" fmla="*/ 1158 h 1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09"/>
                <a:gd name="T157" fmla="*/ 0 h 193"/>
                <a:gd name="T158" fmla="*/ 309 w 309"/>
                <a:gd name="T159" fmla="*/ 193 h 1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09" h="193">
                  <a:moveTo>
                    <a:pt x="0" y="0"/>
                  </a:moveTo>
                  <a:lnTo>
                    <a:pt x="0" y="9"/>
                  </a:lnTo>
                  <a:lnTo>
                    <a:pt x="1" y="17"/>
                  </a:lnTo>
                  <a:lnTo>
                    <a:pt x="1" y="25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3" y="45"/>
                  </a:lnTo>
                  <a:lnTo>
                    <a:pt x="3" y="50"/>
                  </a:lnTo>
                  <a:lnTo>
                    <a:pt x="4" y="55"/>
                  </a:lnTo>
                  <a:lnTo>
                    <a:pt x="4" y="60"/>
                  </a:lnTo>
                  <a:lnTo>
                    <a:pt x="5" y="65"/>
                  </a:lnTo>
                  <a:lnTo>
                    <a:pt x="5" y="69"/>
                  </a:lnTo>
                  <a:lnTo>
                    <a:pt x="6" y="73"/>
                  </a:lnTo>
                  <a:lnTo>
                    <a:pt x="6" y="77"/>
                  </a:lnTo>
                  <a:lnTo>
                    <a:pt x="7" y="80"/>
                  </a:lnTo>
                  <a:lnTo>
                    <a:pt x="7" y="84"/>
                  </a:lnTo>
                  <a:lnTo>
                    <a:pt x="8" y="87"/>
                  </a:lnTo>
                  <a:lnTo>
                    <a:pt x="8" y="90"/>
                  </a:lnTo>
                  <a:lnTo>
                    <a:pt x="9" y="93"/>
                  </a:lnTo>
                  <a:lnTo>
                    <a:pt x="9" y="95"/>
                  </a:lnTo>
                  <a:lnTo>
                    <a:pt x="10" y="98"/>
                  </a:lnTo>
                  <a:lnTo>
                    <a:pt x="10" y="101"/>
                  </a:lnTo>
                  <a:lnTo>
                    <a:pt x="11" y="103"/>
                  </a:lnTo>
                  <a:lnTo>
                    <a:pt x="11" y="105"/>
                  </a:lnTo>
                  <a:lnTo>
                    <a:pt x="12" y="107"/>
                  </a:lnTo>
                  <a:lnTo>
                    <a:pt x="12" y="109"/>
                  </a:lnTo>
                  <a:lnTo>
                    <a:pt x="13" y="111"/>
                  </a:lnTo>
                  <a:lnTo>
                    <a:pt x="14" y="114"/>
                  </a:lnTo>
                  <a:lnTo>
                    <a:pt x="14" y="117"/>
                  </a:lnTo>
                  <a:lnTo>
                    <a:pt x="15" y="119"/>
                  </a:lnTo>
                  <a:lnTo>
                    <a:pt x="16" y="121"/>
                  </a:lnTo>
                  <a:lnTo>
                    <a:pt x="17" y="124"/>
                  </a:lnTo>
                  <a:lnTo>
                    <a:pt x="17" y="126"/>
                  </a:lnTo>
                  <a:lnTo>
                    <a:pt x="18" y="128"/>
                  </a:lnTo>
                  <a:lnTo>
                    <a:pt x="19" y="129"/>
                  </a:lnTo>
                  <a:lnTo>
                    <a:pt x="20" y="132"/>
                  </a:lnTo>
                  <a:lnTo>
                    <a:pt x="21" y="135"/>
                  </a:lnTo>
                  <a:lnTo>
                    <a:pt x="22" y="137"/>
                  </a:lnTo>
                  <a:lnTo>
                    <a:pt x="23" y="139"/>
                  </a:lnTo>
                  <a:lnTo>
                    <a:pt x="24" y="141"/>
                  </a:lnTo>
                  <a:lnTo>
                    <a:pt x="26" y="143"/>
                  </a:lnTo>
                  <a:lnTo>
                    <a:pt x="27" y="145"/>
                  </a:lnTo>
                  <a:lnTo>
                    <a:pt x="28" y="147"/>
                  </a:lnTo>
                  <a:lnTo>
                    <a:pt x="30" y="149"/>
                  </a:lnTo>
                  <a:lnTo>
                    <a:pt x="32" y="151"/>
                  </a:lnTo>
                  <a:lnTo>
                    <a:pt x="33" y="153"/>
                  </a:lnTo>
                  <a:lnTo>
                    <a:pt x="35" y="155"/>
                  </a:lnTo>
                  <a:lnTo>
                    <a:pt x="37" y="157"/>
                  </a:lnTo>
                  <a:lnTo>
                    <a:pt x="38" y="158"/>
                  </a:lnTo>
                  <a:lnTo>
                    <a:pt x="40" y="159"/>
                  </a:lnTo>
                  <a:lnTo>
                    <a:pt x="42" y="161"/>
                  </a:lnTo>
                  <a:lnTo>
                    <a:pt x="44" y="162"/>
                  </a:lnTo>
                  <a:lnTo>
                    <a:pt x="45" y="163"/>
                  </a:lnTo>
                  <a:lnTo>
                    <a:pt x="47" y="164"/>
                  </a:lnTo>
                  <a:lnTo>
                    <a:pt x="49" y="166"/>
                  </a:lnTo>
                  <a:lnTo>
                    <a:pt x="52" y="167"/>
                  </a:lnTo>
                  <a:lnTo>
                    <a:pt x="54" y="168"/>
                  </a:lnTo>
                  <a:lnTo>
                    <a:pt x="57" y="170"/>
                  </a:lnTo>
                  <a:lnTo>
                    <a:pt x="60" y="171"/>
                  </a:lnTo>
                  <a:lnTo>
                    <a:pt x="62" y="172"/>
                  </a:lnTo>
                  <a:lnTo>
                    <a:pt x="65" y="173"/>
                  </a:lnTo>
                  <a:lnTo>
                    <a:pt x="67" y="174"/>
                  </a:lnTo>
                  <a:lnTo>
                    <a:pt x="70" y="174"/>
                  </a:lnTo>
                  <a:lnTo>
                    <a:pt x="72" y="175"/>
                  </a:lnTo>
                  <a:lnTo>
                    <a:pt x="75" y="176"/>
                  </a:lnTo>
                  <a:lnTo>
                    <a:pt x="77" y="177"/>
                  </a:lnTo>
                  <a:lnTo>
                    <a:pt x="80" y="177"/>
                  </a:lnTo>
                  <a:lnTo>
                    <a:pt x="82" y="178"/>
                  </a:lnTo>
                  <a:lnTo>
                    <a:pt x="85" y="179"/>
                  </a:lnTo>
                  <a:lnTo>
                    <a:pt x="87" y="179"/>
                  </a:lnTo>
                  <a:lnTo>
                    <a:pt x="90" y="180"/>
                  </a:lnTo>
                  <a:lnTo>
                    <a:pt x="92" y="180"/>
                  </a:lnTo>
                  <a:lnTo>
                    <a:pt x="95" y="181"/>
                  </a:lnTo>
                  <a:lnTo>
                    <a:pt x="98" y="181"/>
                  </a:lnTo>
                  <a:lnTo>
                    <a:pt x="100" y="181"/>
                  </a:lnTo>
                  <a:lnTo>
                    <a:pt x="103" y="182"/>
                  </a:lnTo>
                  <a:lnTo>
                    <a:pt x="105" y="182"/>
                  </a:lnTo>
                  <a:lnTo>
                    <a:pt x="108" y="183"/>
                  </a:lnTo>
                  <a:lnTo>
                    <a:pt x="110" y="183"/>
                  </a:lnTo>
                  <a:lnTo>
                    <a:pt x="113" y="183"/>
                  </a:lnTo>
                  <a:lnTo>
                    <a:pt x="115" y="184"/>
                  </a:lnTo>
                  <a:lnTo>
                    <a:pt x="118" y="184"/>
                  </a:lnTo>
                  <a:lnTo>
                    <a:pt x="120" y="184"/>
                  </a:lnTo>
                  <a:lnTo>
                    <a:pt x="123" y="185"/>
                  </a:lnTo>
                  <a:lnTo>
                    <a:pt x="125" y="185"/>
                  </a:lnTo>
                  <a:lnTo>
                    <a:pt x="128" y="185"/>
                  </a:lnTo>
                  <a:lnTo>
                    <a:pt x="130" y="185"/>
                  </a:lnTo>
                  <a:lnTo>
                    <a:pt x="133" y="186"/>
                  </a:lnTo>
                  <a:lnTo>
                    <a:pt x="135" y="186"/>
                  </a:lnTo>
                  <a:lnTo>
                    <a:pt x="138" y="186"/>
                  </a:lnTo>
                  <a:lnTo>
                    <a:pt x="141" y="186"/>
                  </a:lnTo>
                  <a:lnTo>
                    <a:pt x="143" y="186"/>
                  </a:lnTo>
                  <a:lnTo>
                    <a:pt x="146" y="187"/>
                  </a:lnTo>
                  <a:lnTo>
                    <a:pt x="148" y="187"/>
                  </a:lnTo>
                  <a:lnTo>
                    <a:pt x="151" y="187"/>
                  </a:lnTo>
                  <a:lnTo>
                    <a:pt x="153" y="187"/>
                  </a:lnTo>
                  <a:lnTo>
                    <a:pt x="156" y="187"/>
                  </a:lnTo>
                  <a:lnTo>
                    <a:pt x="158" y="188"/>
                  </a:lnTo>
                  <a:lnTo>
                    <a:pt x="161" y="188"/>
                  </a:lnTo>
                  <a:lnTo>
                    <a:pt x="163" y="188"/>
                  </a:lnTo>
                  <a:lnTo>
                    <a:pt x="166" y="188"/>
                  </a:lnTo>
                  <a:lnTo>
                    <a:pt x="168" y="188"/>
                  </a:lnTo>
                  <a:lnTo>
                    <a:pt x="171" y="188"/>
                  </a:lnTo>
                  <a:lnTo>
                    <a:pt x="173" y="189"/>
                  </a:lnTo>
                  <a:lnTo>
                    <a:pt x="176" y="189"/>
                  </a:lnTo>
                  <a:lnTo>
                    <a:pt x="179" y="189"/>
                  </a:lnTo>
                  <a:lnTo>
                    <a:pt x="181" y="189"/>
                  </a:lnTo>
                  <a:lnTo>
                    <a:pt x="184" y="189"/>
                  </a:lnTo>
                  <a:lnTo>
                    <a:pt x="186" y="189"/>
                  </a:lnTo>
                  <a:lnTo>
                    <a:pt x="189" y="189"/>
                  </a:lnTo>
                  <a:lnTo>
                    <a:pt x="191" y="189"/>
                  </a:lnTo>
                  <a:lnTo>
                    <a:pt x="194" y="190"/>
                  </a:lnTo>
                  <a:lnTo>
                    <a:pt x="196" y="190"/>
                  </a:lnTo>
                  <a:lnTo>
                    <a:pt x="199" y="190"/>
                  </a:lnTo>
                  <a:lnTo>
                    <a:pt x="201" y="190"/>
                  </a:lnTo>
                  <a:lnTo>
                    <a:pt x="204" y="190"/>
                  </a:lnTo>
                  <a:lnTo>
                    <a:pt x="206" y="190"/>
                  </a:lnTo>
                  <a:lnTo>
                    <a:pt x="209" y="190"/>
                  </a:lnTo>
                  <a:lnTo>
                    <a:pt x="211" y="190"/>
                  </a:lnTo>
                  <a:lnTo>
                    <a:pt x="214" y="190"/>
                  </a:lnTo>
                  <a:lnTo>
                    <a:pt x="216" y="190"/>
                  </a:lnTo>
                  <a:lnTo>
                    <a:pt x="219" y="191"/>
                  </a:lnTo>
                  <a:lnTo>
                    <a:pt x="222" y="191"/>
                  </a:lnTo>
                  <a:lnTo>
                    <a:pt x="224" y="191"/>
                  </a:lnTo>
                  <a:lnTo>
                    <a:pt x="227" y="191"/>
                  </a:lnTo>
                  <a:lnTo>
                    <a:pt x="229" y="191"/>
                  </a:lnTo>
                  <a:lnTo>
                    <a:pt x="232" y="191"/>
                  </a:lnTo>
                  <a:lnTo>
                    <a:pt x="234" y="191"/>
                  </a:lnTo>
                  <a:lnTo>
                    <a:pt x="237" y="191"/>
                  </a:lnTo>
                  <a:lnTo>
                    <a:pt x="239" y="191"/>
                  </a:lnTo>
                  <a:lnTo>
                    <a:pt x="242" y="191"/>
                  </a:lnTo>
                  <a:lnTo>
                    <a:pt x="244" y="191"/>
                  </a:lnTo>
                  <a:lnTo>
                    <a:pt x="247" y="191"/>
                  </a:lnTo>
                  <a:lnTo>
                    <a:pt x="249" y="191"/>
                  </a:lnTo>
                  <a:lnTo>
                    <a:pt x="252" y="191"/>
                  </a:lnTo>
                  <a:lnTo>
                    <a:pt x="254" y="192"/>
                  </a:lnTo>
                  <a:lnTo>
                    <a:pt x="257" y="192"/>
                  </a:lnTo>
                  <a:lnTo>
                    <a:pt x="260" y="192"/>
                  </a:lnTo>
                  <a:lnTo>
                    <a:pt x="262" y="192"/>
                  </a:lnTo>
                  <a:lnTo>
                    <a:pt x="265" y="192"/>
                  </a:lnTo>
                  <a:lnTo>
                    <a:pt x="267" y="192"/>
                  </a:lnTo>
                  <a:lnTo>
                    <a:pt x="270" y="192"/>
                  </a:lnTo>
                  <a:lnTo>
                    <a:pt x="272" y="192"/>
                  </a:lnTo>
                  <a:lnTo>
                    <a:pt x="275" y="192"/>
                  </a:lnTo>
                  <a:lnTo>
                    <a:pt x="277" y="192"/>
                  </a:lnTo>
                  <a:lnTo>
                    <a:pt x="280" y="192"/>
                  </a:lnTo>
                  <a:lnTo>
                    <a:pt x="282" y="192"/>
                  </a:lnTo>
                  <a:lnTo>
                    <a:pt x="285" y="192"/>
                  </a:lnTo>
                  <a:lnTo>
                    <a:pt x="287" y="192"/>
                  </a:lnTo>
                  <a:lnTo>
                    <a:pt x="290" y="192"/>
                  </a:lnTo>
                  <a:lnTo>
                    <a:pt x="292" y="192"/>
                  </a:lnTo>
                  <a:lnTo>
                    <a:pt x="295" y="192"/>
                  </a:lnTo>
                  <a:lnTo>
                    <a:pt x="297" y="192"/>
                  </a:lnTo>
                  <a:lnTo>
                    <a:pt x="300" y="193"/>
                  </a:lnTo>
                  <a:lnTo>
                    <a:pt x="303" y="193"/>
                  </a:lnTo>
                  <a:lnTo>
                    <a:pt x="305" y="193"/>
                  </a:lnTo>
                  <a:lnTo>
                    <a:pt x="308" y="193"/>
                  </a:lnTo>
                  <a:lnTo>
                    <a:pt x="309" y="193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4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601" name="Rectangle 167"/>
            <p:cNvSpPr>
              <a:spLocks noChangeArrowheads="1"/>
            </p:cNvSpPr>
            <p:nvPr/>
          </p:nvSpPr>
          <p:spPr bwMode="auto">
            <a:xfrm>
              <a:off x="148" y="951"/>
              <a:ext cx="4456" cy="3210"/>
            </a:xfrm>
            <a:prstGeom prst="rect">
              <a:avLst/>
            </a:prstGeom>
            <a:noFill/>
            <a:ln w="9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" name="Group 6"/>
          <p:cNvGrpSpPr>
            <a:grpSpLocks noChangeAspect="1"/>
          </p:cNvGrpSpPr>
          <p:nvPr/>
        </p:nvGrpSpPr>
        <p:grpSpPr bwMode="auto">
          <a:xfrm>
            <a:off x="1752600" y="1462088"/>
            <a:ext cx="7086600" cy="5238750"/>
            <a:chOff x="144" y="921"/>
            <a:chExt cx="4464" cy="3300"/>
          </a:xfrm>
        </p:grpSpPr>
        <p:sp>
          <p:nvSpPr>
            <p:cNvPr id="10278" name="AutoShape 5"/>
            <p:cNvSpPr>
              <a:spLocks noChangeAspect="1" noChangeArrowheads="1" noTextEdit="1"/>
            </p:cNvSpPr>
            <p:nvPr/>
          </p:nvSpPr>
          <p:spPr bwMode="auto">
            <a:xfrm>
              <a:off x="144" y="945"/>
              <a:ext cx="4464" cy="3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79" name="Rectangle 7"/>
            <p:cNvSpPr>
              <a:spLocks noChangeArrowheads="1"/>
            </p:cNvSpPr>
            <p:nvPr/>
          </p:nvSpPr>
          <p:spPr bwMode="auto">
            <a:xfrm>
              <a:off x="148" y="951"/>
              <a:ext cx="4456" cy="3210"/>
            </a:xfrm>
            <a:prstGeom prst="rect">
              <a:avLst/>
            </a:prstGeom>
            <a:solidFill>
              <a:srgbClr val="FFFFFF"/>
            </a:solidFill>
            <a:ln w="4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280" name="Line 8"/>
            <p:cNvSpPr>
              <a:spLocks noChangeShapeType="1"/>
            </p:cNvSpPr>
            <p:nvPr/>
          </p:nvSpPr>
          <p:spPr bwMode="auto">
            <a:xfrm flipV="1">
              <a:off x="288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81" name="Line 9"/>
            <p:cNvSpPr>
              <a:spLocks noChangeShapeType="1"/>
            </p:cNvSpPr>
            <p:nvPr/>
          </p:nvSpPr>
          <p:spPr bwMode="auto">
            <a:xfrm flipV="1">
              <a:off x="292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82" name="Line 10"/>
            <p:cNvSpPr>
              <a:spLocks noChangeShapeType="1"/>
            </p:cNvSpPr>
            <p:nvPr/>
          </p:nvSpPr>
          <p:spPr bwMode="auto">
            <a:xfrm flipV="1">
              <a:off x="427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83" name="Line 11"/>
            <p:cNvSpPr>
              <a:spLocks noChangeShapeType="1"/>
            </p:cNvSpPr>
            <p:nvPr/>
          </p:nvSpPr>
          <p:spPr bwMode="auto">
            <a:xfrm flipV="1">
              <a:off x="432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84" name="Line 12"/>
            <p:cNvSpPr>
              <a:spLocks noChangeShapeType="1"/>
            </p:cNvSpPr>
            <p:nvPr/>
          </p:nvSpPr>
          <p:spPr bwMode="auto">
            <a:xfrm flipV="1">
              <a:off x="567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85" name="Line 13"/>
            <p:cNvSpPr>
              <a:spLocks noChangeShapeType="1"/>
            </p:cNvSpPr>
            <p:nvPr/>
          </p:nvSpPr>
          <p:spPr bwMode="auto">
            <a:xfrm flipV="1">
              <a:off x="571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86" name="Line 14"/>
            <p:cNvSpPr>
              <a:spLocks noChangeShapeType="1"/>
            </p:cNvSpPr>
            <p:nvPr/>
          </p:nvSpPr>
          <p:spPr bwMode="auto">
            <a:xfrm flipV="1">
              <a:off x="706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87" name="Line 15"/>
            <p:cNvSpPr>
              <a:spLocks noChangeShapeType="1"/>
            </p:cNvSpPr>
            <p:nvPr/>
          </p:nvSpPr>
          <p:spPr bwMode="auto">
            <a:xfrm flipV="1">
              <a:off x="711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88" name="Line 16"/>
            <p:cNvSpPr>
              <a:spLocks noChangeShapeType="1"/>
            </p:cNvSpPr>
            <p:nvPr/>
          </p:nvSpPr>
          <p:spPr bwMode="auto">
            <a:xfrm flipV="1">
              <a:off x="842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89" name="Line 17"/>
            <p:cNvSpPr>
              <a:spLocks noChangeShapeType="1"/>
            </p:cNvSpPr>
            <p:nvPr/>
          </p:nvSpPr>
          <p:spPr bwMode="auto">
            <a:xfrm flipV="1">
              <a:off x="846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90" name="Line 18"/>
            <p:cNvSpPr>
              <a:spLocks noChangeShapeType="1"/>
            </p:cNvSpPr>
            <p:nvPr/>
          </p:nvSpPr>
          <p:spPr bwMode="auto">
            <a:xfrm flipV="1">
              <a:off x="981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91" name="Line 19"/>
            <p:cNvSpPr>
              <a:spLocks noChangeShapeType="1"/>
            </p:cNvSpPr>
            <p:nvPr/>
          </p:nvSpPr>
          <p:spPr bwMode="auto">
            <a:xfrm flipV="1">
              <a:off x="985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92" name="Line 20"/>
            <p:cNvSpPr>
              <a:spLocks noChangeShapeType="1"/>
            </p:cNvSpPr>
            <p:nvPr/>
          </p:nvSpPr>
          <p:spPr bwMode="auto">
            <a:xfrm flipV="1">
              <a:off x="1121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93" name="Line 21"/>
            <p:cNvSpPr>
              <a:spLocks noChangeShapeType="1"/>
            </p:cNvSpPr>
            <p:nvPr/>
          </p:nvSpPr>
          <p:spPr bwMode="auto">
            <a:xfrm flipV="1">
              <a:off x="1125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94" name="Line 22"/>
            <p:cNvSpPr>
              <a:spLocks noChangeShapeType="1"/>
            </p:cNvSpPr>
            <p:nvPr/>
          </p:nvSpPr>
          <p:spPr bwMode="auto">
            <a:xfrm flipV="1">
              <a:off x="1260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95" name="Line 23"/>
            <p:cNvSpPr>
              <a:spLocks noChangeShapeType="1"/>
            </p:cNvSpPr>
            <p:nvPr/>
          </p:nvSpPr>
          <p:spPr bwMode="auto">
            <a:xfrm flipV="1">
              <a:off x="1264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96" name="Line 24"/>
            <p:cNvSpPr>
              <a:spLocks noChangeShapeType="1"/>
            </p:cNvSpPr>
            <p:nvPr/>
          </p:nvSpPr>
          <p:spPr bwMode="auto">
            <a:xfrm flipV="1">
              <a:off x="1400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97" name="Line 25"/>
            <p:cNvSpPr>
              <a:spLocks noChangeShapeType="1"/>
            </p:cNvSpPr>
            <p:nvPr/>
          </p:nvSpPr>
          <p:spPr bwMode="auto">
            <a:xfrm flipV="1">
              <a:off x="1404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98" name="Line 26"/>
            <p:cNvSpPr>
              <a:spLocks noChangeShapeType="1"/>
            </p:cNvSpPr>
            <p:nvPr/>
          </p:nvSpPr>
          <p:spPr bwMode="auto">
            <a:xfrm flipV="1">
              <a:off x="1539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299" name="Line 27"/>
            <p:cNvSpPr>
              <a:spLocks noChangeShapeType="1"/>
            </p:cNvSpPr>
            <p:nvPr/>
          </p:nvSpPr>
          <p:spPr bwMode="auto">
            <a:xfrm flipV="1">
              <a:off x="1543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00" name="Line 28"/>
            <p:cNvSpPr>
              <a:spLocks noChangeShapeType="1"/>
            </p:cNvSpPr>
            <p:nvPr/>
          </p:nvSpPr>
          <p:spPr bwMode="auto">
            <a:xfrm flipV="1">
              <a:off x="1679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01" name="Line 29"/>
            <p:cNvSpPr>
              <a:spLocks noChangeShapeType="1"/>
            </p:cNvSpPr>
            <p:nvPr/>
          </p:nvSpPr>
          <p:spPr bwMode="auto">
            <a:xfrm flipV="1">
              <a:off x="1683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02" name="Line 30"/>
            <p:cNvSpPr>
              <a:spLocks noChangeShapeType="1"/>
            </p:cNvSpPr>
            <p:nvPr/>
          </p:nvSpPr>
          <p:spPr bwMode="auto">
            <a:xfrm flipV="1">
              <a:off x="1818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03" name="Line 31"/>
            <p:cNvSpPr>
              <a:spLocks noChangeShapeType="1"/>
            </p:cNvSpPr>
            <p:nvPr/>
          </p:nvSpPr>
          <p:spPr bwMode="auto">
            <a:xfrm flipV="1">
              <a:off x="1822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04" name="Line 32"/>
            <p:cNvSpPr>
              <a:spLocks noChangeShapeType="1"/>
            </p:cNvSpPr>
            <p:nvPr/>
          </p:nvSpPr>
          <p:spPr bwMode="auto">
            <a:xfrm flipV="1">
              <a:off x="1953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05" name="Line 33"/>
            <p:cNvSpPr>
              <a:spLocks noChangeShapeType="1"/>
            </p:cNvSpPr>
            <p:nvPr/>
          </p:nvSpPr>
          <p:spPr bwMode="auto">
            <a:xfrm flipV="1">
              <a:off x="1958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06" name="Line 34"/>
            <p:cNvSpPr>
              <a:spLocks noChangeShapeType="1"/>
            </p:cNvSpPr>
            <p:nvPr/>
          </p:nvSpPr>
          <p:spPr bwMode="auto">
            <a:xfrm flipV="1">
              <a:off x="2093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07" name="Line 35"/>
            <p:cNvSpPr>
              <a:spLocks noChangeShapeType="1"/>
            </p:cNvSpPr>
            <p:nvPr/>
          </p:nvSpPr>
          <p:spPr bwMode="auto">
            <a:xfrm flipV="1">
              <a:off x="2097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08" name="Line 36"/>
            <p:cNvSpPr>
              <a:spLocks noChangeShapeType="1"/>
            </p:cNvSpPr>
            <p:nvPr/>
          </p:nvSpPr>
          <p:spPr bwMode="auto">
            <a:xfrm flipV="1">
              <a:off x="2232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09" name="Line 37"/>
            <p:cNvSpPr>
              <a:spLocks noChangeShapeType="1"/>
            </p:cNvSpPr>
            <p:nvPr/>
          </p:nvSpPr>
          <p:spPr bwMode="auto">
            <a:xfrm flipV="1">
              <a:off x="2237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10" name="Line 38"/>
            <p:cNvSpPr>
              <a:spLocks noChangeShapeType="1"/>
            </p:cNvSpPr>
            <p:nvPr/>
          </p:nvSpPr>
          <p:spPr bwMode="auto">
            <a:xfrm flipV="1">
              <a:off x="2511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11" name="Line 39"/>
            <p:cNvSpPr>
              <a:spLocks noChangeShapeType="1"/>
            </p:cNvSpPr>
            <p:nvPr/>
          </p:nvSpPr>
          <p:spPr bwMode="auto">
            <a:xfrm flipV="1">
              <a:off x="2516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12" name="Line 40"/>
            <p:cNvSpPr>
              <a:spLocks noChangeShapeType="1"/>
            </p:cNvSpPr>
            <p:nvPr/>
          </p:nvSpPr>
          <p:spPr bwMode="auto">
            <a:xfrm flipV="1">
              <a:off x="2651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13" name="Line 41"/>
            <p:cNvSpPr>
              <a:spLocks noChangeShapeType="1"/>
            </p:cNvSpPr>
            <p:nvPr/>
          </p:nvSpPr>
          <p:spPr bwMode="auto">
            <a:xfrm flipV="1">
              <a:off x="2655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14" name="Line 42"/>
            <p:cNvSpPr>
              <a:spLocks noChangeShapeType="1"/>
            </p:cNvSpPr>
            <p:nvPr/>
          </p:nvSpPr>
          <p:spPr bwMode="auto">
            <a:xfrm flipV="1">
              <a:off x="2790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15" name="Line 43"/>
            <p:cNvSpPr>
              <a:spLocks noChangeShapeType="1"/>
            </p:cNvSpPr>
            <p:nvPr/>
          </p:nvSpPr>
          <p:spPr bwMode="auto">
            <a:xfrm flipV="1">
              <a:off x="2795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16" name="Line 44"/>
            <p:cNvSpPr>
              <a:spLocks noChangeShapeType="1"/>
            </p:cNvSpPr>
            <p:nvPr/>
          </p:nvSpPr>
          <p:spPr bwMode="auto">
            <a:xfrm flipV="1">
              <a:off x="2930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17" name="Line 45"/>
            <p:cNvSpPr>
              <a:spLocks noChangeShapeType="1"/>
            </p:cNvSpPr>
            <p:nvPr/>
          </p:nvSpPr>
          <p:spPr bwMode="auto">
            <a:xfrm flipV="1">
              <a:off x="2934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18" name="Line 46"/>
            <p:cNvSpPr>
              <a:spLocks noChangeShapeType="1"/>
            </p:cNvSpPr>
            <p:nvPr/>
          </p:nvSpPr>
          <p:spPr bwMode="auto">
            <a:xfrm flipV="1">
              <a:off x="3065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19" name="Line 47"/>
            <p:cNvSpPr>
              <a:spLocks noChangeShapeType="1"/>
            </p:cNvSpPr>
            <p:nvPr/>
          </p:nvSpPr>
          <p:spPr bwMode="auto">
            <a:xfrm flipV="1">
              <a:off x="3069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20" name="Line 48"/>
            <p:cNvSpPr>
              <a:spLocks noChangeShapeType="1"/>
            </p:cNvSpPr>
            <p:nvPr/>
          </p:nvSpPr>
          <p:spPr bwMode="auto">
            <a:xfrm flipV="1">
              <a:off x="3204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21" name="Line 49"/>
            <p:cNvSpPr>
              <a:spLocks noChangeShapeType="1"/>
            </p:cNvSpPr>
            <p:nvPr/>
          </p:nvSpPr>
          <p:spPr bwMode="auto">
            <a:xfrm flipV="1">
              <a:off x="3209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22" name="Line 50"/>
            <p:cNvSpPr>
              <a:spLocks noChangeShapeType="1"/>
            </p:cNvSpPr>
            <p:nvPr/>
          </p:nvSpPr>
          <p:spPr bwMode="auto">
            <a:xfrm flipV="1">
              <a:off x="3344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23" name="Line 51"/>
            <p:cNvSpPr>
              <a:spLocks noChangeShapeType="1"/>
            </p:cNvSpPr>
            <p:nvPr/>
          </p:nvSpPr>
          <p:spPr bwMode="auto">
            <a:xfrm flipV="1">
              <a:off x="3348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24" name="Line 52"/>
            <p:cNvSpPr>
              <a:spLocks noChangeShapeType="1"/>
            </p:cNvSpPr>
            <p:nvPr/>
          </p:nvSpPr>
          <p:spPr bwMode="auto">
            <a:xfrm flipV="1">
              <a:off x="3483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25" name="Line 53"/>
            <p:cNvSpPr>
              <a:spLocks noChangeShapeType="1"/>
            </p:cNvSpPr>
            <p:nvPr/>
          </p:nvSpPr>
          <p:spPr bwMode="auto">
            <a:xfrm flipV="1">
              <a:off x="3488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26" name="Line 54"/>
            <p:cNvSpPr>
              <a:spLocks noChangeShapeType="1"/>
            </p:cNvSpPr>
            <p:nvPr/>
          </p:nvSpPr>
          <p:spPr bwMode="auto">
            <a:xfrm flipV="1">
              <a:off x="3623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27" name="Line 55"/>
            <p:cNvSpPr>
              <a:spLocks noChangeShapeType="1"/>
            </p:cNvSpPr>
            <p:nvPr/>
          </p:nvSpPr>
          <p:spPr bwMode="auto">
            <a:xfrm flipV="1">
              <a:off x="3627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28" name="Line 56"/>
            <p:cNvSpPr>
              <a:spLocks noChangeShapeType="1"/>
            </p:cNvSpPr>
            <p:nvPr/>
          </p:nvSpPr>
          <p:spPr bwMode="auto">
            <a:xfrm flipV="1">
              <a:off x="3762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29" name="Line 57"/>
            <p:cNvSpPr>
              <a:spLocks noChangeShapeType="1"/>
            </p:cNvSpPr>
            <p:nvPr/>
          </p:nvSpPr>
          <p:spPr bwMode="auto">
            <a:xfrm flipV="1">
              <a:off x="3767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30" name="Line 58"/>
            <p:cNvSpPr>
              <a:spLocks noChangeShapeType="1"/>
            </p:cNvSpPr>
            <p:nvPr/>
          </p:nvSpPr>
          <p:spPr bwMode="auto">
            <a:xfrm flipV="1">
              <a:off x="3902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31" name="Line 59"/>
            <p:cNvSpPr>
              <a:spLocks noChangeShapeType="1"/>
            </p:cNvSpPr>
            <p:nvPr/>
          </p:nvSpPr>
          <p:spPr bwMode="auto">
            <a:xfrm flipV="1">
              <a:off x="3906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32" name="Line 60"/>
            <p:cNvSpPr>
              <a:spLocks noChangeShapeType="1"/>
            </p:cNvSpPr>
            <p:nvPr/>
          </p:nvSpPr>
          <p:spPr bwMode="auto">
            <a:xfrm flipV="1">
              <a:off x="4041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33" name="Line 61"/>
            <p:cNvSpPr>
              <a:spLocks noChangeShapeType="1"/>
            </p:cNvSpPr>
            <p:nvPr/>
          </p:nvSpPr>
          <p:spPr bwMode="auto">
            <a:xfrm flipV="1">
              <a:off x="4046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34" name="Line 62"/>
            <p:cNvSpPr>
              <a:spLocks noChangeShapeType="1"/>
            </p:cNvSpPr>
            <p:nvPr/>
          </p:nvSpPr>
          <p:spPr bwMode="auto">
            <a:xfrm flipV="1">
              <a:off x="4176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35" name="Line 63"/>
            <p:cNvSpPr>
              <a:spLocks noChangeShapeType="1"/>
            </p:cNvSpPr>
            <p:nvPr/>
          </p:nvSpPr>
          <p:spPr bwMode="auto">
            <a:xfrm flipV="1">
              <a:off x="4181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36" name="Line 64"/>
            <p:cNvSpPr>
              <a:spLocks noChangeShapeType="1"/>
            </p:cNvSpPr>
            <p:nvPr/>
          </p:nvSpPr>
          <p:spPr bwMode="auto">
            <a:xfrm flipV="1">
              <a:off x="4316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37" name="Line 65"/>
            <p:cNvSpPr>
              <a:spLocks noChangeShapeType="1"/>
            </p:cNvSpPr>
            <p:nvPr/>
          </p:nvSpPr>
          <p:spPr bwMode="auto">
            <a:xfrm flipV="1">
              <a:off x="4320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38" name="Line 66"/>
            <p:cNvSpPr>
              <a:spLocks noChangeShapeType="1"/>
            </p:cNvSpPr>
            <p:nvPr/>
          </p:nvSpPr>
          <p:spPr bwMode="auto">
            <a:xfrm flipV="1">
              <a:off x="4455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39" name="Line 67"/>
            <p:cNvSpPr>
              <a:spLocks noChangeShapeType="1"/>
            </p:cNvSpPr>
            <p:nvPr/>
          </p:nvSpPr>
          <p:spPr bwMode="auto">
            <a:xfrm flipV="1">
              <a:off x="4460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40" name="Line 68"/>
            <p:cNvSpPr>
              <a:spLocks noChangeShapeType="1"/>
            </p:cNvSpPr>
            <p:nvPr/>
          </p:nvSpPr>
          <p:spPr bwMode="auto">
            <a:xfrm>
              <a:off x="153" y="4017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41" name="Line 69"/>
            <p:cNvSpPr>
              <a:spLocks noChangeShapeType="1"/>
            </p:cNvSpPr>
            <p:nvPr/>
          </p:nvSpPr>
          <p:spPr bwMode="auto">
            <a:xfrm>
              <a:off x="153" y="4023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42" name="Line 70"/>
            <p:cNvSpPr>
              <a:spLocks noChangeShapeType="1"/>
            </p:cNvSpPr>
            <p:nvPr/>
          </p:nvSpPr>
          <p:spPr bwMode="auto">
            <a:xfrm>
              <a:off x="153" y="3885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43" name="Line 71"/>
            <p:cNvSpPr>
              <a:spLocks noChangeShapeType="1"/>
            </p:cNvSpPr>
            <p:nvPr/>
          </p:nvSpPr>
          <p:spPr bwMode="auto">
            <a:xfrm>
              <a:off x="153" y="3891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44" name="Line 72"/>
            <p:cNvSpPr>
              <a:spLocks noChangeShapeType="1"/>
            </p:cNvSpPr>
            <p:nvPr/>
          </p:nvSpPr>
          <p:spPr bwMode="auto">
            <a:xfrm>
              <a:off x="153" y="3747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45" name="Line 73"/>
            <p:cNvSpPr>
              <a:spLocks noChangeShapeType="1"/>
            </p:cNvSpPr>
            <p:nvPr/>
          </p:nvSpPr>
          <p:spPr bwMode="auto">
            <a:xfrm>
              <a:off x="153" y="3753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46" name="Line 74"/>
            <p:cNvSpPr>
              <a:spLocks noChangeShapeType="1"/>
            </p:cNvSpPr>
            <p:nvPr/>
          </p:nvSpPr>
          <p:spPr bwMode="auto">
            <a:xfrm>
              <a:off x="153" y="3615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47" name="Line 75"/>
            <p:cNvSpPr>
              <a:spLocks noChangeShapeType="1"/>
            </p:cNvSpPr>
            <p:nvPr/>
          </p:nvSpPr>
          <p:spPr bwMode="auto">
            <a:xfrm>
              <a:off x="153" y="3621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48" name="Line 76"/>
            <p:cNvSpPr>
              <a:spLocks noChangeShapeType="1"/>
            </p:cNvSpPr>
            <p:nvPr/>
          </p:nvSpPr>
          <p:spPr bwMode="auto">
            <a:xfrm>
              <a:off x="153" y="3483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49" name="Line 77"/>
            <p:cNvSpPr>
              <a:spLocks noChangeShapeType="1"/>
            </p:cNvSpPr>
            <p:nvPr/>
          </p:nvSpPr>
          <p:spPr bwMode="auto">
            <a:xfrm>
              <a:off x="153" y="3489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50" name="Line 78"/>
            <p:cNvSpPr>
              <a:spLocks noChangeShapeType="1"/>
            </p:cNvSpPr>
            <p:nvPr/>
          </p:nvSpPr>
          <p:spPr bwMode="auto">
            <a:xfrm>
              <a:off x="153" y="3351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51" name="Line 79"/>
            <p:cNvSpPr>
              <a:spLocks noChangeShapeType="1"/>
            </p:cNvSpPr>
            <p:nvPr/>
          </p:nvSpPr>
          <p:spPr bwMode="auto">
            <a:xfrm>
              <a:off x="153" y="3357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52" name="Line 80"/>
            <p:cNvSpPr>
              <a:spLocks noChangeShapeType="1"/>
            </p:cNvSpPr>
            <p:nvPr/>
          </p:nvSpPr>
          <p:spPr bwMode="auto">
            <a:xfrm>
              <a:off x="153" y="3219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53" name="Line 81"/>
            <p:cNvSpPr>
              <a:spLocks noChangeShapeType="1"/>
            </p:cNvSpPr>
            <p:nvPr/>
          </p:nvSpPr>
          <p:spPr bwMode="auto">
            <a:xfrm>
              <a:off x="153" y="3225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54" name="Line 82"/>
            <p:cNvSpPr>
              <a:spLocks noChangeShapeType="1"/>
            </p:cNvSpPr>
            <p:nvPr/>
          </p:nvSpPr>
          <p:spPr bwMode="auto">
            <a:xfrm>
              <a:off x="153" y="3081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55" name="Line 83"/>
            <p:cNvSpPr>
              <a:spLocks noChangeShapeType="1"/>
            </p:cNvSpPr>
            <p:nvPr/>
          </p:nvSpPr>
          <p:spPr bwMode="auto">
            <a:xfrm>
              <a:off x="153" y="3087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56" name="Line 84"/>
            <p:cNvSpPr>
              <a:spLocks noChangeShapeType="1"/>
            </p:cNvSpPr>
            <p:nvPr/>
          </p:nvSpPr>
          <p:spPr bwMode="auto">
            <a:xfrm>
              <a:off x="153" y="2949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57" name="Line 85"/>
            <p:cNvSpPr>
              <a:spLocks noChangeShapeType="1"/>
            </p:cNvSpPr>
            <p:nvPr/>
          </p:nvSpPr>
          <p:spPr bwMode="auto">
            <a:xfrm>
              <a:off x="153" y="2955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58" name="Line 86"/>
            <p:cNvSpPr>
              <a:spLocks noChangeShapeType="1"/>
            </p:cNvSpPr>
            <p:nvPr/>
          </p:nvSpPr>
          <p:spPr bwMode="auto">
            <a:xfrm>
              <a:off x="153" y="2817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59" name="Line 87"/>
            <p:cNvSpPr>
              <a:spLocks noChangeShapeType="1"/>
            </p:cNvSpPr>
            <p:nvPr/>
          </p:nvSpPr>
          <p:spPr bwMode="auto">
            <a:xfrm>
              <a:off x="153" y="2823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60" name="Line 88"/>
            <p:cNvSpPr>
              <a:spLocks noChangeShapeType="1"/>
            </p:cNvSpPr>
            <p:nvPr/>
          </p:nvSpPr>
          <p:spPr bwMode="auto">
            <a:xfrm>
              <a:off x="153" y="2685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61" name="Line 89"/>
            <p:cNvSpPr>
              <a:spLocks noChangeShapeType="1"/>
            </p:cNvSpPr>
            <p:nvPr/>
          </p:nvSpPr>
          <p:spPr bwMode="auto">
            <a:xfrm>
              <a:off x="153" y="2691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62" name="Line 90"/>
            <p:cNvSpPr>
              <a:spLocks noChangeShapeType="1"/>
            </p:cNvSpPr>
            <p:nvPr/>
          </p:nvSpPr>
          <p:spPr bwMode="auto">
            <a:xfrm>
              <a:off x="153" y="2415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63" name="Line 91"/>
            <p:cNvSpPr>
              <a:spLocks noChangeShapeType="1"/>
            </p:cNvSpPr>
            <p:nvPr/>
          </p:nvSpPr>
          <p:spPr bwMode="auto">
            <a:xfrm>
              <a:off x="153" y="2421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64" name="Line 92"/>
            <p:cNvSpPr>
              <a:spLocks noChangeShapeType="1"/>
            </p:cNvSpPr>
            <p:nvPr/>
          </p:nvSpPr>
          <p:spPr bwMode="auto">
            <a:xfrm>
              <a:off x="153" y="2283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65" name="Line 93"/>
            <p:cNvSpPr>
              <a:spLocks noChangeShapeType="1"/>
            </p:cNvSpPr>
            <p:nvPr/>
          </p:nvSpPr>
          <p:spPr bwMode="auto">
            <a:xfrm>
              <a:off x="153" y="2289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66" name="Line 94"/>
            <p:cNvSpPr>
              <a:spLocks noChangeShapeType="1"/>
            </p:cNvSpPr>
            <p:nvPr/>
          </p:nvSpPr>
          <p:spPr bwMode="auto">
            <a:xfrm>
              <a:off x="153" y="2151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67" name="Line 95"/>
            <p:cNvSpPr>
              <a:spLocks noChangeShapeType="1"/>
            </p:cNvSpPr>
            <p:nvPr/>
          </p:nvSpPr>
          <p:spPr bwMode="auto">
            <a:xfrm>
              <a:off x="153" y="2157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68" name="Line 96"/>
            <p:cNvSpPr>
              <a:spLocks noChangeShapeType="1"/>
            </p:cNvSpPr>
            <p:nvPr/>
          </p:nvSpPr>
          <p:spPr bwMode="auto">
            <a:xfrm>
              <a:off x="153" y="2019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69" name="Line 97"/>
            <p:cNvSpPr>
              <a:spLocks noChangeShapeType="1"/>
            </p:cNvSpPr>
            <p:nvPr/>
          </p:nvSpPr>
          <p:spPr bwMode="auto">
            <a:xfrm>
              <a:off x="153" y="2025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70" name="Line 98"/>
            <p:cNvSpPr>
              <a:spLocks noChangeShapeType="1"/>
            </p:cNvSpPr>
            <p:nvPr/>
          </p:nvSpPr>
          <p:spPr bwMode="auto">
            <a:xfrm>
              <a:off x="153" y="1881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71" name="Line 99"/>
            <p:cNvSpPr>
              <a:spLocks noChangeShapeType="1"/>
            </p:cNvSpPr>
            <p:nvPr/>
          </p:nvSpPr>
          <p:spPr bwMode="auto">
            <a:xfrm>
              <a:off x="153" y="1887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72" name="Line 100"/>
            <p:cNvSpPr>
              <a:spLocks noChangeShapeType="1"/>
            </p:cNvSpPr>
            <p:nvPr/>
          </p:nvSpPr>
          <p:spPr bwMode="auto">
            <a:xfrm>
              <a:off x="153" y="1749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73" name="Line 101"/>
            <p:cNvSpPr>
              <a:spLocks noChangeShapeType="1"/>
            </p:cNvSpPr>
            <p:nvPr/>
          </p:nvSpPr>
          <p:spPr bwMode="auto">
            <a:xfrm>
              <a:off x="153" y="1755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74" name="Line 102"/>
            <p:cNvSpPr>
              <a:spLocks noChangeShapeType="1"/>
            </p:cNvSpPr>
            <p:nvPr/>
          </p:nvSpPr>
          <p:spPr bwMode="auto">
            <a:xfrm>
              <a:off x="153" y="1617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75" name="Line 103"/>
            <p:cNvSpPr>
              <a:spLocks noChangeShapeType="1"/>
            </p:cNvSpPr>
            <p:nvPr/>
          </p:nvSpPr>
          <p:spPr bwMode="auto">
            <a:xfrm>
              <a:off x="153" y="1623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76" name="Line 104"/>
            <p:cNvSpPr>
              <a:spLocks noChangeShapeType="1"/>
            </p:cNvSpPr>
            <p:nvPr/>
          </p:nvSpPr>
          <p:spPr bwMode="auto">
            <a:xfrm>
              <a:off x="153" y="1485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77" name="Line 105"/>
            <p:cNvSpPr>
              <a:spLocks noChangeShapeType="1"/>
            </p:cNvSpPr>
            <p:nvPr/>
          </p:nvSpPr>
          <p:spPr bwMode="auto">
            <a:xfrm>
              <a:off x="153" y="1491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78" name="Line 106"/>
            <p:cNvSpPr>
              <a:spLocks noChangeShapeType="1"/>
            </p:cNvSpPr>
            <p:nvPr/>
          </p:nvSpPr>
          <p:spPr bwMode="auto">
            <a:xfrm>
              <a:off x="153" y="1353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79" name="Line 107"/>
            <p:cNvSpPr>
              <a:spLocks noChangeShapeType="1"/>
            </p:cNvSpPr>
            <p:nvPr/>
          </p:nvSpPr>
          <p:spPr bwMode="auto">
            <a:xfrm>
              <a:off x="153" y="1359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80" name="Line 108"/>
            <p:cNvSpPr>
              <a:spLocks noChangeShapeType="1"/>
            </p:cNvSpPr>
            <p:nvPr/>
          </p:nvSpPr>
          <p:spPr bwMode="auto">
            <a:xfrm>
              <a:off x="153" y="1215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81" name="Line 109"/>
            <p:cNvSpPr>
              <a:spLocks noChangeShapeType="1"/>
            </p:cNvSpPr>
            <p:nvPr/>
          </p:nvSpPr>
          <p:spPr bwMode="auto">
            <a:xfrm>
              <a:off x="153" y="1221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82" name="Line 110"/>
            <p:cNvSpPr>
              <a:spLocks noChangeShapeType="1"/>
            </p:cNvSpPr>
            <p:nvPr/>
          </p:nvSpPr>
          <p:spPr bwMode="auto">
            <a:xfrm>
              <a:off x="153" y="1083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83" name="Line 111"/>
            <p:cNvSpPr>
              <a:spLocks noChangeShapeType="1"/>
            </p:cNvSpPr>
            <p:nvPr/>
          </p:nvSpPr>
          <p:spPr bwMode="auto">
            <a:xfrm>
              <a:off x="153" y="1089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84" name="Line 112"/>
            <p:cNvSpPr>
              <a:spLocks noChangeShapeType="1"/>
            </p:cNvSpPr>
            <p:nvPr/>
          </p:nvSpPr>
          <p:spPr bwMode="auto">
            <a:xfrm>
              <a:off x="153" y="2541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85" name="Line 113"/>
            <p:cNvSpPr>
              <a:spLocks noChangeShapeType="1"/>
            </p:cNvSpPr>
            <p:nvPr/>
          </p:nvSpPr>
          <p:spPr bwMode="auto">
            <a:xfrm>
              <a:off x="153" y="2547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86" name="Line 114"/>
            <p:cNvSpPr>
              <a:spLocks noChangeShapeType="1"/>
            </p:cNvSpPr>
            <p:nvPr/>
          </p:nvSpPr>
          <p:spPr bwMode="auto">
            <a:xfrm>
              <a:off x="153" y="2553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87" name="Line 115"/>
            <p:cNvSpPr>
              <a:spLocks noChangeShapeType="1"/>
            </p:cNvSpPr>
            <p:nvPr/>
          </p:nvSpPr>
          <p:spPr bwMode="auto">
            <a:xfrm>
              <a:off x="153" y="2559"/>
              <a:ext cx="4451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88" name="Rectangle 116"/>
            <p:cNvSpPr>
              <a:spLocks noChangeArrowheads="1"/>
            </p:cNvSpPr>
            <p:nvPr/>
          </p:nvSpPr>
          <p:spPr bwMode="auto">
            <a:xfrm>
              <a:off x="4512" y="2361"/>
              <a:ext cx="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10389" name="Freeform 117"/>
            <p:cNvSpPr>
              <a:spLocks/>
            </p:cNvSpPr>
            <p:nvPr/>
          </p:nvSpPr>
          <p:spPr bwMode="auto">
            <a:xfrm>
              <a:off x="4556" y="2499"/>
              <a:ext cx="39" cy="108"/>
            </a:xfrm>
            <a:custGeom>
              <a:avLst/>
              <a:gdLst>
                <a:gd name="T0" fmla="*/ 0 w 39"/>
                <a:gd name="T1" fmla="*/ 0 h 108"/>
                <a:gd name="T2" fmla="*/ 39 w 39"/>
                <a:gd name="T3" fmla="*/ 54 h 108"/>
                <a:gd name="T4" fmla="*/ 0 w 39"/>
                <a:gd name="T5" fmla="*/ 108 h 108"/>
                <a:gd name="T6" fmla="*/ 0 w 39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"/>
                <a:gd name="T13" fmla="*/ 0 h 108"/>
                <a:gd name="T14" fmla="*/ 39 w 39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" h="108">
                  <a:moveTo>
                    <a:pt x="0" y="0"/>
                  </a:moveTo>
                  <a:lnTo>
                    <a:pt x="39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90" name="Line 118"/>
            <p:cNvSpPr>
              <a:spLocks noChangeShapeType="1"/>
            </p:cNvSpPr>
            <p:nvPr/>
          </p:nvSpPr>
          <p:spPr bwMode="auto">
            <a:xfrm flipV="1">
              <a:off x="2367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91" name="Line 119"/>
            <p:cNvSpPr>
              <a:spLocks noChangeShapeType="1"/>
            </p:cNvSpPr>
            <p:nvPr/>
          </p:nvSpPr>
          <p:spPr bwMode="auto">
            <a:xfrm flipV="1">
              <a:off x="2372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92" name="Line 120"/>
            <p:cNvSpPr>
              <a:spLocks noChangeShapeType="1"/>
            </p:cNvSpPr>
            <p:nvPr/>
          </p:nvSpPr>
          <p:spPr bwMode="auto">
            <a:xfrm flipV="1">
              <a:off x="2376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93" name="Line 121"/>
            <p:cNvSpPr>
              <a:spLocks noChangeShapeType="1"/>
            </p:cNvSpPr>
            <p:nvPr/>
          </p:nvSpPr>
          <p:spPr bwMode="auto">
            <a:xfrm flipV="1">
              <a:off x="2380" y="951"/>
              <a:ext cx="1" cy="3204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94" name="Rectangle 122"/>
            <p:cNvSpPr>
              <a:spLocks noChangeArrowheads="1"/>
            </p:cNvSpPr>
            <p:nvPr/>
          </p:nvSpPr>
          <p:spPr bwMode="auto">
            <a:xfrm>
              <a:off x="2428" y="939"/>
              <a:ext cx="50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10395" name="Freeform 123"/>
            <p:cNvSpPr>
              <a:spLocks/>
            </p:cNvSpPr>
            <p:nvPr/>
          </p:nvSpPr>
          <p:spPr bwMode="auto">
            <a:xfrm>
              <a:off x="2337" y="957"/>
              <a:ext cx="78" cy="54"/>
            </a:xfrm>
            <a:custGeom>
              <a:avLst/>
              <a:gdLst>
                <a:gd name="T0" fmla="*/ 0 w 78"/>
                <a:gd name="T1" fmla="*/ 54 h 54"/>
                <a:gd name="T2" fmla="*/ 39 w 78"/>
                <a:gd name="T3" fmla="*/ 0 h 54"/>
                <a:gd name="T4" fmla="*/ 78 w 78"/>
                <a:gd name="T5" fmla="*/ 54 h 54"/>
                <a:gd name="T6" fmla="*/ 0 w 78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8"/>
                <a:gd name="T13" fmla="*/ 0 h 54"/>
                <a:gd name="T14" fmla="*/ 78 w 78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8" h="54">
                  <a:moveTo>
                    <a:pt x="0" y="54"/>
                  </a:moveTo>
                  <a:lnTo>
                    <a:pt x="39" y="0"/>
                  </a:lnTo>
                  <a:lnTo>
                    <a:pt x="78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0396" name="Rectangle 124"/>
            <p:cNvSpPr>
              <a:spLocks noChangeArrowheads="1"/>
            </p:cNvSpPr>
            <p:nvPr/>
          </p:nvSpPr>
          <p:spPr bwMode="auto">
            <a:xfrm>
              <a:off x="148" y="951"/>
              <a:ext cx="4456" cy="3210"/>
            </a:xfrm>
            <a:prstGeom prst="rect">
              <a:avLst/>
            </a:prstGeom>
            <a:noFill/>
            <a:ln w="9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97" name="Line 125"/>
            <p:cNvSpPr>
              <a:spLocks noChangeShapeType="1"/>
            </p:cNvSpPr>
            <p:nvPr/>
          </p:nvSpPr>
          <p:spPr bwMode="auto">
            <a:xfrm>
              <a:off x="432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398" name="Rectangle 126"/>
            <p:cNvSpPr>
              <a:spLocks noChangeArrowheads="1"/>
            </p:cNvSpPr>
            <p:nvPr/>
          </p:nvSpPr>
          <p:spPr bwMode="auto">
            <a:xfrm>
              <a:off x="388" y="2589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-7</a:t>
              </a:r>
              <a:endParaRPr lang="en-US"/>
            </a:p>
          </p:txBody>
        </p:sp>
        <p:sp>
          <p:nvSpPr>
            <p:cNvPr id="10399" name="Line 127"/>
            <p:cNvSpPr>
              <a:spLocks noChangeShapeType="1"/>
            </p:cNvSpPr>
            <p:nvPr/>
          </p:nvSpPr>
          <p:spPr bwMode="auto">
            <a:xfrm>
              <a:off x="711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00" name="Rectangle 128"/>
            <p:cNvSpPr>
              <a:spLocks noChangeArrowheads="1"/>
            </p:cNvSpPr>
            <p:nvPr/>
          </p:nvSpPr>
          <p:spPr bwMode="auto">
            <a:xfrm>
              <a:off x="667" y="2589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/>
            </a:p>
          </p:txBody>
        </p:sp>
        <p:sp>
          <p:nvSpPr>
            <p:cNvPr id="10401" name="Line 129"/>
            <p:cNvSpPr>
              <a:spLocks noChangeShapeType="1"/>
            </p:cNvSpPr>
            <p:nvPr/>
          </p:nvSpPr>
          <p:spPr bwMode="auto">
            <a:xfrm>
              <a:off x="985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02" name="Rectangle 130"/>
            <p:cNvSpPr>
              <a:spLocks noChangeArrowheads="1"/>
            </p:cNvSpPr>
            <p:nvPr/>
          </p:nvSpPr>
          <p:spPr bwMode="auto">
            <a:xfrm>
              <a:off x="942" y="2589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10403" name="Line 131"/>
            <p:cNvSpPr>
              <a:spLocks noChangeShapeType="1"/>
            </p:cNvSpPr>
            <p:nvPr/>
          </p:nvSpPr>
          <p:spPr bwMode="auto">
            <a:xfrm>
              <a:off x="1264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04" name="Rectangle 132"/>
            <p:cNvSpPr>
              <a:spLocks noChangeArrowheads="1"/>
            </p:cNvSpPr>
            <p:nvPr/>
          </p:nvSpPr>
          <p:spPr bwMode="auto">
            <a:xfrm>
              <a:off x="1221" y="2589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10405" name="Line 133"/>
            <p:cNvSpPr>
              <a:spLocks noChangeShapeType="1"/>
            </p:cNvSpPr>
            <p:nvPr/>
          </p:nvSpPr>
          <p:spPr bwMode="auto">
            <a:xfrm>
              <a:off x="1543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06" name="Rectangle 134"/>
            <p:cNvSpPr>
              <a:spLocks noChangeArrowheads="1"/>
            </p:cNvSpPr>
            <p:nvPr/>
          </p:nvSpPr>
          <p:spPr bwMode="auto">
            <a:xfrm>
              <a:off x="1500" y="2589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-3</a:t>
              </a:r>
              <a:endParaRPr lang="en-US"/>
            </a:p>
          </p:txBody>
        </p:sp>
        <p:sp>
          <p:nvSpPr>
            <p:cNvPr id="10407" name="Line 135"/>
            <p:cNvSpPr>
              <a:spLocks noChangeShapeType="1"/>
            </p:cNvSpPr>
            <p:nvPr/>
          </p:nvSpPr>
          <p:spPr bwMode="auto">
            <a:xfrm>
              <a:off x="1822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08" name="Rectangle 136"/>
            <p:cNvSpPr>
              <a:spLocks noChangeArrowheads="1"/>
            </p:cNvSpPr>
            <p:nvPr/>
          </p:nvSpPr>
          <p:spPr bwMode="auto">
            <a:xfrm>
              <a:off x="1779" y="2589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10409" name="Line 137"/>
            <p:cNvSpPr>
              <a:spLocks noChangeShapeType="1"/>
            </p:cNvSpPr>
            <p:nvPr/>
          </p:nvSpPr>
          <p:spPr bwMode="auto">
            <a:xfrm>
              <a:off x="2097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10" name="Rectangle 138"/>
            <p:cNvSpPr>
              <a:spLocks noChangeArrowheads="1"/>
            </p:cNvSpPr>
            <p:nvPr/>
          </p:nvSpPr>
          <p:spPr bwMode="auto">
            <a:xfrm>
              <a:off x="2053" y="2589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10411" name="Rectangle 139"/>
            <p:cNvSpPr>
              <a:spLocks noChangeArrowheads="1"/>
            </p:cNvSpPr>
            <p:nvPr/>
          </p:nvSpPr>
          <p:spPr bwMode="auto">
            <a:xfrm>
              <a:off x="2393" y="2589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10412" name="Line 140"/>
            <p:cNvSpPr>
              <a:spLocks noChangeShapeType="1"/>
            </p:cNvSpPr>
            <p:nvPr/>
          </p:nvSpPr>
          <p:spPr bwMode="auto">
            <a:xfrm>
              <a:off x="2655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13" name="Rectangle 141"/>
            <p:cNvSpPr>
              <a:spLocks noChangeArrowheads="1"/>
            </p:cNvSpPr>
            <p:nvPr/>
          </p:nvSpPr>
          <p:spPr bwMode="auto">
            <a:xfrm>
              <a:off x="2659" y="2589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10414" name="Line 142"/>
            <p:cNvSpPr>
              <a:spLocks noChangeShapeType="1"/>
            </p:cNvSpPr>
            <p:nvPr/>
          </p:nvSpPr>
          <p:spPr bwMode="auto">
            <a:xfrm>
              <a:off x="2934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15" name="Rectangle 143"/>
            <p:cNvSpPr>
              <a:spLocks noChangeArrowheads="1"/>
            </p:cNvSpPr>
            <p:nvPr/>
          </p:nvSpPr>
          <p:spPr bwMode="auto">
            <a:xfrm>
              <a:off x="2938" y="2589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10416" name="Line 144"/>
            <p:cNvSpPr>
              <a:spLocks noChangeShapeType="1"/>
            </p:cNvSpPr>
            <p:nvPr/>
          </p:nvSpPr>
          <p:spPr bwMode="auto">
            <a:xfrm>
              <a:off x="3209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17" name="Rectangle 145"/>
            <p:cNvSpPr>
              <a:spLocks noChangeArrowheads="1"/>
            </p:cNvSpPr>
            <p:nvPr/>
          </p:nvSpPr>
          <p:spPr bwMode="auto">
            <a:xfrm>
              <a:off x="3213" y="2589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3</a:t>
              </a:r>
              <a:endParaRPr lang="en-US"/>
            </a:p>
          </p:txBody>
        </p:sp>
        <p:sp>
          <p:nvSpPr>
            <p:cNvPr id="10418" name="Line 146"/>
            <p:cNvSpPr>
              <a:spLocks noChangeShapeType="1"/>
            </p:cNvSpPr>
            <p:nvPr/>
          </p:nvSpPr>
          <p:spPr bwMode="auto">
            <a:xfrm>
              <a:off x="3488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19" name="Rectangle 147"/>
            <p:cNvSpPr>
              <a:spLocks noChangeArrowheads="1"/>
            </p:cNvSpPr>
            <p:nvPr/>
          </p:nvSpPr>
          <p:spPr bwMode="auto">
            <a:xfrm>
              <a:off x="3492" y="2589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10420" name="Line 148"/>
            <p:cNvSpPr>
              <a:spLocks noChangeShapeType="1"/>
            </p:cNvSpPr>
            <p:nvPr/>
          </p:nvSpPr>
          <p:spPr bwMode="auto">
            <a:xfrm>
              <a:off x="3767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21" name="Rectangle 149"/>
            <p:cNvSpPr>
              <a:spLocks noChangeArrowheads="1"/>
            </p:cNvSpPr>
            <p:nvPr/>
          </p:nvSpPr>
          <p:spPr bwMode="auto">
            <a:xfrm>
              <a:off x="3771" y="2589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10422" name="Line 150"/>
            <p:cNvSpPr>
              <a:spLocks noChangeShapeType="1"/>
            </p:cNvSpPr>
            <p:nvPr/>
          </p:nvSpPr>
          <p:spPr bwMode="auto">
            <a:xfrm>
              <a:off x="4046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23" name="Rectangle 151"/>
            <p:cNvSpPr>
              <a:spLocks noChangeArrowheads="1"/>
            </p:cNvSpPr>
            <p:nvPr/>
          </p:nvSpPr>
          <p:spPr bwMode="auto">
            <a:xfrm>
              <a:off x="4050" y="2589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10424" name="Line 152"/>
            <p:cNvSpPr>
              <a:spLocks noChangeShapeType="1"/>
            </p:cNvSpPr>
            <p:nvPr/>
          </p:nvSpPr>
          <p:spPr bwMode="auto">
            <a:xfrm>
              <a:off x="4320" y="2523"/>
              <a:ext cx="1" cy="6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25" name="Rectangle 153"/>
            <p:cNvSpPr>
              <a:spLocks noChangeArrowheads="1"/>
            </p:cNvSpPr>
            <p:nvPr/>
          </p:nvSpPr>
          <p:spPr bwMode="auto">
            <a:xfrm>
              <a:off x="4325" y="2589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7</a:t>
              </a:r>
              <a:endParaRPr lang="en-US"/>
            </a:p>
          </p:txBody>
        </p:sp>
        <p:sp>
          <p:nvSpPr>
            <p:cNvPr id="10426" name="Rectangle 154"/>
            <p:cNvSpPr>
              <a:spLocks noChangeArrowheads="1"/>
            </p:cNvSpPr>
            <p:nvPr/>
          </p:nvSpPr>
          <p:spPr bwMode="auto">
            <a:xfrm>
              <a:off x="2219" y="3831"/>
              <a:ext cx="203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-10</a:t>
              </a:r>
              <a:endParaRPr lang="en-US"/>
            </a:p>
          </p:txBody>
        </p:sp>
        <p:sp>
          <p:nvSpPr>
            <p:cNvPr id="10427" name="Line 155"/>
            <p:cNvSpPr>
              <a:spLocks noChangeShapeType="1"/>
            </p:cNvSpPr>
            <p:nvPr/>
          </p:nvSpPr>
          <p:spPr bwMode="auto">
            <a:xfrm>
              <a:off x="2354" y="3891"/>
              <a:ext cx="4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28" name="Rectangle 156"/>
            <p:cNvSpPr>
              <a:spLocks noChangeArrowheads="1"/>
            </p:cNvSpPr>
            <p:nvPr/>
          </p:nvSpPr>
          <p:spPr bwMode="auto">
            <a:xfrm>
              <a:off x="2263" y="3165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-5</a:t>
              </a:r>
              <a:endParaRPr lang="en-US"/>
            </a:p>
          </p:txBody>
        </p:sp>
        <p:sp>
          <p:nvSpPr>
            <p:cNvPr id="10429" name="Line 157"/>
            <p:cNvSpPr>
              <a:spLocks noChangeShapeType="1"/>
            </p:cNvSpPr>
            <p:nvPr/>
          </p:nvSpPr>
          <p:spPr bwMode="auto">
            <a:xfrm>
              <a:off x="2354" y="3225"/>
              <a:ext cx="4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30" name="Rectangle 158"/>
            <p:cNvSpPr>
              <a:spLocks noChangeArrowheads="1"/>
            </p:cNvSpPr>
            <p:nvPr/>
          </p:nvSpPr>
          <p:spPr bwMode="auto">
            <a:xfrm>
              <a:off x="2306" y="1827"/>
              <a:ext cx="6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5</a:t>
              </a:r>
              <a:endParaRPr lang="en-US"/>
            </a:p>
          </p:txBody>
        </p:sp>
        <p:sp>
          <p:nvSpPr>
            <p:cNvPr id="10431" name="Line 159"/>
            <p:cNvSpPr>
              <a:spLocks noChangeShapeType="1"/>
            </p:cNvSpPr>
            <p:nvPr/>
          </p:nvSpPr>
          <p:spPr bwMode="auto">
            <a:xfrm>
              <a:off x="2354" y="1887"/>
              <a:ext cx="4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32" name="Rectangle 160"/>
            <p:cNvSpPr>
              <a:spLocks noChangeArrowheads="1"/>
            </p:cNvSpPr>
            <p:nvPr/>
          </p:nvSpPr>
          <p:spPr bwMode="auto">
            <a:xfrm>
              <a:off x="2263" y="1161"/>
              <a:ext cx="13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10</a:t>
              </a:r>
              <a:endParaRPr lang="en-US"/>
            </a:p>
          </p:txBody>
        </p:sp>
        <p:sp>
          <p:nvSpPr>
            <p:cNvPr id="10433" name="Line 161"/>
            <p:cNvSpPr>
              <a:spLocks noChangeShapeType="1"/>
            </p:cNvSpPr>
            <p:nvPr/>
          </p:nvSpPr>
          <p:spPr bwMode="auto">
            <a:xfrm>
              <a:off x="2354" y="1221"/>
              <a:ext cx="4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34" name="Freeform 162"/>
            <p:cNvSpPr>
              <a:spLocks/>
            </p:cNvSpPr>
            <p:nvPr/>
          </p:nvSpPr>
          <p:spPr bwMode="auto">
            <a:xfrm>
              <a:off x="153" y="957"/>
              <a:ext cx="1351" cy="1446"/>
            </a:xfrm>
            <a:custGeom>
              <a:avLst/>
              <a:gdLst>
                <a:gd name="T0" fmla="*/ 17 w 310"/>
                <a:gd name="T1" fmla="*/ 1446 h 241"/>
                <a:gd name="T2" fmla="*/ 44 w 310"/>
                <a:gd name="T3" fmla="*/ 1440 h 241"/>
                <a:gd name="T4" fmla="*/ 70 w 310"/>
                <a:gd name="T5" fmla="*/ 1440 h 241"/>
                <a:gd name="T6" fmla="*/ 96 w 310"/>
                <a:gd name="T7" fmla="*/ 1440 h 241"/>
                <a:gd name="T8" fmla="*/ 122 w 310"/>
                <a:gd name="T9" fmla="*/ 1440 h 241"/>
                <a:gd name="T10" fmla="*/ 148 w 310"/>
                <a:gd name="T11" fmla="*/ 1440 h 241"/>
                <a:gd name="T12" fmla="*/ 174 w 310"/>
                <a:gd name="T13" fmla="*/ 1440 h 241"/>
                <a:gd name="T14" fmla="*/ 200 w 310"/>
                <a:gd name="T15" fmla="*/ 1440 h 241"/>
                <a:gd name="T16" fmla="*/ 227 w 310"/>
                <a:gd name="T17" fmla="*/ 1440 h 241"/>
                <a:gd name="T18" fmla="*/ 253 w 310"/>
                <a:gd name="T19" fmla="*/ 1434 h 241"/>
                <a:gd name="T20" fmla="*/ 279 w 310"/>
                <a:gd name="T21" fmla="*/ 1434 h 241"/>
                <a:gd name="T22" fmla="*/ 305 w 310"/>
                <a:gd name="T23" fmla="*/ 1434 h 241"/>
                <a:gd name="T24" fmla="*/ 331 w 310"/>
                <a:gd name="T25" fmla="*/ 1434 h 241"/>
                <a:gd name="T26" fmla="*/ 357 w 310"/>
                <a:gd name="T27" fmla="*/ 1434 h 241"/>
                <a:gd name="T28" fmla="*/ 384 w 310"/>
                <a:gd name="T29" fmla="*/ 1434 h 241"/>
                <a:gd name="T30" fmla="*/ 410 w 310"/>
                <a:gd name="T31" fmla="*/ 1428 h 241"/>
                <a:gd name="T32" fmla="*/ 436 w 310"/>
                <a:gd name="T33" fmla="*/ 1428 h 241"/>
                <a:gd name="T34" fmla="*/ 462 w 310"/>
                <a:gd name="T35" fmla="*/ 1428 h 241"/>
                <a:gd name="T36" fmla="*/ 488 w 310"/>
                <a:gd name="T37" fmla="*/ 1428 h 241"/>
                <a:gd name="T38" fmla="*/ 514 w 310"/>
                <a:gd name="T39" fmla="*/ 1422 h 241"/>
                <a:gd name="T40" fmla="*/ 540 w 310"/>
                <a:gd name="T41" fmla="*/ 1422 h 241"/>
                <a:gd name="T42" fmla="*/ 567 w 310"/>
                <a:gd name="T43" fmla="*/ 1422 h 241"/>
                <a:gd name="T44" fmla="*/ 593 w 310"/>
                <a:gd name="T45" fmla="*/ 1416 h 241"/>
                <a:gd name="T46" fmla="*/ 619 w 310"/>
                <a:gd name="T47" fmla="*/ 1416 h 241"/>
                <a:gd name="T48" fmla="*/ 645 w 310"/>
                <a:gd name="T49" fmla="*/ 1416 h 241"/>
                <a:gd name="T50" fmla="*/ 671 w 310"/>
                <a:gd name="T51" fmla="*/ 1410 h 241"/>
                <a:gd name="T52" fmla="*/ 697 w 310"/>
                <a:gd name="T53" fmla="*/ 1410 h 241"/>
                <a:gd name="T54" fmla="*/ 723 w 310"/>
                <a:gd name="T55" fmla="*/ 1404 h 241"/>
                <a:gd name="T56" fmla="*/ 750 w 310"/>
                <a:gd name="T57" fmla="*/ 1404 h 241"/>
                <a:gd name="T58" fmla="*/ 776 w 310"/>
                <a:gd name="T59" fmla="*/ 1398 h 241"/>
                <a:gd name="T60" fmla="*/ 802 w 310"/>
                <a:gd name="T61" fmla="*/ 1398 h 241"/>
                <a:gd name="T62" fmla="*/ 828 w 310"/>
                <a:gd name="T63" fmla="*/ 1392 h 241"/>
                <a:gd name="T64" fmla="*/ 854 w 310"/>
                <a:gd name="T65" fmla="*/ 1386 h 241"/>
                <a:gd name="T66" fmla="*/ 880 w 310"/>
                <a:gd name="T67" fmla="*/ 1380 h 241"/>
                <a:gd name="T68" fmla="*/ 906 w 310"/>
                <a:gd name="T69" fmla="*/ 1374 h 241"/>
                <a:gd name="T70" fmla="*/ 933 w 310"/>
                <a:gd name="T71" fmla="*/ 1368 h 241"/>
                <a:gd name="T72" fmla="*/ 959 w 310"/>
                <a:gd name="T73" fmla="*/ 1362 h 241"/>
                <a:gd name="T74" fmla="*/ 985 w 310"/>
                <a:gd name="T75" fmla="*/ 1356 h 241"/>
                <a:gd name="T76" fmla="*/ 1011 w 310"/>
                <a:gd name="T77" fmla="*/ 1344 h 241"/>
                <a:gd name="T78" fmla="*/ 1037 w 310"/>
                <a:gd name="T79" fmla="*/ 1338 h 241"/>
                <a:gd name="T80" fmla="*/ 1063 w 310"/>
                <a:gd name="T81" fmla="*/ 1326 h 241"/>
                <a:gd name="T82" fmla="*/ 1090 w 310"/>
                <a:gd name="T83" fmla="*/ 1308 h 241"/>
                <a:gd name="T84" fmla="*/ 1116 w 310"/>
                <a:gd name="T85" fmla="*/ 1290 h 241"/>
                <a:gd name="T86" fmla="*/ 1142 w 310"/>
                <a:gd name="T87" fmla="*/ 1272 h 241"/>
                <a:gd name="T88" fmla="*/ 1168 w 310"/>
                <a:gd name="T89" fmla="*/ 1242 h 241"/>
                <a:gd name="T90" fmla="*/ 1194 w 310"/>
                <a:gd name="T91" fmla="*/ 1212 h 241"/>
                <a:gd name="T92" fmla="*/ 1220 w 310"/>
                <a:gd name="T93" fmla="*/ 1170 h 241"/>
                <a:gd name="T94" fmla="*/ 1246 w 310"/>
                <a:gd name="T95" fmla="*/ 1110 h 241"/>
                <a:gd name="T96" fmla="*/ 1273 w 310"/>
                <a:gd name="T97" fmla="*/ 1020 h 241"/>
                <a:gd name="T98" fmla="*/ 1299 w 310"/>
                <a:gd name="T99" fmla="*/ 882 h 241"/>
                <a:gd name="T100" fmla="*/ 1320 w 310"/>
                <a:gd name="T101" fmla="*/ 690 h 241"/>
                <a:gd name="T102" fmla="*/ 1334 w 310"/>
                <a:gd name="T103" fmla="*/ 498 h 241"/>
                <a:gd name="T104" fmla="*/ 1338 w 310"/>
                <a:gd name="T105" fmla="*/ 366 h 241"/>
                <a:gd name="T106" fmla="*/ 1347 w 310"/>
                <a:gd name="T107" fmla="*/ 192 h 241"/>
                <a:gd name="T108" fmla="*/ 1351 w 310"/>
                <a:gd name="T109" fmla="*/ 0 h 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310"/>
                <a:gd name="T166" fmla="*/ 0 h 241"/>
                <a:gd name="T167" fmla="*/ 310 w 310"/>
                <a:gd name="T168" fmla="*/ 241 h 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310" h="241">
                  <a:moveTo>
                    <a:pt x="0" y="241"/>
                  </a:moveTo>
                  <a:lnTo>
                    <a:pt x="2" y="241"/>
                  </a:lnTo>
                  <a:lnTo>
                    <a:pt x="4" y="241"/>
                  </a:lnTo>
                  <a:lnTo>
                    <a:pt x="6" y="241"/>
                  </a:lnTo>
                  <a:lnTo>
                    <a:pt x="8" y="241"/>
                  </a:lnTo>
                  <a:lnTo>
                    <a:pt x="10" y="240"/>
                  </a:lnTo>
                  <a:lnTo>
                    <a:pt x="12" y="240"/>
                  </a:lnTo>
                  <a:lnTo>
                    <a:pt x="14" y="240"/>
                  </a:lnTo>
                  <a:lnTo>
                    <a:pt x="16" y="240"/>
                  </a:lnTo>
                  <a:lnTo>
                    <a:pt x="18" y="240"/>
                  </a:lnTo>
                  <a:lnTo>
                    <a:pt x="20" y="240"/>
                  </a:lnTo>
                  <a:lnTo>
                    <a:pt x="22" y="240"/>
                  </a:lnTo>
                  <a:lnTo>
                    <a:pt x="24" y="240"/>
                  </a:lnTo>
                  <a:lnTo>
                    <a:pt x="26" y="240"/>
                  </a:lnTo>
                  <a:lnTo>
                    <a:pt x="28" y="240"/>
                  </a:lnTo>
                  <a:lnTo>
                    <a:pt x="30" y="240"/>
                  </a:lnTo>
                  <a:lnTo>
                    <a:pt x="32" y="240"/>
                  </a:lnTo>
                  <a:lnTo>
                    <a:pt x="34" y="240"/>
                  </a:lnTo>
                  <a:lnTo>
                    <a:pt x="36" y="240"/>
                  </a:lnTo>
                  <a:lnTo>
                    <a:pt x="38" y="240"/>
                  </a:lnTo>
                  <a:lnTo>
                    <a:pt x="40" y="240"/>
                  </a:lnTo>
                  <a:lnTo>
                    <a:pt x="42" y="240"/>
                  </a:lnTo>
                  <a:lnTo>
                    <a:pt x="44" y="240"/>
                  </a:lnTo>
                  <a:lnTo>
                    <a:pt x="46" y="240"/>
                  </a:lnTo>
                  <a:lnTo>
                    <a:pt x="48" y="240"/>
                  </a:lnTo>
                  <a:lnTo>
                    <a:pt x="50" y="240"/>
                  </a:lnTo>
                  <a:lnTo>
                    <a:pt x="52" y="240"/>
                  </a:lnTo>
                  <a:lnTo>
                    <a:pt x="54" y="240"/>
                  </a:lnTo>
                  <a:lnTo>
                    <a:pt x="56" y="240"/>
                  </a:lnTo>
                  <a:lnTo>
                    <a:pt x="58" y="239"/>
                  </a:lnTo>
                  <a:lnTo>
                    <a:pt x="60" y="239"/>
                  </a:lnTo>
                  <a:lnTo>
                    <a:pt x="62" y="239"/>
                  </a:lnTo>
                  <a:lnTo>
                    <a:pt x="64" y="239"/>
                  </a:lnTo>
                  <a:lnTo>
                    <a:pt x="66" y="239"/>
                  </a:lnTo>
                  <a:lnTo>
                    <a:pt x="68" y="239"/>
                  </a:lnTo>
                  <a:lnTo>
                    <a:pt x="70" y="239"/>
                  </a:lnTo>
                  <a:lnTo>
                    <a:pt x="72" y="239"/>
                  </a:lnTo>
                  <a:lnTo>
                    <a:pt x="74" y="239"/>
                  </a:lnTo>
                  <a:lnTo>
                    <a:pt x="76" y="239"/>
                  </a:lnTo>
                  <a:lnTo>
                    <a:pt x="78" y="239"/>
                  </a:lnTo>
                  <a:lnTo>
                    <a:pt x="80" y="239"/>
                  </a:lnTo>
                  <a:lnTo>
                    <a:pt x="82" y="239"/>
                  </a:lnTo>
                  <a:lnTo>
                    <a:pt x="84" y="239"/>
                  </a:lnTo>
                  <a:lnTo>
                    <a:pt x="86" y="239"/>
                  </a:lnTo>
                  <a:lnTo>
                    <a:pt x="88" y="239"/>
                  </a:lnTo>
                  <a:lnTo>
                    <a:pt x="90" y="238"/>
                  </a:lnTo>
                  <a:lnTo>
                    <a:pt x="92" y="238"/>
                  </a:lnTo>
                  <a:lnTo>
                    <a:pt x="94" y="238"/>
                  </a:lnTo>
                  <a:lnTo>
                    <a:pt x="96" y="238"/>
                  </a:lnTo>
                  <a:lnTo>
                    <a:pt x="98" y="238"/>
                  </a:lnTo>
                  <a:lnTo>
                    <a:pt x="100" y="238"/>
                  </a:lnTo>
                  <a:lnTo>
                    <a:pt x="102" y="238"/>
                  </a:lnTo>
                  <a:lnTo>
                    <a:pt x="104" y="238"/>
                  </a:lnTo>
                  <a:lnTo>
                    <a:pt x="106" y="238"/>
                  </a:lnTo>
                  <a:lnTo>
                    <a:pt x="108" y="238"/>
                  </a:lnTo>
                  <a:lnTo>
                    <a:pt x="110" y="238"/>
                  </a:lnTo>
                  <a:lnTo>
                    <a:pt x="112" y="238"/>
                  </a:lnTo>
                  <a:lnTo>
                    <a:pt x="114" y="238"/>
                  </a:lnTo>
                  <a:lnTo>
                    <a:pt x="116" y="237"/>
                  </a:lnTo>
                  <a:lnTo>
                    <a:pt x="118" y="237"/>
                  </a:lnTo>
                  <a:lnTo>
                    <a:pt x="120" y="237"/>
                  </a:lnTo>
                  <a:lnTo>
                    <a:pt x="122" y="237"/>
                  </a:lnTo>
                  <a:lnTo>
                    <a:pt x="124" y="237"/>
                  </a:lnTo>
                  <a:lnTo>
                    <a:pt x="126" y="237"/>
                  </a:lnTo>
                  <a:lnTo>
                    <a:pt x="128" y="237"/>
                  </a:lnTo>
                  <a:lnTo>
                    <a:pt x="130" y="237"/>
                  </a:lnTo>
                  <a:lnTo>
                    <a:pt x="132" y="237"/>
                  </a:lnTo>
                  <a:lnTo>
                    <a:pt x="134" y="237"/>
                  </a:lnTo>
                  <a:lnTo>
                    <a:pt x="136" y="236"/>
                  </a:lnTo>
                  <a:lnTo>
                    <a:pt x="138" y="236"/>
                  </a:lnTo>
                  <a:lnTo>
                    <a:pt x="140" y="236"/>
                  </a:lnTo>
                  <a:lnTo>
                    <a:pt x="142" y="236"/>
                  </a:lnTo>
                  <a:lnTo>
                    <a:pt x="144" y="236"/>
                  </a:lnTo>
                  <a:lnTo>
                    <a:pt x="146" y="236"/>
                  </a:lnTo>
                  <a:lnTo>
                    <a:pt x="148" y="236"/>
                  </a:lnTo>
                  <a:lnTo>
                    <a:pt x="150" y="236"/>
                  </a:lnTo>
                  <a:lnTo>
                    <a:pt x="152" y="235"/>
                  </a:lnTo>
                  <a:lnTo>
                    <a:pt x="154" y="235"/>
                  </a:lnTo>
                  <a:lnTo>
                    <a:pt x="156" y="235"/>
                  </a:lnTo>
                  <a:lnTo>
                    <a:pt x="158" y="235"/>
                  </a:lnTo>
                  <a:lnTo>
                    <a:pt x="160" y="235"/>
                  </a:lnTo>
                  <a:lnTo>
                    <a:pt x="162" y="235"/>
                  </a:lnTo>
                  <a:lnTo>
                    <a:pt x="164" y="235"/>
                  </a:lnTo>
                  <a:lnTo>
                    <a:pt x="166" y="234"/>
                  </a:lnTo>
                  <a:lnTo>
                    <a:pt x="168" y="234"/>
                  </a:lnTo>
                  <a:lnTo>
                    <a:pt x="170" y="234"/>
                  </a:lnTo>
                  <a:lnTo>
                    <a:pt x="172" y="234"/>
                  </a:lnTo>
                  <a:lnTo>
                    <a:pt x="174" y="234"/>
                  </a:lnTo>
                  <a:lnTo>
                    <a:pt x="176" y="233"/>
                  </a:lnTo>
                  <a:lnTo>
                    <a:pt x="178" y="233"/>
                  </a:lnTo>
                  <a:lnTo>
                    <a:pt x="180" y="233"/>
                  </a:lnTo>
                  <a:lnTo>
                    <a:pt x="182" y="233"/>
                  </a:lnTo>
                  <a:lnTo>
                    <a:pt x="184" y="233"/>
                  </a:lnTo>
                  <a:lnTo>
                    <a:pt x="186" y="232"/>
                  </a:lnTo>
                  <a:lnTo>
                    <a:pt x="188" y="232"/>
                  </a:lnTo>
                  <a:lnTo>
                    <a:pt x="190" y="232"/>
                  </a:lnTo>
                  <a:lnTo>
                    <a:pt x="192" y="232"/>
                  </a:lnTo>
                  <a:lnTo>
                    <a:pt x="194" y="231"/>
                  </a:lnTo>
                  <a:lnTo>
                    <a:pt x="196" y="231"/>
                  </a:lnTo>
                  <a:lnTo>
                    <a:pt x="198" y="231"/>
                  </a:lnTo>
                  <a:lnTo>
                    <a:pt x="200" y="231"/>
                  </a:lnTo>
                  <a:lnTo>
                    <a:pt x="202" y="230"/>
                  </a:lnTo>
                  <a:lnTo>
                    <a:pt x="204" y="230"/>
                  </a:lnTo>
                  <a:lnTo>
                    <a:pt x="206" y="230"/>
                  </a:lnTo>
                  <a:lnTo>
                    <a:pt x="208" y="229"/>
                  </a:lnTo>
                  <a:lnTo>
                    <a:pt x="210" y="229"/>
                  </a:lnTo>
                  <a:lnTo>
                    <a:pt x="212" y="229"/>
                  </a:lnTo>
                  <a:lnTo>
                    <a:pt x="214" y="228"/>
                  </a:lnTo>
                  <a:lnTo>
                    <a:pt x="216" y="228"/>
                  </a:lnTo>
                  <a:lnTo>
                    <a:pt x="218" y="228"/>
                  </a:lnTo>
                  <a:lnTo>
                    <a:pt x="220" y="227"/>
                  </a:lnTo>
                  <a:lnTo>
                    <a:pt x="222" y="227"/>
                  </a:lnTo>
                  <a:lnTo>
                    <a:pt x="224" y="226"/>
                  </a:lnTo>
                  <a:lnTo>
                    <a:pt x="226" y="226"/>
                  </a:lnTo>
                  <a:lnTo>
                    <a:pt x="228" y="225"/>
                  </a:lnTo>
                  <a:lnTo>
                    <a:pt x="230" y="225"/>
                  </a:lnTo>
                  <a:lnTo>
                    <a:pt x="232" y="224"/>
                  </a:lnTo>
                  <a:lnTo>
                    <a:pt x="234" y="224"/>
                  </a:lnTo>
                  <a:lnTo>
                    <a:pt x="236" y="223"/>
                  </a:lnTo>
                  <a:lnTo>
                    <a:pt x="238" y="223"/>
                  </a:lnTo>
                  <a:lnTo>
                    <a:pt x="240" y="222"/>
                  </a:lnTo>
                  <a:lnTo>
                    <a:pt x="242" y="221"/>
                  </a:lnTo>
                  <a:lnTo>
                    <a:pt x="244" y="221"/>
                  </a:lnTo>
                  <a:lnTo>
                    <a:pt x="246" y="220"/>
                  </a:lnTo>
                  <a:lnTo>
                    <a:pt x="248" y="219"/>
                  </a:lnTo>
                  <a:lnTo>
                    <a:pt x="250" y="218"/>
                  </a:lnTo>
                  <a:lnTo>
                    <a:pt x="252" y="217"/>
                  </a:lnTo>
                  <a:lnTo>
                    <a:pt x="254" y="216"/>
                  </a:lnTo>
                  <a:lnTo>
                    <a:pt x="256" y="215"/>
                  </a:lnTo>
                  <a:lnTo>
                    <a:pt x="258" y="214"/>
                  </a:lnTo>
                  <a:lnTo>
                    <a:pt x="260" y="213"/>
                  </a:lnTo>
                  <a:lnTo>
                    <a:pt x="262" y="212"/>
                  </a:lnTo>
                  <a:lnTo>
                    <a:pt x="264" y="210"/>
                  </a:lnTo>
                  <a:lnTo>
                    <a:pt x="266" y="209"/>
                  </a:lnTo>
                  <a:lnTo>
                    <a:pt x="268" y="207"/>
                  </a:lnTo>
                  <a:lnTo>
                    <a:pt x="270" y="206"/>
                  </a:lnTo>
                  <a:lnTo>
                    <a:pt x="272" y="204"/>
                  </a:lnTo>
                  <a:lnTo>
                    <a:pt x="274" y="202"/>
                  </a:lnTo>
                  <a:lnTo>
                    <a:pt x="276" y="200"/>
                  </a:lnTo>
                  <a:lnTo>
                    <a:pt x="278" y="197"/>
                  </a:lnTo>
                  <a:lnTo>
                    <a:pt x="280" y="195"/>
                  </a:lnTo>
                  <a:lnTo>
                    <a:pt x="282" y="192"/>
                  </a:lnTo>
                  <a:lnTo>
                    <a:pt x="284" y="188"/>
                  </a:lnTo>
                  <a:lnTo>
                    <a:pt x="286" y="185"/>
                  </a:lnTo>
                  <a:lnTo>
                    <a:pt x="288" y="180"/>
                  </a:lnTo>
                  <a:lnTo>
                    <a:pt x="290" y="176"/>
                  </a:lnTo>
                  <a:lnTo>
                    <a:pt x="292" y="170"/>
                  </a:lnTo>
                  <a:lnTo>
                    <a:pt x="294" y="164"/>
                  </a:lnTo>
                  <a:lnTo>
                    <a:pt x="296" y="156"/>
                  </a:lnTo>
                  <a:lnTo>
                    <a:pt x="298" y="147"/>
                  </a:lnTo>
                  <a:lnTo>
                    <a:pt x="300" y="136"/>
                  </a:lnTo>
                  <a:lnTo>
                    <a:pt x="302" y="123"/>
                  </a:lnTo>
                  <a:lnTo>
                    <a:pt x="303" y="115"/>
                  </a:lnTo>
                  <a:lnTo>
                    <a:pt x="304" y="106"/>
                  </a:lnTo>
                  <a:lnTo>
                    <a:pt x="305" y="95"/>
                  </a:lnTo>
                  <a:lnTo>
                    <a:pt x="306" y="83"/>
                  </a:lnTo>
                  <a:lnTo>
                    <a:pt x="306" y="76"/>
                  </a:lnTo>
                  <a:lnTo>
                    <a:pt x="307" y="69"/>
                  </a:lnTo>
                  <a:lnTo>
                    <a:pt x="307" y="61"/>
                  </a:lnTo>
                  <a:lnTo>
                    <a:pt x="308" y="52"/>
                  </a:lnTo>
                  <a:lnTo>
                    <a:pt x="308" y="43"/>
                  </a:lnTo>
                  <a:lnTo>
                    <a:pt x="309" y="32"/>
                  </a:lnTo>
                  <a:lnTo>
                    <a:pt x="309" y="20"/>
                  </a:lnTo>
                  <a:lnTo>
                    <a:pt x="310" y="7"/>
                  </a:lnTo>
                  <a:lnTo>
                    <a:pt x="310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35" name="Freeform 163"/>
            <p:cNvSpPr>
              <a:spLocks/>
            </p:cNvSpPr>
            <p:nvPr/>
          </p:nvSpPr>
          <p:spPr bwMode="auto">
            <a:xfrm>
              <a:off x="1574" y="3801"/>
              <a:ext cx="9" cy="354"/>
            </a:xfrm>
            <a:custGeom>
              <a:avLst/>
              <a:gdLst>
                <a:gd name="T0" fmla="*/ 9 w 2"/>
                <a:gd name="T1" fmla="*/ 0 h 59"/>
                <a:gd name="T2" fmla="*/ 9 w 2"/>
                <a:gd name="T3" fmla="*/ 36 h 59"/>
                <a:gd name="T4" fmla="*/ 9 w 2"/>
                <a:gd name="T5" fmla="*/ 72 h 59"/>
                <a:gd name="T6" fmla="*/ 5 w 2"/>
                <a:gd name="T7" fmla="*/ 114 h 59"/>
                <a:gd name="T8" fmla="*/ 5 w 2"/>
                <a:gd name="T9" fmla="*/ 156 h 59"/>
                <a:gd name="T10" fmla="*/ 5 w 2"/>
                <a:gd name="T11" fmla="*/ 198 h 59"/>
                <a:gd name="T12" fmla="*/ 5 w 2"/>
                <a:gd name="T13" fmla="*/ 246 h 59"/>
                <a:gd name="T14" fmla="*/ 0 w 2"/>
                <a:gd name="T15" fmla="*/ 300 h 59"/>
                <a:gd name="T16" fmla="*/ 0 w 2"/>
                <a:gd name="T17" fmla="*/ 354 h 5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59"/>
                <a:gd name="T29" fmla="*/ 2 w 2"/>
                <a:gd name="T30" fmla="*/ 59 h 5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59">
                  <a:moveTo>
                    <a:pt x="2" y="0"/>
                  </a:moveTo>
                  <a:lnTo>
                    <a:pt x="2" y="6"/>
                  </a:lnTo>
                  <a:lnTo>
                    <a:pt x="2" y="12"/>
                  </a:lnTo>
                  <a:lnTo>
                    <a:pt x="1" y="19"/>
                  </a:lnTo>
                  <a:lnTo>
                    <a:pt x="1" y="26"/>
                  </a:lnTo>
                  <a:lnTo>
                    <a:pt x="1" y="33"/>
                  </a:lnTo>
                  <a:lnTo>
                    <a:pt x="1" y="41"/>
                  </a:lnTo>
                  <a:lnTo>
                    <a:pt x="0" y="50"/>
                  </a:lnTo>
                  <a:lnTo>
                    <a:pt x="0" y="59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36" name="Freeform 164"/>
            <p:cNvSpPr>
              <a:spLocks/>
            </p:cNvSpPr>
            <p:nvPr/>
          </p:nvSpPr>
          <p:spPr bwMode="auto">
            <a:xfrm>
              <a:off x="1583" y="2559"/>
              <a:ext cx="1595" cy="1662"/>
            </a:xfrm>
            <a:custGeom>
              <a:avLst/>
              <a:gdLst>
                <a:gd name="T0" fmla="*/ 9 w 366"/>
                <a:gd name="T1" fmla="*/ 1056 h 277"/>
                <a:gd name="T2" fmla="*/ 17 w 366"/>
                <a:gd name="T3" fmla="*/ 876 h 277"/>
                <a:gd name="T4" fmla="*/ 26 w 366"/>
                <a:gd name="T5" fmla="*/ 750 h 277"/>
                <a:gd name="T6" fmla="*/ 35 w 366"/>
                <a:gd name="T7" fmla="*/ 648 h 277"/>
                <a:gd name="T8" fmla="*/ 44 w 366"/>
                <a:gd name="T9" fmla="*/ 570 h 277"/>
                <a:gd name="T10" fmla="*/ 52 w 366"/>
                <a:gd name="T11" fmla="*/ 504 h 277"/>
                <a:gd name="T12" fmla="*/ 61 w 366"/>
                <a:gd name="T13" fmla="*/ 456 h 277"/>
                <a:gd name="T14" fmla="*/ 70 w 366"/>
                <a:gd name="T15" fmla="*/ 396 h 277"/>
                <a:gd name="T16" fmla="*/ 83 w 366"/>
                <a:gd name="T17" fmla="*/ 342 h 277"/>
                <a:gd name="T18" fmla="*/ 105 w 366"/>
                <a:gd name="T19" fmla="*/ 288 h 277"/>
                <a:gd name="T20" fmla="*/ 122 w 366"/>
                <a:gd name="T21" fmla="*/ 240 h 277"/>
                <a:gd name="T22" fmla="*/ 153 w 366"/>
                <a:gd name="T23" fmla="*/ 192 h 277"/>
                <a:gd name="T24" fmla="*/ 183 w 366"/>
                <a:gd name="T25" fmla="*/ 150 h 277"/>
                <a:gd name="T26" fmla="*/ 209 w 366"/>
                <a:gd name="T27" fmla="*/ 126 h 277"/>
                <a:gd name="T28" fmla="*/ 253 w 366"/>
                <a:gd name="T29" fmla="*/ 90 h 277"/>
                <a:gd name="T30" fmla="*/ 301 w 366"/>
                <a:gd name="T31" fmla="*/ 72 h 277"/>
                <a:gd name="T32" fmla="*/ 344 w 366"/>
                <a:gd name="T33" fmla="*/ 54 h 277"/>
                <a:gd name="T34" fmla="*/ 388 w 366"/>
                <a:gd name="T35" fmla="*/ 36 h 277"/>
                <a:gd name="T36" fmla="*/ 431 w 366"/>
                <a:gd name="T37" fmla="*/ 30 h 277"/>
                <a:gd name="T38" fmla="*/ 475 w 366"/>
                <a:gd name="T39" fmla="*/ 18 h 277"/>
                <a:gd name="T40" fmla="*/ 519 w 366"/>
                <a:gd name="T41" fmla="*/ 12 h 277"/>
                <a:gd name="T42" fmla="*/ 562 w 366"/>
                <a:gd name="T43" fmla="*/ 6 h 277"/>
                <a:gd name="T44" fmla="*/ 606 w 366"/>
                <a:gd name="T45" fmla="*/ 6 h 277"/>
                <a:gd name="T46" fmla="*/ 654 w 366"/>
                <a:gd name="T47" fmla="*/ 0 h 277"/>
                <a:gd name="T48" fmla="*/ 697 w 366"/>
                <a:gd name="T49" fmla="*/ 0 h 277"/>
                <a:gd name="T50" fmla="*/ 741 w 366"/>
                <a:gd name="T51" fmla="*/ 0 h 277"/>
                <a:gd name="T52" fmla="*/ 784 w 366"/>
                <a:gd name="T53" fmla="*/ 0 h 277"/>
                <a:gd name="T54" fmla="*/ 828 w 366"/>
                <a:gd name="T55" fmla="*/ 0 h 277"/>
                <a:gd name="T56" fmla="*/ 872 w 366"/>
                <a:gd name="T57" fmla="*/ 0 h 277"/>
                <a:gd name="T58" fmla="*/ 915 w 366"/>
                <a:gd name="T59" fmla="*/ 0 h 277"/>
                <a:gd name="T60" fmla="*/ 959 w 366"/>
                <a:gd name="T61" fmla="*/ 0 h 277"/>
                <a:gd name="T62" fmla="*/ 1007 w 366"/>
                <a:gd name="T63" fmla="*/ 6 h 277"/>
                <a:gd name="T64" fmla="*/ 1050 w 366"/>
                <a:gd name="T65" fmla="*/ 12 h 277"/>
                <a:gd name="T66" fmla="*/ 1094 w 366"/>
                <a:gd name="T67" fmla="*/ 18 h 277"/>
                <a:gd name="T68" fmla="*/ 1137 w 366"/>
                <a:gd name="T69" fmla="*/ 24 h 277"/>
                <a:gd name="T70" fmla="*/ 1181 w 366"/>
                <a:gd name="T71" fmla="*/ 36 h 277"/>
                <a:gd name="T72" fmla="*/ 1225 w 366"/>
                <a:gd name="T73" fmla="*/ 48 h 277"/>
                <a:gd name="T74" fmla="*/ 1268 w 366"/>
                <a:gd name="T75" fmla="*/ 60 h 277"/>
                <a:gd name="T76" fmla="*/ 1312 w 366"/>
                <a:gd name="T77" fmla="*/ 84 h 277"/>
                <a:gd name="T78" fmla="*/ 1360 w 366"/>
                <a:gd name="T79" fmla="*/ 108 h 277"/>
                <a:gd name="T80" fmla="*/ 1403 w 366"/>
                <a:gd name="T81" fmla="*/ 150 h 277"/>
                <a:gd name="T82" fmla="*/ 1447 w 366"/>
                <a:gd name="T83" fmla="*/ 210 h 277"/>
                <a:gd name="T84" fmla="*/ 1490 w 366"/>
                <a:gd name="T85" fmla="*/ 306 h 277"/>
                <a:gd name="T86" fmla="*/ 1534 w 366"/>
                <a:gd name="T87" fmla="*/ 504 h 277"/>
                <a:gd name="T88" fmla="*/ 1560 w 366"/>
                <a:gd name="T89" fmla="*/ 762 h 277"/>
                <a:gd name="T90" fmla="*/ 1578 w 366"/>
                <a:gd name="T91" fmla="*/ 996 h 277"/>
                <a:gd name="T92" fmla="*/ 1586 w 366"/>
                <a:gd name="T93" fmla="*/ 1248 h 277"/>
                <a:gd name="T94" fmla="*/ 1591 w 366"/>
                <a:gd name="T95" fmla="*/ 1458 h 27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66"/>
                <a:gd name="T145" fmla="*/ 0 h 277"/>
                <a:gd name="T146" fmla="*/ 366 w 366"/>
                <a:gd name="T147" fmla="*/ 277 h 27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66" h="277">
                  <a:moveTo>
                    <a:pt x="0" y="207"/>
                  </a:moveTo>
                  <a:lnTo>
                    <a:pt x="1" y="195"/>
                  </a:lnTo>
                  <a:lnTo>
                    <a:pt x="1" y="185"/>
                  </a:lnTo>
                  <a:lnTo>
                    <a:pt x="2" y="176"/>
                  </a:lnTo>
                  <a:lnTo>
                    <a:pt x="2" y="168"/>
                  </a:lnTo>
                  <a:lnTo>
                    <a:pt x="3" y="160"/>
                  </a:lnTo>
                  <a:lnTo>
                    <a:pt x="3" y="153"/>
                  </a:lnTo>
                  <a:lnTo>
                    <a:pt x="4" y="146"/>
                  </a:lnTo>
                  <a:lnTo>
                    <a:pt x="4" y="140"/>
                  </a:lnTo>
                  <a:lnTo>
                    <a:pt x="5" y="135"/>
                  </a:lnTo>
                  <a:lnTo>
                    <a:pt x="5" y="130"/>
                  </a:lnTo>
                  <a:lnTo>
                    <a:pt x="6" y="125"/>
                  </a:lnTo>
                  <a:lnTo>
                    <a:pt x="6" y="120"/>
                  </a:lnTo>
                  <a:lnTo>
                    <a:pt x="7" y="116"/>
                  </a:lnTo>
                  <a:lnTo>
                    <a:pt x="7" y="112"/>
                  </a:lnTo>
                  <a:lnTo>
                    <a:pt x="8" y="108"/>
                  </a:lnTo>
                  <a:lnTo>
                    <a:pt x="8" y="104"/>
                  </a:lnTo>
                  <a:lnTo>
                    <a:pt x="9" y="101"/>
                  </a:lnTo>
                  <a:lnTo>
                    <a:pt x="9" y="98"/>
                  </a:lnTo>
                  <a:lnTo>
                    <a:pt x="10" y="95"/>
                  </a:lnTo>
                  <a:lnTo>
                    <a:pt x="10" y="92"/>
                  </a:lnTo>
                  <a:lnTo>
                    <a:pt x="11" y="89"/>
                  </a:lnTo>
                  <a:lnTo>
                    <a:pt x="11" y="87"/>
                  </a:lnTo>
                  <a:lnTo>
                    <a:pt x="12" y="84"/>
                  </a:lnTo>
                  <a:lnTo>
                    <a:pt x="12" y="82"/>
                  </a:lnTo>
                  <a:lnTo>
                    <a:pt x="13" y="80"/>
                  </a:lnTo>
                  <a:lnTo>
                    <a:pt x="13" y="78"/>
                  </a:lnTo>
                  <a:lnTo>
                    <a:pt x="14" y="76"/>
                  </a:lnTo>
                  <a:lnTo>
                    <a:pt x="14" y="74"/>
                  </a:lnTo>
                  <a:lnTo>
                    <a:pt x="15" y="71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7" y="63"/>
                  </a:lnTo>
                  <a:lnTo>
                    <a:pt x="18" y="61"/>
                  </a:lnTo>
                  <a:lnTo>
                    <a:pt x="19" y="59"/>
                  </a:lnTo>
                  <a:lnTo>
                    <a:pt x="19" y="57"/>
                  </a:lnTo>
                  <a:lnTo>
                    <a:pt x="20" y="55"/>
                  </a:lnTo>
                  <a:lnTo>
                    <a:pt x="21" y="53"/>
                  </a:lnTo>
                  <a:lnTo>
                    <a:pt x="22" y="50"/>
                  </a:lnTo>
                  <a:lnTo>
                    <a:pt x="24" y="48"/>
                  </a:lnTo>
                  <a:lnTo>
                    <a:pt x="25" y="46"/>
                  </a:lnTo>
                  <a:lnTo>
                    <a:pt x="26" y="44"/>
                  </a:lnTo>
                  <a:lnTo>
                    <a:pt x="27" y="42"/>
                  </a:lnTo>
                  <a:lnTo>
                    <a:pt x="28" y="40"/>
                  </a:lnTo>
                  <a:lnTo>
                    <a:pt x="30" y="38"/>
                  </a:lnTo>
                  <a:lnTo>
                    <a:pt x="31" y="36"/>
                  </a:lnTo>
                  <a:lnTo>
                    <a:pt x="33" y="34"/>
                  </a:lnTo>
                  <a:lnTo>
                    <a:pt x="35" y="32"/>
                  </a:lnTo>
                  <a:lnTo>
                    <a:pt x="37" y="30"/>
                  </a:lnTo>
                  <a:lnTo>
                    <a:pt x="38" y="28"/>
                  </a:lnTo>
                  <a:lnTo>
                    <a:pt x="40" y="27"/>
                  </a:lnTo>
                  <a:lnTo>
                    <a:pt x="42" y="25"/>
                  </a:lnTo>
                  <a:lnTo>
                    <a:pt x="43" y="24"/>
                  </a:lnTo>
                  <a:lnTo>
                    <a:pt x="45" y="23"/>
                  </a:lnTo>
                  <a:lnTo>
                    <a:pt x="47" y="22"/>
                  </a:lnTo>
                  <a:lnTo>
                    <a:pt x="48" y="21"/>
                  </a:lnTo>
                  <a:lnTo>
                    <a:pt x="51" y="19"/>
                  </a:lnTo>
                  <a:lnTo>
                    <a:pt x="53" y="18"/>
                  </a:lnTo>
                  <a:lnTo>
                    <a:pt x="56" y="17"/>
                  </a:lnTo>
                  <a:lnTo>
                    <a:pt x="58" y="15"/>
                  </a:lnTo>
                  <a:lnTo>
                    <a:pt x="61" y="14"/>
                  </a:lnTo>
                  <a:lnTo>
                    <a:pt x="64" y="13"/>
                  </a:lnTo>
                  <a:lnTo>
                    <a:pt x="66" y="12"/>
                  </a:lnTo>
                  <a:lnTo>
                    <a:pt x="69" y="12"/>
                  </a:lnTo>
                  <a:lnTo>
                    <a:pt x="71" y="11"/>
                  </a:lnTo>
                  <a:lnTo>
                    <a:pt x="74" y="10"/>
                  </a:lnTo>
                  <a:lnTo>
                    <a:pt x="76" y="9"/>
                  </a:lnTo>
                  <a:lnTo>
                    <a:pt x="79" y="9"/>
                  </a:lnTo>
                  <a:lnTo>
                    <a:pt x="81" y="8"/>
                  </a:lnTo>
                  <a:lnTo>
                    <a:pt x="84" y="7"/>
                  </a:lnTo>
                  <a:lnTo>
                    <a:pt x="86" y="7"/>
                  </a:lnTo>
                  <a:lnTo>
                    <a:pt x="89" y="6"/>
                  </a:lnTo>
                  <a:lnTo>
                    <a:pt x="91" y="6"/>
                  </a:lnTo>
                  <a:lnTo>
                    <a:pt x="94" y="5"/>
                  </a:lnTo>
                  <a:lnTo>
                    <a:pt x="96" y="5"/>
                  </a:lnTo>
                  <a:lnTo>
                    <a:pt x="99" y="5"/>
                  </a:lnTo>
                  <a:lnTo>
                    <a:pt x="102" y="4"/>
                  </a:lnTo>
                  <a:lnTo>
                    <a:pt x="104" y="4"/>
                  </a:lnTo>
                  <a:lnTo>
                    <a:pt x="107" y="4"/>
                  </a:lnTo>
                  <a:lnTo>
                    <a:pt x="109" y="3"/>
                  </a:lnTo>
                  <a:lnTo>
                    <a:pt x="112" y="3"/>
                  </a:lnTo>
                  <a:lnTo>
                    <a:pt x="114" y="3"/>
                  </a:lnTo>
                  <a:lnTo>
                    <a:pt x="117" y="2"/>
                  </a:lnTo>
                  <a:lnTo>
                    <a:pt x="119" y="2"/>
                  </a:lnTo>
                  <a:lnTo>
                    <a:pt x="122" y="2"/>
                  </a:lnTo>
                  <a:lnTo>
                    <a:pt x="124" y="2"/>
                  </a:lnTo>
                  <a:lnTo>
                    <a:pt x="127" y="2"/>
                  </a:lnTo>
                  <a:lnTo>
                    <a:pt x="129" y="1"/>
                  </a:lnTo>
                  <a:lnTo>
                    <a:pt x="132" y="1"/>
                  </a:lnTo>
                  <a:lnTo>
                    <a:pt x="134" y="1"/>
                  </a:lnTo>
                  <a:lnTo>
                    <a:pt x="137" y="1"/>
                  </a:lnTo>
                  <a:lnTo>
                    <a:pt x="139" y="1"/>
                  </a:lnTo>
                  <a:lnTo>
                    <a:pt x="142" y="1"/>
                  </a:lnTo>
                  <a:lnTo>
                    <a:pt x="145" y="0"/>
                  </a:lnTo>
                  <a:lnTo>
                    <a:pt x="147" y="0"/>
                  </a:lnTo>
                  <a:lnTo>
                    <a:pt x="150" y="0"/>
                  </a:lnTo>
                  <a:lnTo>
                    <a:pt x="152" y="0"/>
                  </a:lnTo>
                  <a:lnTo>
                    <a:pt x="155" y="0"/>
                  </a:lnTo>
                  <a:lnTo>
                    <a:pt x="157" y="0"/>
                  </a:lnTo>
                  <a:lnTo>
                    <a:pt x="160" y="0"/>
                  </a:lnTo>
                  <a:lnTo>
                    <a:pt x="162" y="0"/>
                  </a:lnTo>
                  <a:lnTo>
                    <a:pt x="165" y="0"/>
                  </a:lnTo>
                  <a:lnTo>
                    <a:pt x="167" y="0"/>
                  </a:lnTo>
                  <a:lnTo>
                    <a:pt x="170" y="0"/>
                  </a:lnTo>
                  <a:lnTo>
                    <a:pt x="172" y="0"/>
                  </a:lnTo>
                  <a:lnTo>
                    <a:pt x="175" y="0"/>
                  </a:lnTo>
                  <a:lnTo>
                    <a:pt x="177" y="0"/>
                  </a:lnTo>
                  <a:lnTo>
                    <a:pt x="180" y="0"/>
                  </a:lnTo>
                  <a:lnTo>
                    <a:pt x="183" y="0"/>
                  </a:lnTo>
                  <a:lnTo>
                    <a:pt x="185" y="0"/>
                  </a:lnTo>
                  <a:lnTo>
                    <a:pt x="188" y="0"/>
                  </a:lnTo>
                  <a:lnTo>
                    <a:pt x="190" y="0"/>
                  </a:lnTo>
                  <a:lnTo>
                    <a:pt x="193" y="0"/>
                  </a:lnTo>
                  <a:lnTo>
                    <a:pt x="195" y="0"/>
                  </a:lnTo>
                  <a:lnTo>
                    <a:pt x="198" y="0"/>
                  </a:lnTo>
                  <a:lnTo>
                    <a:pt x="200" y="0"/>
                  </a:lnTo>
                  <a:lnTo>
                    <a:pt x="203" y="0"/>
                  </a:lnTo>
                  <a:lnTo>
                    <a:pt x="205" y="0"/>
                  </a:lnTo>
                  <a:lnTo>
                    <a:pt x="208" y="0"/>
                  </a:lnTo>
                  <a:lnTo>
                    <a:pt x="210" y="0"/>
                  </a:lnTo>
                  <a:lnTo>
                    <a:pt x="213" y="0"/>
                  </a:lnTo>
                  <a:lnTo>
                    <a:pt x="215" y="0"/>
                  </a:lnTo>
                  <a:lnTo>
                    <a:pt x="218" y="0"/>
                  </a:lnTo>
                  <a:lnTo>
                    <a:pt x="220" y="0"/>
                  </a:lnTo>
                  <a:lnTo>
                    <a:pt x="223" y="1"/>
                  </a:lnTo>
                  <a:lnTo>
                    <a:pt x="226" y="1"/>
                  </a:lnTo>
                  <a:lnTo>
                    <a:pt x="228" y="1"/>
                  </a:lnTo>
                  <a:lnTo>
                    <a:pt x="231" y="1"/>
                  </a:lnTo>
                  <a:lnTo>
                    <a:pt x="233" y="1"/>
                  </a:lnTo>
                  <a:lnTo>
                    <a:pt x="236" y="1"/>
                  </a:lnTo>
                  <a:lnTo>
                    <a:pt x="238" y="2"/>
                  </a:lnTo>
                  <a:lnTo>
                    <a:pt x="241" y="2"/>
                  </a:lnTo>
                  <a:lnTo>
                    <a:pt x="243" y="2"/>
                  </a:lnTo>
                  <a:lnTo>
                    <a:pt x="246" y="2"/>
                  </a:lnTo>
                  <a:lnTo>
                    <a:pt x="248" y="3"/>
                  </a:lnTo>
                  <a:lnTo>
                    <a:pt x="251" y="3"/>
                  </a:lnTo>
                  <a:lnTo>
                    <a:pt x="253" y="3"/>
                  </a:lnTo>
                  <a:lnTo>
                    <a:pt x="256" y="3"/>
                  </a:lnTo>
                  <a:lnTo>
                    <a:pt x="258" y="4"/>
                  </a:lnTo>
                  <a:lnTo>
                    <a:pt x="261" y="4"/>
                  </a:lnTo>
                  <a:lnTo>
                    <a:pt x="264" y="4"/>
                  </a:lnTo>
                  <a:lnTo>
                    <a:pt x="266" y="5"/>
                  </a:lnTo>
                  <a:lnTo>
                    <a:pt x="269" y="5"/>
                  </a:lnTo>
                  <a:lnTo>
                    <a:pt x="271" y="6"/>
                  </a:lnTo>
                  <a:lnTo>
                    <a:pt x="274" y="6"/>
                  </a:lnTo>
                  <a:lnTo>
                    <a:pt x="276" y="7"/>
                  </a:lnTo>
                  <a:lnTo>
                    <a:pt x="279" y="7"/>
                  </a:lnTo>
                  <a:lnTo>
                    <a:pt x="281" y="8"/>
                  </a:lnTo>
                  <a:lnTo>
                    <a:pt x="284" y="8"/>
                  </a:lnTo>
                  <a:lnTo>
                    <a:pt x="286" y="9"/>
                  </a:lnTo>
                  <a:lnTo>
                    <a:pt x="289" y="10"/>
                  </a:lnTo>
                  <a:lnTo>
                    <a:pt x="291" y="10"/>
                  </a:lnTo>
                  <a:lnTo>
                    <a:pt x="294" y="11"/>
                  </a:lnTo>
                  <a:lnTo>
                    <a:pt x="296" y="12"/>
                  </a:lnTo>
                  <a:lnTo>
                    <a:pt x="299" y="13"/>
                  </a:lnTo>
                  <a:lnTo>
                    <a:pt x="301" y="14"/>
                  </a:lnTo>
                  <a:lnTo>
                    <a:pt x="304" y="15"/>
                  </a:lnTo>
                  <a:lnTo>
                    <a:pt x="307" y="16"/>
                  </a:lnTo>
                  <a:lnTo>
                    <a:pt x="309" y="17"/>
                  </a:lnTo>
                  <a:lnTo>
                    <a:pt x="312" y="18"/>
                  </a:lnTo>
                  <a:lnTo>
                    <a:pt x="314" y="20"/>
                  </a:lnTo>
                  <a:lnTo>
                    <a:pt x="317" y="21"/>
                  </a:lnTo>
                  <a:lnTo>
                    <a:pt x="319" y="23"/>
                  </a:lnTo>
                  <a:lnTo>
                    <a:pt x="322" y="25"/>
                  </a:lnTo>
                  <a:lnTo>
                    <a:pt x="324" y="27"/>
                  </a:lnTo>
                  <a:lnTo>
                    <a:pt x="327" y="29"/>
                  </a:lnTo>
                  <a:lnTo>
                    <a:pt x="329" y="32"/>
                  </a:lnTo>
                  <a:lnTo>
                    <a:pt x="332" y="35"/>
                  </a:lnTo>
                  <a:lnTo>
                    <a:pt x="334" y="38"/>
                  </a:lnTo>
                  <a:lnTo>
                    <a:pt x="337" y="42"/>
                  </a:lnTo>
                  <a:lnTo>
                    <a:pt x="339" y="46"/>
                  </a:lnTo>
                  <a:lnTo>
                    <a:pt x="342" y="51"/>
                  </a:lnTo>
                  <a:lnTo>
                    <a:pt x="345" y="57"/>
                  </a:lnTo>
                  <a:lnTo>
                    <a:pt x="347" y="64"/>
                  </a:lnTo>
                  <a:lnTo>
                    <a:pt x="350" y="73"/>
                  </a:lnTo>
                  <a:lnTo>
                    <a:pt x="352" y="84"/>
                  </a:lnTo>
                  <a:lnTo>
                    <a:pt x="355" y="97"/>
                  </a:lnTo>
                  <a:lnTo>
                    <a:pt x="356" y="106"/>
                  </a:lnTo>
                  <a:lnTo>
                    <a:pt x="357" y="115"/>
                  </a:lnTo>
                  <a:lnTo>
                    <a:pt x="358" y="127"/>
                  </a:lnTo>
                  <a:lnTo>
                    <a:pt x="360" y="140"/>
                  </a:lnTo>
                  <a:lnTo>
                    <a:pt x="360" y="148"/>
                  </a:lnTo>
                  <a:lnTo>
                    <a:pt x="361" y="156"/>
                  </a:lnTo>
                  <a:lnTo>
                    <a:pt x="362" y="166"/>
                  </a:lnTo>
                  <a:lnTo>
                    <a:pt x="362" y="176"/>
                  </a:lnTo>
                  <a:lnTo>
                    <a:pt x="363" y="188"/>
                  </a:lnTo>
                  <a:lnTo>
                    <a:pt x="364" y="201"/>
                  </a:lnTo>
                  <a:lnTo>
                    <a:pt x="364" y="208"/>
                  </a:lnTo>
                  <a:lnTo>
                    <a:pt x="364" y="216"/>
                  </a:lnTo>
                  <a:lnTo>
                    <a:pt x="364" y="225"/>
                  </a:lnTo>
                  <a:lnTo>
                    <a:pt x="365" y="234"/>
                  </a:lnTo>
                  <a:lnTo>
                    <a:pt x="365" y="243"/>
                  </a:lnTo>
                  <a:lnTo>
                    <a:pt x="365" y="254"/>
                  </a:lnTo>
                  <a:lnTo>
                    <a:pt x="366" y="265"/>
                  </a:lnTo>
                  <a:lnTo>
                    <a:pt x="366" y="277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37" name="Freeform 165"/>
            <p:cNvSpPr>
              <a:spLocks/>
            </p:cNvSpPr>
            <p:nvPr/>
          </p:nvSpPr>
          <p:spPr bwMode="auto">
            <a:xfrm>
              <a:off x="3248" y="921"/>
              <a:ext cx="9" cy="324"/>
            </a:xfrm>
            <a:custGeom>
              <a:avLst/>
              <a:gdLst>
                <a:gd name="T0" fmla="*/ 9 w 2"/>
                <a:gd name="T1" fmla="*/ 324 h 54"/>
                <a:gd name="T2" fmla="*/ 5 w 2"/>
                <a:gd name="T3" fmla="*/ 282 h 54"/>
                <a:gd name="T4" fmla="*/ 5 w 2"/>
                <a:gd name="T5" fmla="*/ 246 h 54"/>
                <a:gd name="T6" fmla="*/ 5 w 2"/>
                <a:gd name="T7" fmla="*/ 204 h 54"/>
                <a:gd name="T8" fmla="*/ 0 w 2"/>
                <a:gd name="T9" fmla="*/ 156 h 54"/>
                <a:gd name="T10" fmla="*/ 0 w 2"/>
                <a:gd name="T11" fmla="*/ 108 h 54"/>
                <a:gd name="T12" fmla="*/ 0 w 2"/>
                <a:gd name="T13" fmla="*/ 54 h 54"/>
                <a:gd name="T14" fmla="*/ 0 w 2"/>
                <a:gd name="T15" fmla="*/ 0 h 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"/>
                <a:gd name="T25" fmla="*/ 0 h 54"/>
                <a:gd name="T26" fmla="*/ 2 w 2"/>
                <a:gd name="T27" fmla="*/ 54 h 5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" h="54">
                  <a:moveTo>
                    <a:pt x="2" y="54"/>
                  </a:moveTo>
                  <a:lnTo>
                    <a:pt x="1" y="47"/>
                  </a:lnTo>
                  <a:lnTo>
                    <a:pt x="1" y="41"/>
                  </a:lnTo>
                  <a:lnTo>
                    <a:pt x="1" y="34"/>
                  </a:lnTo>
                  <a:lnTo>
                    <a:pt x="0" y="26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38" name="Freeform 166"/>
            <p:cNvSpPr>
              <a:spLocks/>
            </p:cNvSpPr>
            <p:nvPr/>
          </p:nvSpPr>
          <p:spPr bwMode="auto">
            <a:xfrm>
              <a:off x="3257" y="1245"/>
              <a:ext cx="1347" cy="1158"/>
            </a:xfrm>
            <a:custGeom>
              <a:avLst/>
              <a:gdLst>
                <a:gd name="T0" fmla="*/ 4 w 309"/>
                <a:gd name="T1" fmla="*/ 102 h 193"/>
                <a:gd name="T2" fmla="*/ 9 w 309"/>
                <a:gd name="T3" fmla="*/ 228 h 193"/>
                <a:gd name="T4" fmla="*/ 17 w 309"/>
                <a:gd name="T5" fmla="*/ 330 h 193"/>
                <a:gd name="T6" fmla="*/ 22 w 309"/>
                <a:gd name="T7" fmla="*/ 414 h 193"/>
                <a:gd name="T8" fmla="*/ 31 w 309"/>
                <a:gd name="T9" fmla="*/ 480 h 193"/>
                <a:gd name="T10" fmla="*/ 35 w 309"/>
                <a:gd name="T11" fmla="*/ 540 h 193"/>
                <a:gd name="T12" fmla="*/ 44 w 309"/>
                <a:gd name="T13" fmla="*/ 588 h 193"/>
                <a:gd name="T14" fmla="*/ 48 w 309"/>
                <a:gd name="T15" fmla="*/ 630 h 193"/>
                <a:gd name="T16" fmla="*/ 57 w 309"/>
                <a:gd name="T17" fmla="*/ 666 h 193"/>
                <a:gd name="T18" fmla="*/ 65 w 309"/>
                <a:gd name="T19" fmla="*/ 714 h 193"/>
                <a:gd name="T20" fmla="*/ 74 w 309"/>
                <a:gd name="T21" fmla="*/ 756 h 193"/>
                <a:gd name="T22" fmla="*/ 87 w 309"/>
                <a:gd name="T23" fmla="*/ 792 h 193"/>
                <a:gd name="T24" fmla="*/ 100 w 309"/>
                <a:gd name="T25" fmla="*/ 834 h 193"/>
                <a:gd name="T26" fmla="*/ 118 w 309"/>
                <a:gd name="T27" fmla="*/ 870 h 193"/>
                <a:gd name="T28" fmla="*/ 139 w 309"/>
                <a:gd name="T29" fmla="*/ 906 h 193"/>
                <a:gd name="T30" fmla="*/ 161 w 309"/>
                <a:gd name="T31" fmla="*/ 942 h 193"/>
                <a:gd name="T32" fmla="*/ 183 w 309"/>
                <a:gd name="T33" fmla="*/ 966 h 193"/>
                <a:gd name="T34" fmla="*/ 205 w 309"/>
                <a:gd name="T35" fmla="*/ 984 h 193"/>
                <a:gd name="T36" fmla="*/ 235 w 309"/>
                <a:gd name="T37" fmla="*/ 1008 h 193"/>
                <a:gd name="T38" fmla="*/ 270 w 309"/>
                <a:gd name="T39" fmla="*/ 1032 h 193"/>
                <a:gd name="T40" fmla="*/ 305 w 309"/>
                <a:gd name="T41" fmla="*/ 1044 h 193"/>
                <a:gd name="T42" fmla="*/ 336 w 309"/>
                <a:gd name="T43" fmla="*/ 1062 h 193"/>
                <a:gd name="T44" fmla="*/ 371 w 309"/>
                <a:gd name="T45" fmla="*/ 1074 h 193"/>
                <a:gd name="T46" fmla="*/ 401 w 309"/>
                <a:gd name="T47" fmla="*/ 1080 h 193"/>
                <a:gd name="T48" fmla="*/ 436 w 309"/>
                <a:gd name="T49" fmla="*/ 1086 h 193"/>
                <a:gd name="T50" fmla="*/ 471 w 309"/>
                <a:gd name="T51" fmla="*/ 1098 h 193"/>
                <a:gd name="T52" fmla="*/ 501 w 309"/>
                <a:gd name="T53" fmla="*/ 1104 h 193"/>
                <a:gd name="T54" fmla="*/ 536 w 309"/>
                <a:gd name="T55" fmla="*/ 1110 h 193"/>
                <a:gd name="T56" fmla="*/ 567 w 309"/>
                <a:gd name="T57" fmla="*/ 1110 h 193"/>
                <a:gd name="T58" fmla="*/ 602 w 309"/>
                <a:gd name="T59" fmla="*/ 1116 h 193"/>
                <a:gd name="T60" fmla="*/ 636 w 309"/>
                <a:gd name="T61" fmla="*/ 1122 h 193"/>
                <a:gd name="T62" fmla="*/ 667 w 309"/>
                <a:gd name="T63" fmla="*/ 1122 h 193"/>
                <a:gd name="T64" fmla="*/ 702 w 309"/>
                <a:gd name="T65" fmla="*/ 1128 h 193"/>
                <a:gd name="T66" fmla="*/ 732 w 309"/>
                <a:gd name="T67" fmla="*/ 1128 h 193"/>
                <a:gd name="T68" fmla="*/ 767 w 309"/>
                <a:gd name="T69" fmla="*/ 1134 h 193"/>
                <a:gd name="T70" fmla="*/ 802 w 309"/>
                <a:gd name="T71" fmla="*/ 1134 h 193"/>
                <a:gd name="T72" fmla="*/ 833 w 309"/>
                <a:gd name="T73" fmla="*/ 1134 h 193"/>
                <a:gd name="T74" fmla="*/ 867 w 309"/>
                <a:gd name="T75" fmla="*/ 1140 h 193"/>
                <a:gd name="T76" fmla="*/ 898 w 309"/>
                <a:gd name="T77" fmla="*/ 1140 h 193"/>
                <a:gd name="T78" fmla="*/ 933 w 309"/>
                <a:gd name="T79" fmla="*/ 1140 h 193"/>
                <a:gd name="T80" fmla="*/ 968 w 309"/>
                <a:gd name="T81" fmla="*/ 1146 h 193"/>
                <a:gd name="T82" fmla="*/ 998 w 309"/>
                <a:gd name="T83" fmla="*/ 1146 h 193"/>
                <a:gd name="T84" fmla="*/ 1033 w 309"/>
                <a:gd name="T85" fmla="*/ 1146 h 193"/>
                <a:gd name="T86" fmla="*/ 1064 w 309"/>
                <a:gd name="T87" fmla="*/ 1146 h 193"/>
                <a:gd name="T88" fmla="*/ 1099 w 309"/>
                <a:gd name="T89" fmla="*/ 1146 h 193"/>
                <a:gd name="T90" fmla="*/ 1133 w 309"/>
                <a:gd name="T91" fmla="*/ 1152 h 193"/>
                <a:gd name="T92" fmla="*/ 1164 w 309"/>
                <a:gd name="T93" fmla="*/ 1152 h 193"/>
                <a:gd name="T94" fmla="*/ 1199 w 309"/>
                <a:gd name="T95" fmla="*/ 1152 h 193"/>
                <a:gd name="T96" fmla="*/ 1229 w 309"/>
                <a:gd name="T97" fmla="*/ 1152 h 193"/>
                <a:gd name="T98" fmla="*/ 1264 w 309"/>
                <a:gd name="T99" fmla="*/ 1152 h 193"/>
                <a:gd name="T100" fmla="*/ 1295 w 309"/>
                <a:gd name="T101" fmla="*/ 1152 h 193"/>
                <a:gd name="T102" fmla="*/ 1330 w 309"/>
                <a:gd name="T103" fmla="*/ 1158 h 19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09"/>
                <a:gd name="T157" fmla="*/ 0 h 193"/>
                <a:gd name="T158" fmla="*/ 309 w 309"/>
                <a:gd name="T159" fmla="*/ 193 h 193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09" h="193">
                  <a:moveTo>
                    <a:pt x="0" y="0"/>
                  </a:moveTo>
                  <a:lnTo>
                    <a:pt x="0" y="9"/>
                  </a:lnTo>
                  <a:lnTo>
                    <a:pt x="1" y="17"/>
                  </a:lnTo>
                  <a:lnTo>
                    <a:pt x="1" y="25"/>
                  </a:lnTo>
                  <a:lnTo>
                    <a:pt x="2" y="32"/>
                  </a:lnTo>
                  <a:lnTo>
                    <a:pt x="2" y="38"/>
                  </a:lnTo>
                  <a:lnTo>
                    <a:pt x="3" y="45"/>
                  </a:lnTo>
                  <a:lnTo>
                    <a:pt x="3" y="50"/>
                  </a:lnTo>
                  <a:lnTo>
                    <a:pt x="4" y="55"/>
                  </a:lnTo>
                  <a:lnTo>
                    <a:pt x="4" y="60"/>
                  </a:lnTo>
                  <a:lnTo>
                    <a:pt x="5" y="65"/>
                  </a:lnTo>
                  <a:lnTo>
                    <a:pt x="5" y="69"/>
                  </a:lnTo>
                  <a:lnTo>
                    <a:pt x="6" y="73"/>
                  </a:lnTo>
                  <a:lnTo>
                    <a:pt x="6" y="77"/>
                  </a:lnTo>
                  <a:lnTo>
                    <a:pt x="7" y="80"/>
                  </a:lnTo>
                  <a:lnTo>
                    <a:pt x="7" y="84"/>
                  </a:lnTo>
                  <a:lnTo>
                    <a:pt x="8" y="87"/>
                  </a:lnTo>
                  <a:lnTo>
                    <a:pt x="8" y="90"/>
                  </a:lnTo>
                  <a:lnTo>
                    <a:pt x="9" y="93"/>
                  </a:lnTo>
                  <a:lnTo>
                    <a:pt x="9" y="95"/>
                  </a:lnTo>
                  <a:lnTo>
                    <a:pt x="10" y="98"/>
                  </a:lnTo>
                  <a:lnTo>
                    <a:pt x="10" y="101"/>
                  </a:lnTo>
                  <a:lnTo>
                    <a:pt x="11" y="103"/>
                  </a:lnTo>
                  <a:lnTo>
                    <a:pt x="11" y="105"/>
                  </a:lnTo>
                  <a:lnTo>
                    <a:pt x="12" y="107"/>
                  </a:lnTo>
                  <a:lnTo>
                    <a:pt x="12" y="109"/>
                  </a:lnTo>
                  <a:lnTo>
                    <a:pt x="13" y="111"/>
                  </a:lnTo>
                  <a:lnTo>
                    <a:pt x="14" y="114"/>
                  </a:lnTo>
                  <a:lnTo>
                    <a:pt x="14" y="117"/>
                  </a:lnTo>
                  <a:lnTo>
                    <a:pt x="15" y="119"/>
                  </a:lnTo>
                  <a:lnTo>
                    <a:pt x="16" y="121"/>
                  </a:lnTo>
                  <a:lnTo>
                    <a:pt x="17" y="124"/>
                  </a:lnTo>
                  <a:lnTo>
                    <a:pt x="17" y="126"/>
                  </a:lnTo>
                  <a:lnTo>
                    <a:pt x="18" y="128"/>
                  </a:lnTo>
                  <a:lnTo>
                    <a:pt x="19" y="129"/>
                  </a:lnTo>
                  <a:lnTo>
                    <a:pt x="20" y="132"/>
                  </a:lnTo>
                  <a:lnTo>
                    <a:pt x="21" y="135"/>
                  </a:lnTo>
                  <a:lnTo>
                    <a:pt x="22" y="137"/>
                  </a:lnTo>
                  <a:lnTo>
                    <a:pt x="23" y="139"/>
                  </a:lnTo>
                  <a:lnTo>
                    <a:pt x="24" y="141"/>
                  </a:lnTo>
                  <a:lnTo>
                    <a:pt x="26" y="143"/>
                  </a:lnTo>
                  <a:lnTo>
                    <a:pt x="27" y="145"/>
                  </a:lnTo>
                  <a:lnTo>
                    <a:pt x="28" y="147"/>
                  </a:lnTo>
                  <a:lnTo>
                    <a:pt x="30" y="149"/>
                  </a:lnTo>
                  <a:lnTo>
                    <a:pt x="32" y="151"/>
                  </a:lnTo>
                  <a:lnTo>
                    <a:pt x="33" y="153"/>
                  </a:lnTo>
                  <a:lnTo>
                    <a:pt x="35" y="155"/>
                  </a:lnTo>
                  <a:lnTo>
                    <a:pt x="37" y="157"/>
                  </a:lnTo>
                  <a:lnTo>
                    <a:pt x="38" y="158"/>
                  </a:lnTo>
                  <a:lnTo>
                    <a:pt x="40" y="159"/>
                  </a:lnTo>
                  <a:lnTo>
                    <a:pt x="42" y="161"/>
                  </a:lnTo>
                  <a:lnTo>
                    <a:pt x="44" y="162"/>
                  </a:lnTo>
                  <a:lnTo>
                    <a:pt x="45" y="163"/>
                  </a:lnTo>
                  <a:lnTo>
                    <a:pt x="47" y="164"/>
                  </a:lnTo>
                  <a:lnTo>
                    <a:pt x="49" y="166"/>
                  </a:lnTo>
                  <a:lnTo>
                    <a:pt x="52" y="167"/>
                  </a:lnTo>
                  <a:lnTo>
                    <a:pt x="54" y="168"/>
                  </a:lnTo>
                  <a:lnTo>
                    <a:pt x="57" y="170"/>
                  </a:lnTo>
                  <a:lnTo>
                    <a:pt x="60" y="171"/>
                  </a:lnTo>
                  <a:lnTo>
                    <a:pt x="62" y="172"/>
                  </a:lnTo>
                  <a:lnTo>
                    <a:pt x="65" y="173"/>
                  </a:lnTo>
                  <a:lnTo>
                    <a:pt x="67" y="174"/>
                  </a:lnTo>
                  <a:lnTo>
                    <a:pt x="70" y="174"/>
                  </a:lnTo>
                  <a:lnTo>
                    <a:pt x="72" y="175"/>
                  </a:lnTo>
                  <a:lnTo>
                    <a:pt x="75" y="176"/>
                  </a:lnTo>
                  <a:lnTo>
                    <a:pt x="77" y="177"/>
                  </a:lnTo>
                  <a:lnTo>
                    <a:pt x="80" y="177"/>
                  </a:lnTo>
                  <a:lnTo>
                    <a:pt x="82" y="178"/>
                  </a:lnTo>
                  <a:lnTo>
                    <a:pt x="85" y="179"/>
                  </a:lnTo>
                  <a:lnTo>
                    <a:pt x="87" y="179"/>
                  </a:lnTo>
                  <a:lnTo>
                    <a:pt x="90" y="180"/>
                  </a:lnTo>
                  <a:lnTo>
                    <a:pt x="92" y="180"/>
                  </a:lnTo>
                  <a:lnTo>
                    <a:pt x="95" y="181"/>
                  </a:lnTo>
                  <a:lnTo>
                    <a:pt x="98" y="181"/>
                  </a:lnTo>
                  <a:lnTo>
                    <a:pt x="100" y="181"/>
                  </a:lnTo>
                  <a:lnTo>
                    <a:pt x="103" y="182"/>
                  </a:lnTo>
                  <a:lnTo>
                    <a:pt x="105" y="182"/>
                  </a:lnTo>
                  <a:lnTo>
                    <a:pt x="108" y="183"/>
                  </a:lnTo>
                  <a:lnTo>
                    <a:pt x="110" y="183"/>
                  </a:lnTo>
                  <a:lnTo>
                    <a:pt x="113" y="183"/>
                  </a:lnTo>
                  <a:lnTo>
                    <a:pt x="115" y="184"/>
                  </a:lnTo>
                  <a:lnTo>
                    <a:pt x="118" y="184"/>
                  </a:lnTo>
                  <a:lnTo>
                    <a:pt x="120" y="184"/>
                  </a:lnTo>
                  <a:lnTo>
                    <a:pt x="123" y="185"/>
                  </a:lnTo>
                  <a:lnTo>
                    <a:pt x="125" y="185"/>
                  </a:lnTo>
                  <a:lnTo>
                    <a:pt x="128" y="185"/>
                  </a:lnTo>
                  <a:lnTo>
                    <a:pt x="130" y="185"/>
                  </a:lnTo>
                  <a:lnTo>
                    <a:pt x="133" y="186"/>
                  </a:lnTo>
                  <a:lnTo>
                    <a:pt x="135" y="186"/>
                  </a:lnTo>
                  <a:lnTo>
                    <a:pt x="138" y="186"/>
                  </a:lnTo>
                  <a:lnTo>
                    <a:pt x="141" y="186"/>
                  </a:lnTo>
                  <a:lnTo>
                    <a:pt x="143" y="186"/>
                  </a:lnTo>
                  <a:lnTo>
                    <a:pt x="146" y="187"/>
                  </a:lnTo>
                  <a:lnTo>
                    <a:pt x="148" y="187"/>
                  </a:lnTo>
                  <a:lnTo>
                    <a:pt x="151" y="187"/>
                  </a:lnTo>
                  <a:lnTo>
                    <a:pt x="153" y="187"/>
                  </a:lnTo>
                  <a:lnTo>
                    <a:pt x="156" y="187"/>
                  </a:lnTo>
                  <a:lnTo>
                    <a:pt x="158" y="188"/>
                  </a:lnTo>
                  <a:lnTo>
                    <a:pt x="161" y="188"/>
                  </a:lnTo>
                  <a:lnTo>
                    <a:pt x="163" y="188"/>
                  </a:lnTo>
                  <a:lnTo>
                    <a:pt x="166" y="188"/>
                  </a:lnTo>
                  <a:lnTo>
                    <a:pt x="168" y="188"/>
                  </a:lnTo>
                  <a:lnTo>
                    <a:pt x="171" y="188"/>
                  </a:lnTo>
                  <a:lnTo>
                    <a:pt x="173" y="189"/>
                  </a:lnTo>
                  <a:lnTo>
                    <a:pt x="176" y="189"/>
                  </a:lnTo>
                  <a:lnTo>
                    <a:pt x="179" y="189"/>
                  </a:lnTo>
                  <a:lnTo>
                    <a:pt x="181" y="189"/>
                  </a:lnTo>
                  <a:lnTo>
                    <a:pt x="184" y="189"/>
                  </a:lnTo>
                  <a:lnTo>
                    <a:pt x="186" y="189"/>
                  </a:lnTo>
                  <a:lnTo>
                    <a:pt x="189" y="189"/>
                  </a:lnTo>
                  <a:lnTo>
                    <a:pt x="191" y="189"/>
                  </a:lnTo>
                  <a:lnTo>
                    <a:pt x="194" y="190"/>
                  </a:lnTo>
                  <a:lnTo>
                    <a:pt x="196" y="190"/>
                  </a:lnTo>
                  <a:lnTo>
                    <a:pt x="199" y="190"/>
                  </a:lnTo>
                  <a:lnTo>
                    <a:pt x="201" y="190"/>
                  </a:lnTo>
                  <a:lnTo>
                    <a:pt x="204" y="190"/>
                  </a:lnTo>
                  <a:lnTo>
                    <a:pt x="206" y="190"/>
                  </a:lnTo>
                  <a:lnTo>
                    <a:pt x="209" y="190"/>
                  </a:lnTo>
                  <a:lnTo>
                    <a:pt x="211" y="190"/>
                  </a:lnTo>
                  <a:lnTo>
                    <a:pt x="214" y="190"/>
                  </a:lnTo>
                  <a:lnTo>
                    <a:pt x="216" y="190"/>
                  </a:lnTo>
                  <a:lnTo>
                    <a:pt x="219" y="191"/>
                  </a:lnTo>
                  <a:lnTo>
                    <a:pt x="222" y="191"/>
                  </a:lnTo>
                  <a:lnTo>
                    <a:pt x="224" y="191"/>
                  </a:lnTo>
                  <a:lnTo>
                    <a:pt x="227" y="191"/>
                  </a:lnTo>
                  <a:lnTo>
                    <a:pt x="229" y="191"/>
                  </a:lnTo>
                  <a:lnTo>
                    <a:pt x="232" y="191"/>
                  </a:lnTo>
                  <a:lnTo>
                    <a:pt x="234" y="191"/>
                  </a:lnTo>
                  <a:lnTo>
                    <a:pt x="237" y="191"/>
                  </a:lnTo>
                  <a:lnTo>
                    <a:pt x="239" y="191"/>
                  </a:lnTo>
                  <a:lnTo>
                    <a:pt x="242" y="191"/>
                  </a:lnTo>
                  <a:lnTo>
                    <a:pt x="244" y="191"/>
                  </a:lnTo>
                  <a:lnTo>
                    <a:pt x="247" y="191"/>
                  </a:lnTo>
                  <a:lnTo>
                    <a:pt x="249" y="191"/>
                  </a:lnTo>
                  <a:lnTo>
                    <a:pt x="252" y="191"/>
                  </a:lnTo>
                  <a:lnTo>
                    <a:pt x="254" y="192"/>
                  </a:lnTo>
                  <a:lnTo>
                    <a:pt x="257" y="192"/>
                  </a:lnTo>
                  <a:lnTo>
                    <a:pt x="260" y="192"/>
                  </a:lnTo>
                  <a:lnTo>
                    <a:pt x="262" y="192"/>
                  </a:lnTo>
                  <a:lnTo>
                    <a:pt x="265" y="192"/>
                  </a:lnTo>
                  <a:lnTo>
                    <a:pt x="267" y="192"/>
                  </a:lnTo>
                  <a:lnTo>
                    <a:pt x="270" y="192"/>
                  </a:lnTo>
                  <a:lnTo>
                    <a:pt x="272" y="192"/>
                  </a:lnTo>
                  <a:lnTo>
                    <a:pt x="275" y="192"/>
                  </a:lnTo>
                  <a:lnTo>
                    <a:pt x="277" y="192"/>
                  </a:lnTo>
                  <a:lnTo>
                    <a:pt x="280" y="192"/>
                  </a:lnTo>
                  <a:lnTo>
                    <a:pt x="282" y="192"/>
                  </a:lnTo>
                  <a:lnTo>
                    <a:pt x="285" y="192"/>
                  </a:lnTo>
                  <a:lnTo>
                    <a:pt x="287" y="192"/>
                  </a:lnTo>
                  <a:lnTo>
                    <a:pt x="290" y="192"/>
                  </a:lnTo>
                  <a:lnTo>
                    <a:pt x="292" y="192"/>
                  </a:lnTo>
                  <a:lnTo>
                    <a:pt x="295" y="192"/>
                  </a:lnTo>
                  <a:lnTo>
                    <a:pt x="297" y="192"/>
                  </a:lnTo>
                  <a:lnTo>
                    <a:pt x="300" y="193"/>
                  </a:lnTo>
                  <a:lnTo>
                    <a:pt x="303" y="193"/>
                  </a:lnTo>
                  <a:lnTo>
                    <a:pt x="305" y="193"/>
                  </a:lnTo>
                  <a:lnTo>
                    <a:pt x="308" y="193"/>
                  </a:lnTo>
                  <a:lnTo>
                    <a:pt x="309" y="193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439" name="Rectangle 167"/>
            <p:cNvSpPr>
              <a:spLocks noChangeArrowheads="1"/>
            </p:cNvSpPr>
            <p:nvPr/>
          </p:nvSpPr>
          <p:spPr bwMode="auto">
            <a:xfrm>
              <a:off x="148" y="951"/>
              <a:ext cx="4456" cy="3210"/>
            </a:xfrm>
            <a:prstGeom prst="rect">
              <a:avLst/>
            </a:prstGeom>
            <a:noFill/>
            <a:ln w="9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cxnSp>
        <p:nvCxnSpPr>
          <p:cNvPr id="332" name="Straight Connector 331"/>
          <p:cNvCxnSpPr/>
          <p:nvPr/>
        </p:nvCxnSpPr>
        <p:spPr>
          <a:xfrm rot="16200000" flipV="1">
            <a:off x="1398589" y="4003676"/>
            <a:ext cx="5159375" cy="9525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 flipV="1">
            <a:off x="1760539" y="3846514"/>
            <a:ext cx="7094537" cy="15875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4" name="Object 472"/>
          <p:cNvGraphicFramePr>
            <a:graphicFrameLocks noChangeAspect="1"/>
          </p:cNvGraphicFramePr>
          <p:nvPr/>
        </p:nvGraphicFramePr>
        <p:xfrm>
          <a:off x="3544889" y="1055689"/>
          <a:ext cx="1108075" cy="42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69696" imgH="177723" progId="Equation.DSMT4">
                  <p:embed/>
                </p:oleObj>
              </mc:Choice>
              <mc:Fallback>
                <p:oleObj name="Equation" r:id="rId3" imgW="469696" imgH="177723" progId="Equation.DSMT4">
                  <p:embed/>
                  <p:pic>
                    <p:nvPicPr>
                      <p:cNvPr id="334" name="Object 4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4889" y="1055689"/>
                        <a:ext cx="1108075" cy="420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" name="Object 473"/>
          <p:cNvGraphicFramePr>
            <a:graphicFrameLocks noChangeAspect="1"/>
          </p:cNvGraphicFramePr>
          <p:nvPr/>
        </p:nvGraphicFramePr>
        <p:xfrm>
          <a:off x="4298950" y="3475038"/>
          <a:ext cx="731838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55292" imgH="203024" progId="Equation.DSMT4">
                  <p:embed/>
                </p:oleObj>
              </mc:Choice>
              <mc:Fallback>
                <p:oleObj name="Equation" r:id="rId5" imgW="355292" imgH="203024" progId="Equation.DSMT4">
                  <p:embed/>
                  <p:pic>
                    <p:nvPicPr>
                      <p:cNvPr id="335" name="Object 4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8950" y="3475038"/>
                        <a:ext cx="731838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36" name="Straight Connector 335"/>
          <p:cNvCxnSpPr/>
          <p:nvPr/>
        </p:nvCxnSpPr>
        <p:spPr>
          <a:xfrm rot="16200000" flipV="1">
            <a:off x="4041776" y="4046539"/>
            <a:ext cx="5159375" cy="9525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146" name="Object 472"/>
          <p:cNvGraphicFramePr>
            <a:graphicFrameLocks noChangeAspect="1"/>
          </p:cNvGraphicFramePr>
          <p:nvPr/>
        </p:nvGraphicFramePr>
        <p:xfrm>
          <a:off x="6346826" y="1081089"/>
          <a:ext cx="80486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68140" imgH="177723" progId="Equation.DSMT4">
                  <p:embed/>
                </p:oleObj>
              </mc:Choice>
              <mc:Fallback>
                <p:oleObj name="Equation" r:id="rId7" imgW="368140" imgH="177723" progId="Equation.DSMT4">
                  <p:embed/>
                  <p:pic>
                    <p:nvPicPr>
                      <p:cNvPr id="6146" name="Object 4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6826" y="1081089"/>
                        <a:ext cx="804863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2"/>
          <p:cNvGraphicFramePr>
            <a:graphicFrameLocks noChangeAspect="1"/>
          </p:cNvGraphicFramePr>
          <p:nvPr/>
        </p:nvGraphicFramePr>
        <p:xfrm>
          <a:off x="8843964" y="266701"/>
          <a:ext cx="1571625" cy="98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710891" imgH="444307" progId="Equation.DSMT4">
                  <p:embed/>
                </p:oleObj>
              </mc:Choice>
              <mc:Fallback>
                <p:oleObj name="Equation" r:id="rId9" imgW="710891" imgH="444307" progId="Equation.DSMT4">
                  <p:embed/>
                  <p:pic>
                    <p:nvPicPr>
                      <p:cNvPr id="1024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3964" y="266701"/>
                        <a:ext cx="1571625" cy="982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1" name="Object 172"/>
          <p:cNvGraphicFramePr>
            <a:graphicFrameLocks noChangeAspect="1"/>
          </p:cNvGraphicFramePr>
          <p:nvPr/>
        </p:nvGraphicFramePr>
        <p:xfrm>
          <a:off x="8848726" y="1565275"/>
          <a:ext cx="75247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80835" imgH="393529" progId="Equation.DSMT4">
                  <p:embed/>
                </p:oleObj>
              </mc:Choice>
              <mc:Fallback>
                <p:oleObj name="Equation" r:id="rId11" imgW="380835" imgH="393529" progId="Equation.DSMT4">
                  <p:embed/>
                  <p:pic>
                    <p:nvPicPr>
                      <p:cNvPr id="341" name="Object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8726" y="1565275"/>
                        <a:ext cx="752475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37" name="Object 173"/>
          <p:cNvGraphicFramePr>
            <a:graphicFrameLocks noChangeAspect="1"/>
          </p:cNvGraphicFramePr>
          <p:nvPr/>
        </p:nvGraphicFramePr>
        <p:xfrm>
          <a:off x="8883650" y="2632075"/>
          <a:ext cx="92710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69696" imgH="393529" progId="Equation.DSMT4">
                  <p:embed/>
                </p:oleObj>
              </mc:Choice>
              <mc:Fallback>
                <p:oleObj name="Equation" r:id="rId13" imgW="469696" imgH="393529" progId="Equation.DSMT4">
                  <p:embed/>
                  <p:pic>
                    <p:nvPicPr>
                      <p:cNvPr id="62637" name="Object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3650" y="2632075"/>
                        <a:ext cx="927100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38" name="Object 174"/>
          <p:cNvGraphicFramePr>
            <a:graphicFrameLocks noChangeAspect="1"/>
          </p:cNvGraphicFramePr>
          <p:nvPr/>
        </p:nvGraphicFramePr>
        <p:xfrm>
          <a:off x="8909050" y="3746500"/>
          <a:ext cx="92710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469696" imgH="393529" progId="Equation.DSMT4">
                  <p:embed/>
                </p:oleObj>
              </mc:Choice>
              <mc:Fallback>
                <p:oleObj name="Equation" r:id="rId15" imgW="469696" imgH="393529" progId="Equation.DSMT4">
                  <p:embed/>
                  <p:pic>
                    <p:nvPicPr>
                      <p:cNvPr id="62638" name="Object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09050" y="3746500"/>
                        <a:ext cx="927100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39" name="Object 175"/>
          <p:cNvGraphicFramePr>
            <a:graphicFrameLocks noChangeAspect="1"/>
          </p:cNvGraphicFramePr>
          <p:nvPr/>
        </p:nvGraphicFramePr>
        <p:xfrm>
          <a:off x="8882064" y="4765675"/>
          <a:ext cx="75247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80835" imgH="393529" progId="Equation.DSMT4">
                  <p:embed/>
                </p:oleObj>
              </mc:Choice>
              <mc:Fallback>
                <p:oleObj name="Equation" r:id="rId17" imgW="380835" imgH="393529" progId="Equation.DSMT4">
                  <p:embed/>
                  <p:pic>
                    <p:nvPicPr>
                      <p:cNvPr id="62639" name="Object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2064" y="4765675"/>
                        <a:ext cx="752475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5" name="Object 176"/>
          <p:cNvGraphicFramePr>
            <a:graphicFrameLocks noChangeAspect="1"/>
          </p:cNvGraphicFramePr>
          <p:nvPr/>
        </p:nvGraphicFramePr>
        <p:xfrm>
          <a:off x="9359901" y="1966914"/>
          <a:ext cx="27781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26725" imgH="177415" progId="Equation.DSMT4">
                  <p:embed/>
                </p:oleObj>
              </mc:Choice>
              <mc:Fallback>
                <p:oleObj name="Equation" r:id="rId19" imgW="126725" imgH="177415" progId="Equation.DSMT4">
                  <p:embed/>
                  <p:pic>
                    <p:nvPicPr>
                      <p:cNvPr id="345" name="Object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9901" y="1966914"/>
                        <a:ext cx="277813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41" name="Object 177"/>
          <p:cNvGraphicFramePr>
            <a:graphicFrameLocks noChangeAspect="1"/>
          </p:cNvGraphicFramePr>
          <p:nvPr/>
        </p:nvGraphicFramePr>
        <p:xfrm>
          <a:off x="9401176" y="3001964"/>
          <a:ext cx="72231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29914" imgH="177646" progId="Equation.DSMT4">
                  <p:embed/>
                </p:oleObj>
              </mc:Choice>
              <mc:Fallback>
                <p:oleObj name="Equation" r:id="rId21" imgW="329914" imgH="177646" progId="Equation.DSMT4">
                  <p:embed/>
                  <p:pic>
                    <p:nvPicPr>
                      <p:cNvPr id="62641" name="Object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1176" y="3001964"/>
                        <a:ext cx="722313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42" name="Object 178"/>
          <p:cNvGraphicFramePr>
            <a:graphicFrameLocks noChangeAspect="1"/>
          </p:cNvGraphicFramePr>
          <p:nvPr/>
        </p:nvGraphicFramePr>
        <p:xfrm>
          <a:off x="8877301" y="5848350"/>
          <a:ext cx="75247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80835" imgH="393529" progId="Equation.DSMT4">
                  <p:embed/>
                </p:oleObj>
              </mc:Choice>
              <mc:Fallback>
                <p:oleObj name="Equation" r:id="rId23" imgW="380835" imgH="393529" progId="Equation.DSMT4">
                  <p:embed/>
                  <p:pic>
                    <p:nvPicPr>
                      <p:cNvPr id="62642" name="Object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7301" y="5848350"/>
                        <a:ext cx="752475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43" name="Object 179"/>
          <p:cNvGraphicFramePr>
            <a:graphicFrameLocks noChangeAspect="1"/>
          </p:cNvGraphicFramePr>
          <p:nvPr/>
        </p:nvGraphicFramePr>
        <p:xfrm>
          <a:off x="9428163" y="5110164"/>
          <a:ext cx="722312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29914" imgH="177646" progId="Equation.DSMT4">
                  <p:embed/>
                </p:oleObj>
              </mc:Choice>
              <mc:Fallback>
                <p:oleObj name="Equation" r:id="rId25" imgW="329914" imgH="177646" progId="Equation.DSMT4">
                  <p:embed/>
                  <p:pic>
                    <p:nvPicPr>
                      <p:cNvPr id="62643" name="Object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8163" y="5110164"/>
                        <a:ext cx="722312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44" name="Object 180"/>
          <p:cNvGraphicFramePr>
            <a:graphicFrameLocks noChangeAspect="1"/>
          </p:cNvGraphicFramePr>
          <p:nvPr/>
        </p:nvGraphicFramePr>
        <p:xfrm>
          <a:off x="9426575" y="4084639"/>
          <a:ext cx="69373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317087" imgH="177569" progId="Equation.DSMT4">
                  <p:embed/>
                </p:oleObj>
              </mc:Choice>
              <mc:Fallback>
                <p:oleObj name="Equation" r:id="rId26" imgW="317087" imgH="177569" progId="Equation.DSMT4">
                  <p:embed/>
                  <p:pic>
                    <p:nvPicPr>
                      <p:cNvPr id="62644" name="Object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6575" y="4084639"/>
                        <a:ext cx="693738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45" name="Object 181"/>
          <p:cNvGraphicFramePr>
            <a:graphicFrameLocks noChangeAspect="1"/>
          </p:cNvGraphicFramePr>
          <p:nvPr/>
        </p:nvGraphicFramePr>
        <p:xfrm>
          <a:off x="9405939" y="6176964"/>
          <a:ext cx="69373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317087" imgH="177569" progId="Equation.DSMT4">
                  <p:embed/>
                </p:oleObj>
              </mc:Choice>
              <mc:Fallback>
                <p:oleObj name="Equation" r:id="rId28" imgW="317087" imgH="177569" progId="Equation.DSMT4">
                  <p:embed/>
                  <p:pic>
                    <p:nvPicPr>
                      <p:cNvPr id="62645" name="Object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5939" y="6176964"/>
                        <a:ext cx="693737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1" name="Oval 350"/>
          <p:cNvSpPr/>
          <p:nvPr/>
        </p:nvSpPr>
        <p:spPr>
          <a:xfrm>
            <a:off x="5248275" y="4011613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52" name="Oval 351"/>
          <p:cNvSpPr/>
          <p:nvPr/>
        </p:nvSpPr>
        <p:spPr>
          <a:xfrm>
            <a:off x="3492500" y="3517900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53" name="Oval 352"/>
          <p:cNvSpPr/>
          <p:nvPr/>
        </p:nvSpPr>
        <p:spPr>
          <a:xfrm>
            <a:off x="2605088" y="3717925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54" name="Oval 353"/>
          <p:cNvSpPr/>
          <p:nvPr/>
        </p:nvSpPr>
        <p:spPr>
          <a:xfrm>
            <a:off x="7013575" y="3524250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55" name="Oval 354"/>
          <p:cNvSpPr/>
          <p:nvPr/>
        </p:nvSpPr>
        <p:spPr>
          <a:xfrm>
            <a:off x="7923213" y="3722688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graphicFrame>
        <p:nvGraphicFramePr>
          <p:cNvPr id="62656" name="Object 192"/>
          <p:cNvGraphicFramePr>
            <a:graphicFrameLocks noChangeAspect="1"/>
          </p:cNvGraphicFramePr>
          <p:nvPr/>
        </p:nvGraphicFramePr>
        <p:xfrm>
          <a:off x="8843964" y="1576389"/>
          <a:ext cx="752475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380835" imgH="393529" progId="Equation.DSMT4">
                  <p:embed/>
                </p:oleObj>
              </mc:Choice>
              <mc:Fallback>
                <p:oleObj name="Equation" r:id="rId29" imgW="380835" imgH="393529" progId="Equation.DSMT4">
                  <p:embed/>
                  <p:pic>
                    <p:nvPicPr>
                      <p:cNvPr id="62656" name="Object 1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3964" y="1576389"/>
                        <a:ext cx="752475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57" name="Object 193"/>
          <p:cNvGraphicFramePr>
            <a:graphicFrameLocks noChangeAspect="1"/>
          </p:cNvGraphicFramePr>
          <p:nvPr/>
        </p:nvGraphicFramePr>
        <p:xfrm>
          <a:off x="8878888" y="2643189"/>
          <a:ext cx="927100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469696" imgH="393529" progId="Equation.DSMT4">
                  <p:embed/>
                </p:oleObj>
              </mc:Choice>
              <mc:Fallback>
                <p:oleObj name="Equation" r:id="rId31" imgW="469696" imgH="393529" progId="Equation.DSMT4">
                  <p:embed/>
                  <p:pic>
                    <p:nvPicPr>
                      <p:cNvPr id="62657" name="Object 1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8888" y="2643189"/>
                        <a:ext cx="927100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58" name="Object 194"/>
          <p:cNvGraphicFramePr>
            <a:graphicFrameLocks noChangeAspect="1"/>
          </p:cNvGraphicFramePr>
          <p:nvPr/>
        </p:nvGraphicFramePr>
        <p:xfrm>
          <a:off x="8778876" y="3757614"/>
          <a:ext cx="1177925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596641" imgH="393529" progId="Equation.DSMT4">
                  <p:embed/>
                </p:oleObj>
              </mc:Choice>
              <mc:Fallback>
                <p:oleObj name="Equation" r:id="rId33" imgW="596641" imgH="393529" progId="Equation.DSMT4">
                  <p:embed/>
                  <p:pic>
                    <p:nvPicPr>
                      <p:cNvPr id="62658" name="Object 1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78876" y="3757614"/>
                        <a:ext cx="1177925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59" name="Object 195"/>
          <p:cNvGraphicFramePr>
            <a:graphicFrameLocks noChangeAspect="1"/>
          </p:cNvGraphicFramePr>
          <p:nvPr/>
        </p:nvGraphicFramePr>
        <p:xfrm>
          <a:off x="8764589" y="4776789"/>
          <a:ext cx="979487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495085" imgH="393529" progId="Equation.DSMT4">
                  <p:embed/>
                </p:oleObj>
              </mc:Choice>
              <mc:Fallback>
                <p:oleObj name="Equation" r:id="rId35" imgW="495085" imgH="393529" progId="Equation.DSMT4">
                  <p:embed/>
                  <p:pic>
                    <p:nvPicPr>
                      <p:cNvPr id="62659" name="Object 1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4589" y="4776789"/>
                        <a:ext cx="979487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60" name="Object 196"/>
          <p:cNvGraphicFramePr>
            <a:graphicFrameLocks noChangeAspect="1"/>
          </p:cNvGraphicFramePr>
          <p:nvPr/>
        </p:nvGraphicFramePr>
        <p:xfrm>
          <a:off x="9309100" y="1930401"/>
          <a:ext cx="7508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342603" imgH="177646" progId="Equation.DSMT4">
                  <p:embed/>
                </p:oleObj>
              </mc:Choice>
              <mc:Fallback>
                <p:oleObj name="Equation" r:id="rId37" imgW="342603" imgH="177646" progId="Equation.DSMT4">
                  <p:embed/>
                  <p:pic>
                    <p:nvPicPr>
                      <p:cNvPr id="62660" name="Object 1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9100" y="1930401"/>
                        <a:ext cx="750888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61" name="Object 197"/>
          <p:cNvGraphicFramePr>
            <a:graphicFrameLocks noChangeAspect="1"/>
          </p:cNvGraphicFramePr>
          <p:nvPr/>
        </p:nvGraphicFramePr>
        <p:xfrm>
          <a:off x="9383713" y="3013076"/>
          <a:ext cx="74930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342603" imgH="177646" progId="Equation.DSMT4">
                  <p:embed/>
                </p:oleObj>
              </mc:Choice>
              <mc:Fallback>
                <p:oleObj name="Equation" r:id="rId39" imgW="342603" imgH="177646" progId="Equation.DSMT4">
                  <p:embed/>
                  <p:pic>
                    <p:nvPicPr>
                      <p:cNvPr id="62661" name="Object 1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3713" y="3013076"/>
                        <a:ext cx="74930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63" name="Object 199"/>
          <p:cNvGraphicFramePr>
            <a:graphicFrameLocks noChangeAspect="1"/>
          </p:cNvGraphicFramePr>
          <p:nvPr/>
        </p:nvGraphicFramePr>
        <p:xfrm>
          <a:off x="9423401" y="5121276"/>
          <a:ext cx="72231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329914" imgH="177646" progId="Equation.DSMT4">
                  <p:embed/>
                </p:oleObj>
              </mc:Choice>
              <mc:Fallback>
                <p:oleObj name="Equation" r:id="rId41" imgW="329914" imgH="177646" progId="Equation.DSMT4">
                  <p:embed/>
                  <p:pic>
                    <p:nvPicPr>
                      <p:cNvPr id="62663" name="Object 1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23401" y="5121276"/>
                        <a:ext cx="722313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664" name="Object 200"/>
          <p:cNvGraphicFramePr>
            <a:graphicFrameLocks noChangeAspect="1"/>
          </p:cNvGraphicFramePr>
          <p:nvPr/>
        </p:nvGraphicFramePr>
        <p:xfrm>
          <a:off x="9409114" y="4095751"/>
          <a:ext cx="720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329914" imgH="177646" progId="Equation.DSMT4">
                  <p:embed/>
                </p:oleObj>
              </mc:Choice>
              <mc:Fallback>
                <p:oleObj name="Equation" r:id="rId43" imgW="329914" imgH="177646" progId="Equation.DSMT4">
                  <p:embed/>
                  <p:pic>
                    <p:nvPicPr>
                      <p:cNvPr id="62664" name="Object 2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9114" y="4095751"/>
                        <a:ext cx="7207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6" name="Oval 375"/>
          <p:cNvSpPr/>
          <p:nvPr/>
        </p:nvSpPr>
        <p:spPr>
          <a:xfrm>
            <a:off x="6142038" y="4195763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77" name="Oval 376"/>
          <p:cNvSpPr/>
          <p:nvPr/>
        </p:nvSpPr>
        <p:spPr>
          <a:xfrm>
            <a:off x="4386263" y="4181475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78" name="Oval 377"/>
          <p:cNvSpPr/>
          <p:nvPr/>
        </p:nvSpPr>
        <p:spPr>
          <a:xfrm>
            <a:off x="3813175" y="2293938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379" name="Oval 378"/>
          <p:cNvSpPr/>
          <p:nvPr/>
        </p:nvSpPr>
        <p:spPr>
          <a:xfrm>
            <a:off x="6662738" y="2305050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107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2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2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2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2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62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6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62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62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 nodeType="clickPar">
                      <p:stCondLst>
                        <p:cond delay="indefinite"/>
                      </p:stCondLst>
                      <p:childTnLst>
                        <p:par>
                          <p:cTn id="1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2" dur="5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5" dur="500"/>
                                        <p:tgtEl>
                                          <p:spTgt spid="62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8" dur="500"/>
                                        <p:tgtEl>
                                          <p:spTgt spid="62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1" dur="500"/>
                                        <p:tgtEl>
                                          <p:spTgt spid="62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4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7" dur="500"/>
                                        <p:tgtEl>
                                          <p:spTgt spid="62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0" dur="500"/>
                                        <p:tgtEl>
                                          <p:spTgt spid="626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3" dur="500"/>
                                        <p:tgtEl>
                                          <p:spTgt spid="62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6" dur="500"/>
                                        <p:tgtEl>
                                          <p:spTgt spid="62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9" dur="500"/>
                                        <p:tgtEl>
                                          <p:spTgt spid="626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5" dur="500"/>
                                        <p:tgtEl>
                                          <p:spTgt spid="6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9" dur="500"/>
                                        <p:tgtEl>
                                          <p:spTgt spid="6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3" dur="500"/>
                                        <p:tgtEl>
                                          <p:spTgt spid="6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6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 nodeType="clickPar">
                      <p:stCondLst>
                        <p:cond delay="indefinite"/>
                      </p:stCondLst>
                      <p:childTnLst>
                        <p:par>
                          <p:cTn id="2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2" dur="500"/>
                                        <p:tgtEl>
                                          <p:spTgt spid="62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 nodeType="clickPar">
                      <p:stCondLst>
                        <p:cond delay="indefinite"/>
                      </p:stCondLst>
                      <p:childTnLst>
                        <p:par>
                          <p:cTn id="2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5" dur="500"/>
                                        <p:tgtEl>
                                          <p:spTgt spid="62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 nodeType="clickPar">
                      <p:stCondLst>
                        <p:cond delay="indefinite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 nodeType="clickPar">
                      <p:stCondLst>
                        <p:cond delay="indefinite"/>
                      </p:stCondLst>
                      <p:childTnLst>
                        <p:par>
                          <p:cTn id="2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8" dur="500"/>
                                        <p:tgtEl>
                                          <p:spTgt spid="62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 nodeType="clickPar">
                      <p:stCondLst>
                        <p:cond delay="indefinite"/>
                      </p:stCondLst>
                      <p:childTnLst>
                        <p:par>
                          <p:cTn id="2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 nodeType="clickPar">
                      <p:stCondLst>
                        <p:cond delay="indefinite"/>
                      </p:stCondLst>
                      <p:childTnLst>
                        <p:par>
                          <p:cTn id="2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1" dur="500"/>
                                        <p:tgtEl>
                                          <p:spTgt spid="62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 nodeType="clickPar">
                      <p:stCondLst>
                        <p:cond delay="indefinite"/>
                      </p:stCondLst>
                      <p:childTnLst>
                        <p:par>
                          <p:cTn id="2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 nodeType="clickPar">
                      <p:stCondLst>
                        <p:cond delay="indefinite"/>
                      </p:stCondLst>
                      <p:childTnLst>
                        <p:par>
                          <p:cTn id="3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" grpId="0" animBg="1"/>
      <p:bldP spid="352" grpId="0" animBg="1"/>
      <p:bldP spid="353" grpId="0" animBg="1"/>
      <p:bldP spid="354" grpId="0" animBg="1"/>
      <p:bldP spid="355" grpId="0" animBg="1"/>
      <p:bldP spid="376" grpId="0" animBg="1"/>
      <p:bldP spid="377" grpId="0" animBg="1"/>
      <p:bldP spid="378" grpId="0" animBg="1"/>
      <p:bldP spid="37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1504" y="-27384"/>
            <a:ext cx="836327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Practice: Graph the following function</a:t>
            </a:r>
            <a:br>
              <a:rPr lang="en-CA" dirty="0">
                <a:solidFill>
                  <a:schemeClr val="tx2">
                    <a:satMod val="130000"/>
                  </a:schemeClr>
                </a:solidFill>
              </a:rPr>
            </a:br>
            <a:endParaRPr lang="en-CA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8034338" y="492125"/>
          <a:ext cx="2322512" cy="138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23586" imgH="431613" progId="Equation.DSMT4">
                  <p:embed/>
                </p:oleObj>
              </mc:Choice>
              <mc:Fallback>
                <p:oleObj name="Equation" r:id="rId3" imgW="723586" imgH="431613" progId="Equation.DSMT4">
                  <p:embed/>
                  <p:pic>
                    <p:nvPicPr>
                      <p:cNvPr id="1536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34338" y="492125"/>
                        <a:ext cx="2322512" cy="1384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7" name="TextBox 4"/>
          <p:cNvSpPr txBox="1">
            <a:spLocks noChangeArrowheads="1"/>
          </p:cNvSpPr>
          <p:nvPr/>
        </p:nvSpPr>
        <p:spPr bwMode="auto">
          <a:xfrm>
            <a:off x="2092796" y="915988"/>
            <a:ext cx="37147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1. Find the VA (Denominator)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2438871" y="1339850"/>
          <a:ext cx="15113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85502" imgH="215806" progId="Equation.DSMT4">
                  <p:embed/>
                </p:oleObj>
              </mc:Choice>
              <mc:Fallback>
                <p:oleObj name="Equation" r:id="rId5" imgW="685502" imgH="215806" progId="Equation.DSMT4">
                  <p:embed/>
                  <p:pic>
                    <p:nvPicPr>
                      <p:cNvPr id="51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871" y="1339850"/>
                        <a:ext cx="15113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2964334" y="2371726"/>
          <a:ext cx="124142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98500" imgH="241300" progId="Equation.DSMT4">
                  <p:embed/>
                </p:oleObj>
              </mc:Choice>
              <mc:Fallback>
                <p:oleObj name="Equation" r:id="rId7" imgW="698500" imgH="241300" progId="Equation.DSMT4">
                  <p:embed/>
                  <p:pic>
                    <p:nvPicPr>
                      <p:cNvPr id="51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4334" y="2371726"/>
                        <a:ext cx="124142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8" name="TextBox 7"/>
          <p:cNvSpPr txBox="1">
            <a:spLocks noChangeArrowheads="1"/>
          </p:cNvSpPr>
          <p:nvPr/>
        </p:nvSpPr>
        <p:spPr bwMode="auto">
          <a:xfrm>
            <a:off x="2092796" y="2998788"/>
            <a:ext cx="37147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>
                <a:solidFill>
                  <a:srgbClr val="FF0000"/>
                </a:solidFill>
                <a:latin typeface="Gill Sans MT" pitchFamily="34" charset="0"/>
              </a:rPr>
              <a:t>2. Find the HA (Long Division)</a:t>
            </a:r>
          </a:p>
        </p:txBody>
      </p:sp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1837209" y="3568701"/>
          <a:ext cx="173037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50900" imgH="457200" progId="Equation.DSMT4">
                  <p:embed/>
                </p:oleObj>
              </mc:Choice>
              <mc:Fallback>
                <p:oleObj name="Equation" r:id="rId9" imgW="850900" imgH="457200" progId="Equation.DSMT4">
                  <p:embed/>
                  <p:pic>
                    <p:nvPicPr>
                      <p:cNvPr id="51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7209" y="3568701"/>
                        <a:ext cx="1730375" cy="93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/>
        </p:nvGraphicFramePr>
        <p:xfrm>
          <a:off x="3180233" y="3533776"/>
          <a:ext cx="255588" cy="36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6725" imgH="177415" progId="Equation.DSMT4">
                  <p:embed/>
                </p:oleObj>
              </mc:Choice>
              <mc:Fallback>
                <p:oleObj name="Equation" r:id="rId11" imgW="126725" imgH="177415" progId="Equation.DSMT4">
                  <p:embed/>
                  <p:pic>
                    <p:nvPicPr>
                      <p:cNvPr id="512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0233" y="3533776"/>
                        <a:ext cx="255588" cy="360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3057997" y="4475163"/>
          <a:ext cx="458787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53890" imgH="279279" progId="Equation.DSMT4">
                  <p:embed/>
                </p:oleObj>
              </mc:Choice>
              <mc:Fallback>
                <p:oleObj name="Equation" r:id="rId13" imgW="253890" imgH="279279" progId="Equation.DSMT4">
                  <p:embed/>
                  <p:pic>
                    <p:nvPicPr>
                      <p:cNvPr id="512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997" y="4475163"/>
                        <a:ext cx="458787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3192933" y="5072063"/>
          <a:ext cx="388938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15619" imgH="177569" progId="Equation.DSMT4">
                  <p:embed/>
                </p:oleObj>
              </mc:Choice>
              <mc:Fallback>
                <p:oleObj name="Equation" r:id="rId15" imgW="215619" imgH="177569" progId="Equation.DSMT4">
                  <p:embed/>
                  <p:pic>
                    <p:nvPicPr>
                      <p:cNvPr id="512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933" y="5072063"/>
                        <a:ext cx="388938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4547072" y="4986339"/>
          <a:ext cx="31273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726451" imgH="266584" progId="Equation.DSMT4">
                  <p:embed/>
                </p:oleObj>
              </mc:Choice>
              <mc:Fallback>
                <p:oleObj name="Equation" r:id="rId17" imgW="1726451" imgH="266584" progId="Equation.DSMT4">
                  <p:embed/>
                  <p:pic>
                    <p:nvPicPr>
                      <p:cNvPr id="513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7072" y="4986339"/>
                        <a:ext cx="3127375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3546946" y="5519738"/>
          <a:ext cx="893762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94870" imgH="177646" progId="Equation.DSMT4">
                  <p:embed/>
                </p:oleObj>
              </mc:Choice>
              <mc:Fallback>
                <p:oleObj name="Equation" r:id="rId19" imgW="494870" imgH="177646" progId="Equation.DSMT4">
                  <p:embed/>
                  <p:pic>
                    <p:nvPicPr>
                      <p:cNvPr id="513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6946" y="5519738"/>
                        <a:ext cx="893762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/>
        </p:nvGraphicFramePr>
        <p:xfrm>
          <a:off x="5089996" y="2063751"/>
          <a:ext cx="2722562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637589" imgH="215806" progId="Equation.DSMT4">
                  <p:embed/>
                </p:oleObj>
              </mc:Choice>
              <mc:Fallback>
                <p:oleObj name="Equation" r:id="rId21" imgW="1637589" imgH="215806" progId="Equation.DSMT4">
                  <p:embed/>
                  <p:pic>
                    <p:nvPicPr>
                      <p:cNvPr id="513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9996" y="2063751"/>
                        <a:ext cx="2722562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3" name="Object 13"/>
          <p:cNvGraphicFramePr>
            <a:graphicFrameLocks noChangeAspect="1"/>
          </p:cNvGraphicFramePr>
          <p:nvPr/>
        </p:nvGraphicFramePr>
        <p:xfrm>
          <a:off x="4093047" y="3571876"/>
          <a:ext cx="2617787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574117" imgH="215806" progId="Equation.DSMT4">
                  <p:embed/>
                </p:oleObj>
              </mc:Choice>
              <mc:Fallback>
                <p:oleObj name="Equation" r:id="rId23" imgW="1574117" imgH="215806" progId="Equation.DSMT4">
                  <p:embed/>
                  <p:pic>
                    <p:nvPicPr>
                      <p:cNvPr id="5133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3047" y="3571876"/>
                        <a:ext cx="2617787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14"/>
          <p:cNvGraphicFramePr>
            <a:graphicFrameLocks noChangeAspect="1"/>
          </p:cNvGraphicFramePr>
          <p:nvPr/>
        </p:nvGraphicFramePr>
        <p:xfrm>
          <a:off x="5077296" y="2449513"/>
          <a:ext cx="3683000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2286000" imgH="215900" progId="Equation.DSMT4">
                  <p:embed/>
                </p:oleObj>
              </mc:Choice>
              <mc:Fallback>
                <p:oleObj name="Equation" r:id="rId25" imgW="2286000" imgH="215900" progId="Equation.DSMT4">
                  <p:embed/>
                  <p:pic>
                    <p:nvPicPr>
                      <p:cNvPr id="5134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7296" y="2449513"/>
                        <a:ext cx="3683000" cy="34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5" name="Object 15"/>
          <p:cNvGraphicFramePr>
            <a:graphicFrameLocks noChangeAspect="1"/>
          </p:cNvGraphicFramePr>
          <p:nvPr/>
        </p:nvGraphicFramePr>
        <p:xfrm>
          <a:off x="6864821" y="3524251"/>
          <a:ext cx="8699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393529" imgH="203112" progId="Equation.DSMT4">
                  <p:embed/>
                </p:oleObj>
              </mc:Choice>
              <mc:Fallback>
                <p:oleObj name="Equation" r:id="rId27" imgW="393529" imgH="203112" progId="Equation.DSMT4">
                  <p:embed/>
                  <p:pic>
                    <p:nvPicPr>
                      <p:cNvPr id="5135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4821" y="3524251"/>
                        <a:ext cx="86995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0" name="Object 3"/>
          <p:cNvGraphicFramePr>
            <a:graphicFrameLocks noChangeAspect="1"/>
          </p:cNvGraphicFramePr>
          <p:nvPr/>
        </p:nvGraphicFramePr>
        <p:xfrm>
          <a:off x="3050059" y="1882775"/>
          <a:ext cx="1012825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545626" imgH="215713" progId="Equation.DSMT4">
                  <p:embed/>
                </p:oleObj>
              </mc:Choice>
              <mc:Fallback>
                <p:oleObj name="Equation" r:id="rId29" imgW="545626" imgH="215713" progId="Equation.DSMT4">
                  <p:embed/>
                  <p:pic>
                    <p:nvPicPr>
                      <p:cNvPr id="5736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0059" y="1882775"/>
                        <a:ext cx="1012825" cy="40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5536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" grpId="0"/>
      <p:bldP spid="513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02" name="Group 5"/>
          <p:cNvGrpSpPr>
            <a:grpSpLocks noChangeAspect="1"/>
          </p:cNvGrpSpPr>
          <p:nvPr/>
        </p:nvGrpSpPr>
        <p:grpSpPr bwMode="auto">
          <a:xfrm>
            <a:off x="1735139" y="2073277"/>
            <a:ext cx="6264275" cy="4291013"/>
            <a:chOff x="126" y="1306"/>
            <a:chExt cx="3946" cy="2703"/>
          </a:xfrm>
        </p:grpSpPr>
        <p:sp>
          <p:nvSpPr>
            <p:cNvPr id="16510" name="AutoShape 4"/>
            <p:cNvSpPr>
              <a:spLocks noChangeAspect="1" noChangeArrowheads="1" noTextEdit="1"/>
            </p:cNvSpPr>
            <p:nvPr/>
          </p:nvSpPr>
          <p:spPr bwMode="auto">
            <a:xfrm>
              <a:off x="126" y="1311"/>
              <a:ext cx="3946" cy="2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11" name="Rectangle 6"/>
            <p:cNvSpPr>
              <a:spLocks noChangeArrowheads="1"/>
            </p:cNvSpPr>
            <p:nvPr/>
          </p:nvSpPr>
          <p:spPr bwMode="auto">
            <a:xfrm>
              <a:off x="130" y="1316"/>
              <a:ext cx="3938" cy="2688"/>
            </a:xfrm>
            <a:prstGeom prst="rect">
              <a:avLst/>
            </a:prstGeom>
            <a:solidFill>
              <a:srgbClr val="FFFFFF"/>
            </a:solidFill>
            <a:ln w="4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512" name="Line 7"/>
            <p:cNvSpPr>
              <a:spLocks noChangeShapeType="1"/>
            </p:cNvSpPr>
            <p:nvPr/>
          </p:nvSpPr>
          <p:spPr bwMode="auto">
            <a:xfrm flipV="1">
              <a:off x="326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13" name="Line 8"/>
            <p:cNvSpPr>
              <a:spLocks noChangeShapeType="1"/>
            </p:cNvSpPr>
            <p:nvPr/>
          </p:nvSpPr>
          <p:spPr bwMode="auto">
            <a:xfrm flipV="1">
              <a:off x="330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14" name="Line 9"/>
            <p:cNvSpPr>
              <a:spLocks noChangeShapeType="1"/>
            </p:cNvSpPr>
            <p:nvPr/>
          </p:nvSpPr>
          <p:spPr bwMode="auto">
            <a:xfrm flipV="1">
              <a:off x="523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15" name="Line 10"/>
            <p:cNvSpPr>
              <a:spLocks noChangeShapeType="1"/>
            </p:cNvSpPr>
            <p:nvPr/>
          </p:nvSpPr>
          <p:spPr bwMode="auto">
            <a:xfrm flipV="1">
              <a:off x="527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16" name="Line 11"/>
            <p:cNvSpPr>
              <a:spLocks noChangeShapeType="1"/>
            </p:cNvSpPr>
            <p:nvPr/>
          </p:nvSpPr>
          <p:spPr bwMode="auto">
            <a:xfrm flipV="1">
              <a:off x="719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17" name="Line 12"/>
            <p:cNvSpPr>
              <a:spLocks noChangeShapeType="1"/>
            </p:cNvSpPr>
            <p:nvPr/>
          </p:nvSpPr>
          <p:spPr bwMode="auto">
            <a:xfrm flipV="1">
              <a:off x="723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18" name="Line 13"/>
            <p:cNvSpPr>
              <a:spLocks noChangeShapeType="1"/>
            </p:cNvSpPr>
            <p:nvPr/>
          </p:nvSpPr>
          <p:spPr bwMode="auto">
            <a:xfrm flipV="1">
              <a:off x="916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19" name="Line 14"/>
            <p:cNvSpPr>
              <a:spLocks noChangeShapeType="1"/>
            </p:cNvSpPr>
            <p:nvPr/>
          </p:nvSpPr>
          <p:spPr bwMode="auto">
            <a:xfrm flipV="1">
              <a:off x="920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20" name="Line 15"/>
            <p:cNvSpPr>
              <a:spLocks noChangeShapeType="1"/>
            </p:cNvSpPr>
            <p:nvPr/>
          </p:nvSpPr>
          <p:spPr bwMode="auto">
            <a:xfrm flipV="1">
              <a:off x="1113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21" name="Line 16"/>
            <p:cNvSpPr>
              <a:spLocks noChangeShapeType="1"/>
            </p:cNvSpPr>
            <p:nvPr/>
          </p:nvSpPr>
          <p:spPr bwMode="auto">
            <a:xfrm flipV="1">
              <a:off x="1116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22" name="Line 17"/>
            <p:cNvSpPr>
              <a:spLocks noChangeShapeType="1"/>
            </p:cNvSpPr>
            <p:nvPr/>
          </p:nvSpPr>
          <p:spPr bwMode="auto">
            <a:xfrm flipV="1">
              <a:off x="1309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23" name="Line 18"/>
            <p:cNvSpPr>
              <a:spLocks noChangeShapeType="1"/>
            </p:cNvSpPr>
            <p:nvPr/>
          </p:nvSpPr>
          <p:spPr bwMode="auto">
            <a:xfrm flipV="1">
              <a:off x="1313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24" name="Line 19"/>
            <p:cNvSpPr>
              <a:spLocks noChangeShapeType="1"/>
            </p:cNvSpPr>
            <p:nvPr/>
          </p:nvSpPr>
          <p:spPr bwMode="auto">
            <a:xfrm flipV="1">
              <a:off x="1506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25" name="Line 20"/>
            <p:cNvSpPr>
              <a:spLocks noChangeShapeType="1"/>
            </p:cNvSpPr>
            <p:nvPr/>
          </p:nvSpPr>
          <p:spPr bwMode="auto">
            <a:xfrm flipV="1">
              <a:off x="1509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26" name="Line 21"/>
            <p:cNvSpPr>
              <a:spLocks noChangeShapeType="1"/>
            </p:cNvSpPr>
            <p:nvPr/>
          </p:nvSpPr>
          <p:spPr bwMode="auto">
            <a:xfrm flipV="1">
              <a:off x="1702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27" name="Line 22"/>
            <p:cNvSpPr>
              <a:spLocks noChangeShapeType="1"/>
            </p:cNvSpPr>
            <p:nvPr/>
          </p:nvSpPr>
          <p:spPr bwMode="auto">
            <a:xfrm flipV="1">
              <a:off x="1706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28" name="Line 23"/>
            <p:cNvSpPr>
              <a:spLocks noChangeShapeType="1"/>
            </p:cNvSpPr>
            <p:nvPr/>
          </p:nvSpPr>
          <p:spPr bwMode="auto">
            <a:xfrm flipV="1">
              <a:off x="1899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29" name="Line 24"/>
            <p:cNvSpPr>
              <a:spLocks noChangeShapeType="1"/>
            </p:cNvSpPr>
            <p:nvPr/>
          </p:nvSpPr>
          <p:spPr bwMode="auto">
            <a:xfrm flipV="1">
              <a:off x="1902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30" name="Line 25"/>
            <p:cNvSpPr>
              <a:spLocks noChangeShapeType="1"/>
            </p:cNvSpPr>
            <p:nvPr/>
          </p:nvSpPr>
          <p:spPr bwMode="auto">
            <a:xfrm flipV="1">
              <a:off x="2292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31" name="Line 26"/>
            <p:cNvSpPr>
              <a:spLocks noChangeShapeType="1"/>
            </p:cNvSpPr>
            <p:nvPr/>
          </p:nvSpPr>
          <p:spPr bwMode="auto">
            <a:xfrm flipV="1">
              <a:off x="2296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32" name="Line 27"/>
            <p:cNvSpPr>
              <a:spLocks noChangeShapeType="1"/>
            </p:cNvSpPr>
            <p:nvPr/>
          </p:nvSpPr>
          <p:spPr bwMode="auto">
            <a:xfrm flipV="1">
              <a:off x="2488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33" name="Line 28"/>
            <p:cNvSpPr>
              <a:spLocks noChangeShapeType="1"/>
            </p:cNvSpPr>
            <p:nvPr/>
          </p:nvSpPr>
          <p:spPr bwMode="auto">
            <a:xfrm flipV="1">
              <a:off x="2492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34" name="Line 29"/>
            <p:cNvSpPr>
              <a:spLocks noChangeShapeType="1"/>
            </p:cNvSpPr>
            <p:nvPr/>
          </p:nvSpPr>
          <p:spPr bwMode="auto">
            <a:xfrm flipV="1">
              <a:off x="2685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35" name="Line 30"/>
            <p:cNvSpPr>
              <a:spLocks noChangeShapeType="1"/>
            </p:cNvSpPr>
            <p:nvPr/>
          </p:nvSpPr>
          <p:spPr bwMode="auto">
            <a:xfrm flipV="1">
              <a:off x="2689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36" name="Line 31"/>
            <p:cNvSpPr>
              <a:spLocks noChangeShapeType="1"/>
            </p:cNvSpPr>
            <p:nvPr/>
          </p:nvSpPr>
          <p:spPr bwMode="auto">
            <a:xfrm flipV="1">
              <a:off x="2881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37" name="Line 32"/>
            <p:cNvSpPr>
              <a:spLocks noChangeShapeType="1"/>
            </p:cNvSpPr>
            <p:nvPr/>
          </p:nvSpPr>
          <p:spPr bwMode="auto">
            <a:xfrm flipV="1">
              <a:off x="2885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38" name="Line 33"/>
            <p:cNvSpPr>
              <a:spLocks noChangeShapeType="1"/>
            </p:cNvSpPr>
            <p:nvPr/>
          </p:nvSpPr>
          <p:spPr bwMode="auto">
            <a:xfrm flipV="1">
              <a:off x="3078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39" name="Line 34"/>
            <p:cNvSpPr>
              <a:spLocks noChangeShapeType="1"/>
            </p:cNvSpPr>
            <p:nvPr/>
          </p:nvSpPr>
          <p:spPr bwMode="auto">
            <a:xfrm flipV="1">
              <a:off x="3082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40" name="Line 35"/>
            <p:cNvSpPr>
              <a:spLocks noChangeShapeType="1"/>
            </p:cNvSpPr>
            <p:nvPr/>
          </p:nvSpPr>
          <p:spPr bwMode="auto">
            <a:xfrm flipV="1">
              <a:off x="3274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41" name="Line 36"/>
            <p:cNvSpPr>
              <a:spLocks noChangeShapeType="1"/>
            </p:cNvSpPr>
            <p:nvPr/>
          </p:nvSpPr>
          <p:spPr bwMode="auto">
            <a:xfrm flipV="1">
              <a:off x="3278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42" name="Line 37"/>
            <p:cNvSpPr>
              <a:spLocks noChangeShapeType="1"/>
            </p:cNvSpPr>
            <p:nvPr/>
          </p:nvSpPr>
          <p:spPr bwMode="auto">
            <a:xfrm flipV="1">
              <a:off x="3471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43" name="Line 38"/>
            <p:cNvSpPr>
              <a:spLocks noChangeShapeType="1"/>
            </p:cNvSpPr>
            <p:nvPr/>
          </p:nvSpPr>
          <p:spPr bwMode="auto">
            <a:xfrm flipV="1">
              <a:off x="3475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44" name="Line 39"/>
            <p:cNvSpPr>
              <a:spLocks noChangeShapeType="1"/>
            </p:cNvSpPr>
            <p:nvPr/>
          </p:nvSpPr>
          <p:spPr bwMode="auto">
            <a:xfrm flipV="1">
              <a:off x="3667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45" name="Line 40"/>
            <p:cNvSpPr>
              <a:spLocks noChangeShapeType="1"/>
            </p:cNvSpPr>
            <p:nvPr/>
          </p:nvSpPr>
          <p:spPr bwMode="auto">
            <a:xfrm flipV="1">
              <a:off x="3671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46" name="Line 41"/>
            <p:cNvSpPr>
              <a:spLocks noChangeShapeType="1"/>
            </p:cNvSpPr>
            <p:nvPr/>
          </p:nvSpPr>
          <p:spPr bwMode="auto">
            <a:xfrm flipV="1">
              <a:off x="3864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47" name="Line 42"/>
            <p:cNvSpPr>
              <a:spLocks noChangeShapeType="1"/>
            </p:cNvSpPr>
            <p:nvPr/>
          </p:nvSpPr>
          <p:spPr bwMode="auto">
            <a:xfrm flipV="1">
              <a:off x="3868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48" name="Line 43"/>
            <p:cNvSpPr>
              <a:spLocks noChangeShapeType="1"/>
            </p:cNvSpPr>
            <p:nvPr/>
          </p:nvSpPr>
          <p:spPr bwMode="auto">
            <a:xfrm>
              <a:off x="134" y="3773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49" name="Line 44"/>
            <p:cNvSpPr>
              <a:spLocks noChangeShapeType="1"/>
            </p:cNvSpPr>
            <p:nvPr/>
          </p:nvSpPr>
          <p:spPr bwMode="auto">
            <a:xfrm>
              <a:off x="134" y="3778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50" name="Line 45"/>
            <p:cNvSpPr>
              <a:spLocks noChangeShapeType="1"/>
            </p:cNvSpPr>
            <p:nvPr/>
          </p:nvSpPr>
          <p:spPr bwMode="auto">
            <a:xfrm>
              <a:off x="134" y="3547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51" name="Line 46"/>
            <p:cNvSpPr>
              <a:spLocks noChangeShapeType="1"/>
            </p:cNvSpPr>
            <p:nvPr/>
          </p:nvSpPr>
          <p:spPr bwMode="auto">
            <a:xfrm>
              <a:off x="134" y="3552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52" name="Line 47"/>
            <p:cNvSpPr>
              <a:spLocks noChangeShapeType="1"/>
            </p:cNvSpPr>
            <p:nvPr/>
          </p:nvSpPr>
          <p:spPr bwMode="auto">
            <a:xfrm>
              <a:off x="134" y="3326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53" name="Line 48"/>
            <p:cNvSpPr>
              <a:spLocks noChangeShapeType="1"/>
            </p:cNvSpPr>
            <p:nvPr/>
          </p:nvSpPr>
          <p:spPr bwMode="auto">
            <a:xfrm>
              <a:off x="134" y="3331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54" name="Line 49"/>
            <p:cNvSpPr>
              <a:spLocks noChangeShapeType="1"/>
            </p:cNvSpPr>
            <p:nvPr/>
          </p:nvSpPr>
          <p:spPr bwMode="auto">
            <a:xfrm>
              <a:off x="134" y="3100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55" name="Line 50"/>
            <p:cNvSpPr>
              <a:spLocks noChangeShapeType="1"/>
            </p:cNvSpPr>
            <p:nvPr/>
          </p:nvSpPr>
          <p:spPr bwMode="auto">
            <a:xfrm>
              <a:off x="134" y="3105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56" name="Line 51"/>
            <p:cNvSpPr>
              <a:spLocks noChangeShapeType="1"/>
            </p:cNvSpPr>
            <p:nvPr/>
          </p:nvSpPr>
          <p:spPr bwMode="auto">
            <a:xfrm>
              <a:off x="134" y="2879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57" name="Line 52"/>
            <p:cNvSpPr>
              <a:spLocks noChangeShapeType="1"/>
            </p:cNvSpPr>
            <p:nvPr/>
          </p:nvSpPr>
          <p:spPr bwMode="auto">
            <a:xfrm>
              <a:off x="134" y="2884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58" name="Line 53"/>
            <p:cNvSpPr>
              <a:spLocks noChangeShapeType="1"/>
            </p:cNvSpPr>
            <p:nvPr/>
          </p:nvSpPr>
          <p:spPr bwMode="auto">
            <a:xfrm>
              <a:off x="134" y="2431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59" name="Line 54"/>
            <p:cNvSpPr>
              <a:spLocks noChangeShapeType="1"/>
            </p:cNvSpPr>
            <p:nvPr/>
          </p:nvSpPr>
          <p:spPr bwMode="auto">
            <a:xfrm>
              <a:off x="134" y="2436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60" name="Line 55"/>
            <p:cNvSpPr>
              <a:spLocks noChangeShapeType="1"/>
            </p:cNvSpPr>
            <p:nvPr/>
          </p:nvSpPr>
          <p:spPr bwMode="auto">
            <a:xfrm>
              <a:off x="134" y="2210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61" name="Line 56"/>
            <p:cNvSpPr>
              <a:spLocks noChangeShapeType="1"/>
            </p:cNvSpPr>
            <p:nvPr/>
          </p:nvSpPr>
          <p:spPr bwMode="auto">
            <a:xfrm>
              <a:off x="134" y="2215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62" name="Line 57"/>
            <p:cNvSpPr>
              <a:spLocks noChangeShapeType="1"/>
            </p:cNvSpPr>
            <p:nvPr/>
          </p:nvSpPr>
          <p:spPr bwMode="auto">
            <a:xfrm>
              <a:off x="134" y="1984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63" name="Line 58"/>
            <p:cNvSpPr>
              <a:spLocks noChangeShapeType="1"/>
            </p:cNvSpPr>
            <p:nvPr/>
          </p:nvSpPr>
          <p:spPr bwMode="auto">
            <a:xfrm>
              <a:off x="134" y="1989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64" name="Line 59"/>
            <p:cNvSpPr>
              <a:spLocks noChangeShapeType="1"/>
            </p:cNvSpPr>
            <p:nvPr/>
          </p:nvSpPr>
          <p:spPr bwMode="auto">
            <a:xfrm>
              <a:off x="134" y="1763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65" name="Line 60"/>
            <p:cNvSpPr>
              <a:spLocks noChangeShapeType="1"/>
            </p:cNvSpPr>
            <p:nvPr/>
          </p:nvSpPr>
          <p:spPr bwMode="auto">
            <a:xfrm>
              <a:off x="134" y="1768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66" name="Line 61"/>
            <p:cNvSpPr>
              <a:spLocks noChangeShapeType="1"/>
            </p:cNvSpPr>
            <p:nvPr/>
          </p:nvSpPr>
          <p:spPr bwMode="auto">
            <a:xfrm>
              <a:off x="134" y="1537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67" name="Line 62"/>
            <p:cNvSpPr>
              <a:spLocks noChangeShapeType="1"/>
            </p:cNvSpPr>
            <p:nvPr/>
          </p:nvSpPr>
          <p:spPr bwMode="auto">
            <a:xfrm>
              <a:off x="134" y="1542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68" name="Line 63"/>
            <p:cNvSpPr>
              <a:spLocks noChangeShapeType="1"/>
            </p:cNvSpPr>
            <p:nvPr/>
          </p:nvSpPr>
          <p:spPr bwMode="auto">
            <a:xfrm>
              <a:off x="134" y="2647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69" name="Line 64"/>
            <p:cNvSpPr>
              <a:spLocks noChangeShapeType="1"/>
            </p:cNvSpPr>
            <p:nvPr/>
          </p:nvSpPr>
          <p:spPr bwMode="auto">
            <a:xfrm>
              <a:off x="134" y="2652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70" name="Line 65"/>
            <p:cNvSpPr>
              <a:spLocks noChangeShapeType="1"/>
            </p:cNvSpPr>
            <p:nvPr/>
          </p:nvSpPr>
          <p:spPr bwMode="auto">
            <a:xfrm>
              <a:off x="134" y="2658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71" name="Line 66"/>
            <p:cNvSpPr>
              <a:spLocks noChangeShapeType="1"/>
            </p:cNvSpPr>
            <p:nvPr/>
          </p:nvSpPr>
          <p:spPr bwMode="auto">
            <a:xfrm>
              <a:off x="134" y="2663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72" name="Rectangle 67"/>
            <p:cNvSpPr>
              <a:spLocks noChangeArrowheads="1"/>
            </p:cNvSpPr>
            <p:nvPr/>
          </p:nvSpPr>
          <p:spPr bwMode="auto">
            <a:xfrm>
              <a:off x="3991" y="2502"/>
              <a:ext cx="4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16573" name="Freeform 68"/>
            <p:cNvSpPr>
              <a:spLocks/>
            </p:cNvSpPr>
            <p:nvPr/>
          </p:nvSpPr>
          <p:spPr bwMode="auto">
            <a:xfrm>
              <a:off x="4026" y="2612"/>
              <a:ext cx="34" cy="91"/>
            </a:xfrm>
            <a:custGeom>
              <a:avLst/>
              <a:gdLst>
                <a:gd name="T0" fmla="*/ 0 w 34"/>
                <a:gd name="T1" fmla="*/ 0 h 91"/>
                <a:gd name="T2" fmla="*/ 34 w 34"/>
                <a:gd name="T3" fmla="*/ 46 h 91"/>
                <a:gd name="T4" fmla="*/ 0 w 34"/>
                <a:gd name="T5" fmla="*/ 91 h 91"/>
                <a:gd name="T6" fmla="*/ 0 w 3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91"/>
                <a:gd name="T14" fmla="*/ 34 w 3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91">
                  <a:moveTo>
                    <a:pt x="0" y="0"/>
                  </a:moveTo>
                  <a:lnTo>
                    <a:pt x="34" y="46"/>
                  </a:lnTo>
                  <a:lnTo>
                    <a:pt x="0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574" name="Line 69"/>
            <p:cNvSpPr>
              <a:spLocks noChangeShapeType="1"/>
            </p:cNvSpPr>
            <p:nvPr/>
          </p:nvSpPr>
          <p:spPr bwMode="auto">
            <a:xfrm flipV="1">
              <a:off x="2091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75" name="Line 70"/>
            <p:cNvSpPr>
              <a:spLocks noChangeShapeType="1"/>
            </p:cNvSpPr>
            <p:nvPr/>
          </p:nvSpPr>
          <p:spPr bwMode="auto">
            <a:xfrm flipV="1">
              <a:off x="2095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76" name="Line 71"/>
            <p:cNvSpPr>
              <a:spLocks noChangeShapeType="1"/>
            </p:cNvSpPr>
            <p:nvPr/>
          </p:nvSpPr>
          <p:spPr bwMode="auto">
            <a:xfrm flipV="1">
              <a:off x="2099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77" name="Line 72"/>
            <p:cNvSpPr>
              <a:spLocks noChangeShapeType="1"/>
            </p:cNvSpPr>
            <p:nvPr/>
          </p:nvSpPr>
          <p:spPr bwMode="auto">
            <a:xfrm flipV="1">
              <a:off x="2103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78" name="Rectangle 73"/>
            <p:cNvSpPr>
              <a:spLocks noChangeArrowheads="1"/>
            </p:cNvSpPr>
            <p:nvPr/>
          </p:nvSpPr>
          <p:spPr bwMode="auto">
            <a:xfrm>
              <a:off x="2145" y="1306"/>
              <a:ext cx="4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16579" name="Freeform 74"/>
            <p:cNvSpPr>
              <a:spLocks/>
            </p:cNvSpPr>
            <p:nvPr/>
          </p:nvSpPr>
          <p:spPr bwMode="auto">
            <a:xfrm>
              <a:off x="2064" y="1321"/>
              <a:ext cx="70" cy="45"/>
            </a:xfrm>
            <a:custGeom>
              <a:avLst/>
              <a:gdLst>
                <a:gd name="T0" fmla="*/ 0 w 70"/>
                <a:gd name="T1" fmla="*/ 45 h 45"/>
                <a:gd name="T2" fmla="*/ 35 w 70"/>
                <a:gd name="T3" fmla="*/ 0 h 45"/>
                <a:gd name="T4" fmla="*/ 70 w 70"/>
                <a:gd name="T5" fmla="*/ 45 h 45"/>
                <a:gd name="T6" fmla="*/ 0 w 70"/>
                <a:gd name="T7" fmla="*/ 45 h 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45"/>
                <a:gd name="T14" fmla="*/ 70 w 70"/>
                <a:gd name="T15" fmla="*/ 45 h 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45">
                  <a:moveTo>
                    <a:pt x="0" y="45"/>
                  </a:moveTo>
                  <a:lnTo>
                    <a:pt x="35" y="0"/>
                  </a:lnTo>
                  <a:lnTo>
                    <a:pt x="7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580" name="Rectangle 75"/>
            <p:cNvSpPr>
              <a:spLocks noChangeArrowheads="1"/>
            </p:cNvSpPr>
            <p:nvPr/>
          </p:nvSpPr>
          <p:spPr bwMode="auto">
            <a:xfrm>
              <a:off x="130" y="1316"/>
              <a:ext cx="3938" cy="2688"/>
            </a:xfrm>
            <a:prstGeom prst="rect">
              <a:avLst/>
            </a:prstGeom>
            <a:noFill/>
            <a:ln w="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81" name="Line 76"/>
            <p:cNvSpPr>
              <a:spLocks noChangeShapeType="1"/>
            </p:cNvSpPr>
            <p:nvPr/>
          </p:nvSpPr>
          <p:spPr bwMode="auto">
            <a:xfrm>
              <a:off x="527" y="2632"/>
              <a:ext cx="1" cy="5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82" name="Rectangle 77"/>
            <p:cNvSpPr>
              <a:spLocks noChangeArrowheads="1"/>
            </p:cNvSpPr>
            <p:nvPr/>
          </p:nvSpPr>
          <p:spPr bwMode="auto">
            <a:xfrm>
              <a:off x="488" y="2688"/>
              <a:ext cx="11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/>
            </a:p>
          </p:txBody>
        </p:sp>
        <p:sp>
          <p:nvSpPr>
            <p:cNvPr id="16583" name="Line 78"/>
            <p:cNvSpPr>
              <a:spLocks noChangeShapeType="1"/>
            </p:cNvSpPr>
            <p:nvPr/>
          </p:nvSpPr>
          <p:spPr bwMode="auto">
            <a:xfrm>
              <a:off x="920" y="2632"/>
              <a:ext cx="1" cy="5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84" name="Rectangle 79"/>
            <p:cNvSpPr>
              <a:spLocks noChangeArrowheads="1"/>
            </p:cNvSpPr>
            <p:nvPr/>
          </p:nvSpPr>
          <p:spPr bwMode="auto">
            <a:xfrm>
              <a:off x="881" y="2688"/>
              <a:ext cx="11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/>
            </a:p>
          </p:txBody>
        </p:sp>
        <p:sp>
          <p:nvSpPr>
            <p:cNvPr id="16585" name="Line 80"/>
            <p:cNvSpPr>
              <a:spLocks noChangeShapeType="1"/>
            </p:cNvSpPr>
            <p:nvPr/>
          </p:nvSpPr>
          <p:spPr bwMode="auto">
            <a:xfrm>
              <a:off x="1313" y="2632"/>
              <a:ext cx="1" cy="5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86" name="Rectangle 81"/>
            <p:cNvSpPr>
              <a:spLocks noChangeArrowheads="1"/>
            </p:cNvSpPr>
            <p:nvPr/>
          </p:nvSpPr>
          <p:spPr bwMode="auto">
            <a:xfrm>
              <a:off x="1274" y="2688"/>
              <a:ext cx="11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16587" name="Line 82"/>
            <p:cNvSpPr>
              <a:spLocks noChangeShapeType="1"/>
            </p:cNvSpPr>
            <p:nvPr/>
          </p:nvSpPr>
          <p:spPr bwMode="auto">
            <a:xfrm>
              <a:off x="1706" y="2632"/>
              <a:ext cx="1" cy="5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88" name="Rectangle 83"/>
            <p:cNvSpPr>
              <a:spLocks noChangeArrowheads="1"/>
            </p:cNvSpPr>
            <p:nvPr/>
          </p:nvSpPr>
          <p:spPr bwMode="auto">
            <a:xfrm>
              <a:off x="1667" y="2688"/>
              <a:ext cx="11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16589" name="Rectangle 84"/>
            <p:cNvSpPr>
              <a:spLocks noChangeArrowheads="1"/>
            </p:cNvSpPr>
            <p:nvPr/>
          </p:nvSpPr>
          <p:spPr bwMode="auto">
            <a:xfrm>
              <a:off x="2114" y="2688"/>
              <a:ext cx="5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16590" name="Line 85"/>
            <p:cNvSpPr>
              <a:spLocks noChangeShapeType="1"/>
            </p:cNvSpPr>
            <p:nvPr/>
          </p:nvSpPr>
          <p:spPr bwMode="auto">
            <a:xfrm>
              <a:off x="2492" y="2632"/>
              <a:ext cx="1" cy="5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91" name="Rectangle 86"/>
            <p:cNvSpPr>
              <a:spLocks noChangeArrowheads="1"/>
            </p:cNvSpPr>
            <p:nvPr/>
          </p:nvSpPr>
          <p:spPr bwMode="auto">
            <a:xfrm>
              <a:off x="2496" y="2688"/>
              <a:ext cx="5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16592" name="Line 87"/>
            <p:cNvSpPr>
              <a:spLocks noChangeShapeType="1"/>
            </p:cNvSpPr>
            <p:nvPr/>
          </p:nvSpPr>
          <p:spPr bwMode="auto">
            <a:xfrm>
              <a:off x="2885" y="2632"/>
              <a:ext cx="1" cy="5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93" name="Rectangle 88"/>
            <p:cNvSpPr>
              <a:spLocks noChangeArrowheads="1"/>
            </p:cNvSpPr>
            <p:nvPr/>
          </p:nvSpPr>
          <p:spPr bwMode="auto">
            <a:xfrm>
              <a:off x="2889" y="2688"/>
              <a:ext cx="5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16594" name="Line 89"/>
            <p:cNvSpPr>
              <a:spLocks noChangeShapeType="1"/>
            </p:cNvSpPr>
            <p:nvPr/>
          </p:nvSpPr>
          <p:spPr bwMode="auto">
            <a:xfrm>
              <a:off x="3278" y="2632"/>
              <a:ext cx="1" cy="5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95" name="Rectangle 90"/>
            <p:cNvSpPr>
              <a:spLocks noChangeArrowheads="1"/>
            </p:cNvSpPr>
            <p:nvPr/>
          </p:nvSpPr>
          <p:spPr bwMode="auto">
            <a:xfrm>
              <a:off x="3282" y="2688"/>
              <a:ext cx="5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16596" name="Line 91"/>
            <p:cNvSpPr>
              <a:spLocks noChangeShapeType="1"/>
            </p:cNvSpPr>
            <p:nvPr/>
          </p:nvSpPr>
          <p:spPr bwMode="auto">
            <a:xfrm>
              <a:off x="3671" y="2632"/>
              <a:ext cx="1" cy="5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97" name="Rectangle 92"/>
            <p:cNvSpPr>
              <a:spLocks noChangeArrowheads="1"/>
            </p:cNvSpPr>
            <p:nvPr/>
          </p:nvSpPr>
          <p:spPr bwMode="auto">
            <a:xfrm>
              <a:off x="3675" y="2688"/>
              <a:ext cx="5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16598" name="Rectangle 93"/>
            <p:cNvSpPr>
              <a:spLocks noChangeArrowheads="1"/>
            </p:cNvSpPr>
            <p:nvPr/>
          </p:nvSpPr>
          <p:spPr bwMode="auto">
            <a:xfrm>
              <a:off x="1999" y="3502"/>
              <a:ext cx="11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16599" name="Line 94"/>
            <p:cNvSpPr>
              <a:spLocks noChangeShapeType="1"/>
            </p:cNvSpPr>
            <p:nvPr/>
          </p:nvSpPr>
          <p:spPr bwMode="auto">
            <a:xfrm>
              <a:off x="2080" y="3552"/>
              <a:ext cx="4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600" name="Rectangle 95"/>
            <p:cNvSpPr>
              <a:spLocks noChangeArrowheads="1"/>
            </p:cNvSpPr>
            <p:nvPr/>
          </p:nvSpPr>
          <p:spPr bwMode="auto">
            <a:xfrm>
              <a:off x="1999" y="3054"/>
              <a:ext cx="11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16601" name="Line 96"/>
            <p:cNvSpPr>
              <a:spLocks noChangeShapeType="1"/>
            </p:cNvSpPr>
            <p:nvPr/>
          </p:nvSpPr>
          <p:spPr bwMode="auto">
            <a:xfrm>
              <a:off x="2080" y="3105"/>
              <a:ext cx="4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602" name="Rectangle 97"/>
            <p:cNvSpPr>
              <a:spLocks noChangeArrowheads="1"/>
            </p:cNvSpPr>
            <p:nvPr/>
          </p:nvSpPr>
          <p:spPr bwMode="auto">
            <a:xfrm>
              <a:off x="2037" y="2165"/>
              <a:ext cx="5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16603" name="Line 98"/>
            <p:cNvSpPr>
              <a:spLocks noChangeShapeType="1"/>
            </p:cNvSpPr>
            <p:nvPr/>
          </p:nvSpPr>
          <p:spPr bwMode="auto">
            <a:xfrm>
              <a:off x="2080" y="2215"/>
              <a:ext cx="4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604" name="Rectangle 99"/>
            <p:cNvSpPr>
              <a:spLocks noChangeArrowheads="1"/>
            </p:cNvSpPr>
            <p:nvPr/>
          </p:nvSpPr>
          <p:spPr bwMode="auto">
            <a:xfrm>
              <a:off x="2037" y="1718"/>
              <a:ext cx="5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16605" name="Line 100"/>
            <p:cNvSpPr>
              <a:spLocks noChangeShapeType="1"/>
            </p:cNvSpPr>
            <p:nvPr/>
          </p:nvSpPr>
          <p:spPr bwMode="auto">
            <a:xfrm>
              <a:off x="2080" y="1768"/>
              <a:ext cx="4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606" name="Freeform 101"/>
            <p:cNvSpPr>
              <a:spLocks/>
            </p:cNvSpPr>
            <p:nvPr/>
          </p:nvSpPr>
          <p:spPr bwMode="auto">
            <a:xfrm>
              <a:off x="134" y="2436"/>
              <a:ext cx="3934" cy="448"/>
            </a:xfrm>
            <a:custGeom>
              <a:avLst/>
              <a:gdLst>
                <a:gd name="T0" fmla="*/ 16 w 1021"/>
                <a:gd name="T1" fmla="*/ 62 h 89"/>
                <a:gd name="T2" fmla="*/ 34 w 1021"/>
                <a:gd name="T3" fmla="*/ 63 h 89"/>
                <a:gd name="T4" fmla="*/ 52 w 1021"/>
                <a:gd name="T5" fmla="*/ 63 h 89"/>
                <a:gd name="T6" fmla="*/ 70 w 1021"/>
                <a:gd name="T7" fmla="*/ 64 h 89"/>
                <a:gd name="T8" fmla="*/ 88 w 1021"/>
                <a:gd name="T9" fmla="*/ 65 h 89"/>
                <a:gd name="T10" fmla="*/ 106 w 1021"/>
                <a:gd name="T11" fmla="*/ 66 h 89"/>
                <a:gd name="T12" fmla="*/ 124 w 1021"/>
                <a:gd name="T13" fmla="*/ 66 h 89"/>
                <a:gd name="T14" fmla="*/ 142 w 1021"/>
                <a:gd name="T15" fmla="*/ 67 h 89"/>
                <a:gd name="T16" fmla="*/ 160 w 1021"/>
                <a:gd name="T17" fmla="*/ 68 h 89"/>
                <a:gd name="T18" fmla="*/ 178 w 1021"/>
                <a:gd name="T19" fmla="*/ 69 h 89"/>
                <a:gd name="T20" fmla="*/ 196 w 1021"/>
                <a:gd name="T21" fmla="*/ 71 h 89"/>
                <a:gd name="T22" fmla="*/ 214 w 1021"/>
                <a:gd name="T23" fmla="*/ 72 h 89"/>
                <a:gd name="T24" fmla="*/ 232 w 1021"/>
                <a:gd name="T25" fmla="*/ 73 h 89"/>
                <a:gd name="T26" fmla="*/ 250 w 1021"/>
                <a:gd name="T27" fmla="*/ 75 h 89"/>
                <a:gd name="T28" fmla="*/ 268 w 1021"/>
                <a:gd name="T29" fmla="*/ 76 h 89"/>
                <a:gd name="T30" fmla="*/ 286 w 1021"/>
                <a:gd name="T31" fmla="*/ 78 h 89"/>
                <a:gd name="T32" fmla="*/ 304 w 1021"/>
                <a:gd name="T33" fmla="*/ 80 h 89"/>
                <a:gd name="T34" fmla="*/ 322 w 1021"/>
                <a:gd name="T35" fmla="*/ 82 h 89"/>
                <a:gd name="T36" fmla="*/ 340 w 1021"/>
                <a:gd name="T37" fmla="*/ 84 h 89"/>
                <a:gd name="T38" fmla="*/ 358 w 1021"/>
                <a:gd name="T39" fmla="*/ 86 h 89"/>
                <a:gd name="T40" fmla="*/ 376 w 1021"/>
                <a:gd name="T41" fmla="*/ 87 h 89"/>
                <a:gd name="T42" fmla="*/ 394 w 1021"/>
                <a:gd name="T43" fmla="*/ 89 h 89"/>
                <a:gd name="T44" fmla="*/ 412 w 1021"/>
                <a:gd name="T45" fmla="*/ 89 h 89"/>
                <a:gd name="T46" fmla="*/ 430 w 1021"/>
                <a:gd name="T47" fmla="*/ 88 h 89"/>
                <a:gd name="T48" fmla="*/ 448 w 1021"/>
                <a:gd name="T49" fmla="*/ 84 h 89"/>
                <a:gd name="T50" fmla="*/ 466 w 1021"/>
                <a:gd name="T51" fmla="*/ 77 h 89"/>
                <a:gd name="T52" fmla="*/ 484 w 1021"/>
                <a:gd name="T53" fmla="*/ 66 h 89"/>
                <a:gd name="T54" fmla="*/ 502 w 1021"/>
                <a:gd name="T55" fmla="*/ 51 h 89"/>
                <a:gd name="T56" fmla="*/ 520 w 1021"/>
                <a:gd name="T57" fmla="*/ 36 h 89"/>
                <a:gd name="T58" fmla="*/ 538 w 1021"/>
                <a:gd name="T59" fmla="*/ 22 h 89"/>
                <a:gd name="T60" fmla="*/ 556 w 1021"/>
                <a:gd name="T61" fmla="*/ 11 h 89"/>
                <a:gd name="T62" fmla="*/ 574 w 1021"/>
                <a:gd name="T63" fmla="*/ 5 h 89"/>
                <a:gd name="T64" fmla="*/ 592 w 1021"/>
                <a:gd name="T65" fmla="*/ 1 h 89"/>
                <a:gd name="T66" fmla="*/ 610 w 1021"/>
                <a:gd name="T67" fmla="*/ 0 h 89"/>
                <a:gd name="T68" fmla="*/ 628 w 1021"/>
                <a:gd name="T69" fmla="*/ 1 h 89"/>
                <a:gd name="T70" fmla="*/ 646 w 1021"/>
                <a:gd name="T71" fmla="*/ 2 h 89"/>
                <a:gd name="T72" fmla="*/ 664 w 1021"/>
                <a:gd name="T73" fmla="*/ 4 h 89"/>
                <a:gd name="T74" fmla="*/ 682 w 1021"/>
                <a:gd name="T75" fmla="*/ 6 h 89"/>
                <a:gd name="T76" fmla="*/ 700 w 1021"/>
                <a:gd name="T77" fmla="*/ 7 h 89"/>
                <a:gd name="T78" fmla="*/ 718 w 1021"/>
                <a:gd name="T79" fmla="*/ 9 h 89"/>
                <a:gd name="T80" fmla="*/ 736 w 1021"/>
                <a:gd name="T81" fmla="*/ 11 h 89"/>
                <a:gd name="T82" fmla="*/ 754 w 1021"/>
                <a:gd name="T83" fmla="*/ 13 h 89"/>
                <a:gd name="T84" fmla="*/ 772 w 1021"/>
                <a:gd name="T85" fmla="*/ 14 h 89"/>
                <a:gd name="T86" fmla="*/ 790 w 1021"/>
                <a:gd name="T87" fmla="*/ 16 h 89"/>
                <a:gd name="T88" fmla="*/ 808 w 1021"/>
                <a:gd name="T89" fmla="*/ 17 h 89"/>
                <a:gd name="T90" fmla="*/ 826 w 1021"/>
                <a:gd name="T91" fmla="*/ 19 h 89"/>
                <a:gd name="T92" fmla="*/ 844 w 1021"/>
                <a:gd name="T93" fmla="*/ 20 h 89"/>
                <a:gd name="T94" fmla="*/ 862 w 1021"/>
                <a:gd name="T95" fmla="*/ 21 h 89"/>
                <a:gd name="T96" fmla="*/ 880 w 1021"/>
                <a:gd name="T97" fmla="*/ 22 h 89"/>
                <a:gd name="T98" fmla="*/ 898 w 1021"/>
                <a:gd name="T99" fmla="*/ 23 h 89"/>
                <a:gd name="T100" fmla="*/ 916 w 1021"/>
                <a:gd name="T101" fmla="*/ 24 h 89"/>
                <a:gd name="T102" fmla="*/ 934 w 1021"/>
                <a:gd name="T103" fmla="*/ 24 h 89"/>
                <a:gd name="T104" fmla="*/ 952 w 1021"/>
                <a:gd name="T105" fmla="*/ 25 h 89"/>
                <a:gd name="T106" fmla="*/ 970 w 1021"/>
                <a:gd name="T107" fmla="*/ 26 h 89"/>
                <a:gd name="T108" fmla="*/ 988 w 1021"/>
                <a:gd name="T109" fmla="*/ 26 h 89"/>
                <a:gd name="T110" fmla="*/ 1006 w 1021"/>
                <a:gd name="T111" fmla="*/ 27 h 8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21"/>
                <a:gd name="T169" fmla="*/ 0 h 89"/>
                <a:gd name="T170" fmla="*/ 1021 w 1021"/>
                <a:gd name="T171" fmla="*/ 89 h 8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21" h="89">
                  <a:moveTo>
                    <a:pt x="0" y="62"/>
                  </a:moveTo>
                  <a:lnTo>
                    <a:pt x="2" y="62"/>
                  </a:lnTo>
                  <a:lnTo>
                    <a:pt x="4" y="62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2" y="62"/>
                  </a:lnTo>
                  <a:lnTo>
                    <a:pt x="14" y="62"/>
                  </a:lnTo>
                  <a:lnTo>
                    <a:pt x="16" y="62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2" y="62"/>
                  </a:lnTo>
                  <a:lnTo>
                    <a:pt x="24" y="62"/>
                  </a:lnTo>
                  <a:lnTo>
                    <a:pt x="26" y="62"/>
                  </a:lnTo>
                  <a:lnTo>
                    <a:pt x="28" y="62"/>
                  </a:lnTo>
                  <a:lnTo>
                    <a:pt x="30" y="63"/>
                  </a:lnTo>
                  <a:lnTo>
                    <a:pt x="32" y="63"/>
                  </a:lnTo>
                  <a:lnTo>
                    <a:pt x="34" y="63"/>
                  </a:lnTo>
                  <a:lnTo>
                    <a:pt x="36" y="63"/>
                  </a:lnTo>
                  <a:lnTo>
                    <a:pt x="38" y="63"/>
                  </a:lnTo>
                  <a:lnTo>
                    <a:pt x="40" y="63"/>
                  </a:lnTo>
                  <a:lnTo>
                    <a:pt x="42" y="63"/>
                  </a:lnTo>
                  <a:lnTo>
                    <a:pt x="44" y="63"/>
                  </a:lnTo>
                  <a:lnTo>
                    <a:pt x="46" y="63"/>
                  </a:lnTo>
                  <a:lnTo>
                    <a:pt x="48" y="63"/>
                  </a:lnTo>
                  <a:lnTo>
                    <a:pt x="50" y="63"/>
                  </a:lnTo>
                  <a:lnTo>
                    <a:pt x="52" y="63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8" y="64"/>
                  </a:lnTo>
                  <a:lnTo>
                    <a:pt x="60" y="64"/>
                  </a:lnTo>
                  <a:lnTo>
                    <a:pt x="62" y="64"/>
                  </a:lnTo>
                  <a:lnTo>
                    <a:pt x="64" y="64"/>
                  </a:lnTo>
                  <a:lnTo>
                    <a:pt x="66" y="64"/>
                  </a:lnTo>
                  <a:lnTo>
                    <a:pt x="68" y="64"/>
                  </a:lnTo>
                  <a:lnTo>
                    <a:pt x="70" y="64"/>
                  </a:lnTo>
                  <a:lnTo>
                    <a:pt x="72" y="64"/>
                  </a:lnTo>
                  <a:lnTo>
                    <a:pt x="74" y="64"/>
                  </a:lnTo>
                  <a:lnTo>
                    <a:pt x="76" y="64"/>
                  </a:lnTo>
                  <a:lnTo>
                    <a:pt x="78" y="64"/>
                  </a:lnTo>
                  <a:lnTo>
                    <a:pt x="80" y="64"/>
                  </a:lnTo>
                  <a:lnTo>
                    <a:pt x="82" y="65"/>
                  </a:lnTo>
                  <a:lnTo>
                    <a:pt x="84" y="65"/>
                  </a:lnTo>
                  <a:lnTo>
                    <a:pt x="86" y="65"/>
                  </a:lnTo>
                  <a:lnTo>
                    <a:pt x="88" y="65"/>
                  </a:lnTo>
                  <a:lnTo>
                    <a:pt x="90" y="65"/>
                  </a:lnTo>
                  <a:lnTo>
                    <a:pt x="92" y="65"/>
                  </a:lnTo>
                  <a:lnTo>
                    <a:pt x="94" y="65"/>
                  </a:lnTo>
                  <a:lnTo>
                    <a:pt x="96" y="65"/>
                  </a:lnTo>
                  <a:lnTo>
                    <a:pt x="98" y="65"/>
                  </a:lnTo>
                  <a:lnTo>
                    <a:pt x="100" y="65"/>
                  </a:lnTo>
                  <a:lnTo>
                    <a:pt x="102" y="65"/>
                  </a:lnTo>
                  <a:lnTo>
                    <a:pt x="104" y="65"/>
                  </a:lnTo>
                  <a:lnTo>
                    <a:pt x="106" y="66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12" y="66"/>
                  </a:lnTo>
                  <a:lnTo>
                    <a:pt x="114" y="66"/>
                  </a:lnTo>
                  <a:lnTo>
                    <a:pt x="116" y="66"/>
                  </a:lnTo>
                  <a:lnTo>
                    <a:pt x="118" y="66"/>
                  </a:lnTo>
                  <a:lnTo>
                    <a:pt x="120" y="66"/>
                  </a:lnTo>
                  <a:lnTo>
                    <a:pt x="122" y="66"/>
                  </a:lnTo>
                  <a:lnTo>
                    <a:pt x="124" y="66"/>
                  </a:lnTo>
                  <a:lnTo>
                    <a:pt x="126" y="67"/>
                  </a:lnTo>
                  <a:lnTo>
                    <a:pt x="128" y="67"/>
                  </a:lnTo>
                  <a:lnTo>
                    <a:pt x="130" y="67"/>
                  </a:lnTo>
                  <a:lnTo>
                    <a:pt x="132" y="67"/>
                  </a:lnTo>
                  <a:lnTo>
                    <a:pt x="134" y="67"/>
                  </a:lnTo>
                  <a:lnTo>
                    <a:pt x="136" y="67"/>
                  </a:lnTo>
                  <a:lnTo>
                    <a:pt x="138" y="67"/>
                  </a:lnTo>
                  <a:lnTo>
                    <a:pt x="140" y="67"/>
                  </a:lnTo>
                  <a:lnTo>
                    <a:pt x="142" y="67"/>
                  </a:lnTo>
                  <a:lnTo>
                    <a:pt x="144" y="67"/>
                  </a:lnTo>
                  <a:lnTo>
                    <a:pt x="146" y="68"/>
                  </a:lnTo>
                  <a:lnTo>
                    <a:pt x="148" y="68"/>
                  </a:lnTo>
                  <a:lnTo>
                    <a:pt x="150" y="68"/>
                  </a:lnTo>
                  <a:lnTo>
                    <a:pt x="152" y="68"/>
                  </a:lnTo>
                  <a:lnTo>
                    <a:pt x="154" y="68"/>
                  </a:lnTo>
                  <a:lnTo>
                    <a:pt x="156" y="68"/>
                  </a:lnTo>
                  <a:lnTo>
                    <a:pt x="158" y="68"/>
                  </a:lnTo>
                  <a:lnTo>
                    <a:pt x="160" y="68"/>
                  </a:lnTo>
                  <a:lnTo>
                    <a:pt x="162" y="68"/>
                  </a:lnTo>
                  <a:lnTo>
                    <a:pt x="164" y="69"/>
                  </a:lnTo>
                  <a:lnTo>
                    <a:pt x="166" y="69"/>
                  </a:lnTo>
                  <a:lnTo>
                    <a:pt x="168" y="69"/>
                  </a:lnTo>
                  <a:lnTo>
                    <a:pt x="170" y="69"/>
                  </a:lnTo>
                  <a:lnTo>
                    <a:pt x="172" y="69"/>
                  </a:lnTo>
                  <a:lnTo>
                    <a:pt x="174" y="69"/>
                  </a:lnTo>
                  <a:lnTo>
                    <a:pt x="176" y="69"/>
                  </a:lnTo>
                  <a:lnTo>
                    <a:pt x="178" y="69"/>
                  </a:lnTo>
                  <a:lnTo>
                    <a:pt x="180" y="70"/>
                  </a:lnTo>
                  <a:lnTo>
                    <a:pt x="182" y="70"/>
                  </a:lnTo>
                  <a:lnTo>
                    <a:pt x="184" y="70"/>
                  </a:lnTo>
                  <a:lnTo>
                    <a:pt x="186" y="70"/>
                  </a:lnTo>
                  <a:lnTo>
                    <a:pt x="188" y="70"/>
                  </a:lnTo>
                  <a:lnTo>
                    <a:pt x="190" y="70"/>
                  </a:lnTo>
                  <a:lnTo>
                    <a:pt x="192" y="70"/>
                  </a:lnTo>
                  <a:lnTo>
                    <a:pt x="194" y="70"/>
                  </a:lnTo>
                  <a:lnTo>
                    <a:pt x="196" y="71"/>
                  </a:lnTo>
                  <a:lnTo>
                    <a:pt x="198" y="71"/>
                  </a:lnTo>
                  <a:lnTo>
                    <a:pt x="200" y="71"/>
                  </a:lnTo>
                  <a:lnTo>
                    <a:pt x="202" y="71"/>
                  </a:lnTo>
                  <a:lnTo>
                    <a:pt x="204" y="71"/>
                  </a:lnTo>
                  <a:lnTo>
                    <a:pt x="206" y="71"/>
                  </a:lnTo>
                  <a:lnTo>
                    <a:pt x="208" y="71"/>
                  </a:lnTo>
                  <a:lnTo>
                    <a:pt x="210" y="72"/>
                  </a:lnTo>
                  <a:lnTo>
                    <a:pt x="212" y="72"/>
                  </a:lnTo>
                  <a:lnTo>
                    <a:pt x="214" y="72"/>
                  </a:lnTo>
                  <a:lnTo>
                    <a:pt x="216" y="72"/>
                  </a:lnTo>
                  <a:lnTo>
                    <a:pt x="218" y="72"/>
                  </a:lnTo>
                  <a:lnTo>
                    <a:pt x="220" y="72"/>
                  </a:lnTo>
                  <a:lnTo>
                    <a:pt x="222" y="72"/>
                  </a:lnTo>
                  <a:lnTo>
                    <a:pt x="224" y="73"/>
                  </a:lnTo>
                  <a:lnTo>
                    <a:pt x="226" y="73"/>
                  </a:lnTo>
                  <a:lnTo>
                    <a:pt x="228" y="73"/>
                  </a:lnTo>
                  <a:lnTo>
                    <a:pt x="230" y="73"/>
                  </a:lnTo>
                  <a:lnTo>
                    <a:pt x="232" y="73"/>
                  </a:lnTo>
                  <a:lnTo>
                    <a:pt x="234" y="73"/>
                  </a:lnTo>
                  <a:lnTo>
                    <a:pt x="236" y="74"/>
                  </a:lnTo>
                  <a:lnTo>
                    <a:pt x="238" y="74"/>
                  </a:lnTo>
                  <a:lnTo>
                    <a:pt x="240" y="74"/>
                  </a:lnTo>
                  <a:lnTo>
                    <a:pt x="242" y="74"/>
                  </a:lnTo>
                  <a:lnTo>
                    <a:pt x="244" y="74"/>
                  </a:lnTo>
                  <a:lnTo>
                    <a:pt x="246" y="74"/>
                  </a:lnTo>
                  <a:lnTo>
                    <a:pt x="248" y="75"/>
                  </a:lnTo>
                  <a:lnTo>
                    <a:pt x="250" y="75"/>
                  </a:lnTo>
                  <a:lnTo>
                    <a:pt x="252" y="75"/>
                  </a:lnTo>
                  <a:lnTo>
                    <a:pt x="254" y="75"/>
                  </a:lnTo>
                  <a:lnTo>
                    <a:pt x="256" y="75"/>
                  </a:lnTo>
                  <a:lnTo>
                    <a:pt x="258" y="75"/>
                  </a:lnTo>
                  <a:lnTo>
                    <a:pt x="260" y="76"/>
                  </a:lnTo>
                  <a:lnTo>
                    <a:pt x="262" y="76"/>
                  </a:lnTo>
                  <a:lnTo>
                    <a:pt x="264" y="76"/>
                  </a:lnTo>
                  <a:lnTo>
                    <a:pt x="266" y="76"/>
                  </a:lnTo>
                  <a:lnTo>
                    <a:pt x="268" y="76"/>
                  </a:lnTo>
                  <a:lnTo>
                    <a:pt x="270" y="76"/>
                  </a:lnTo>
                  <a:lnTo>
                    <a:pt x="272" y="77"/>
                  </a:lnTo>
                  <a:lnTo>
                    <a:pt x="274" y="77"/>
                  </a:lnTo>
                  <a:lnTo>
                    <a:pt x="276" y="77"/>
                  </a:lnTo>
                  <a:lnTo>
                    <a:pt x="278" y="77"/>
                  </a:lnTo>
                  <a:lnTo>
                    <a:pt x="280" y="77"/>
                  </a:lnTo>
                  <a:lnTo>
                    <a:pt x="282" y="78"/>
                  </a:lnTo>
                  <a:lnTo>
                    <a:pt x="284" y="78"/>
                  </a:lnTo>
                  <a:lnTo>
                    <a:pt x="286" y="78"/>
                  </a:lnTo>
                  <a:lnTo>
                    <a:pt x="288" y="78"/>
                  </a:lnTo>
                  <a:lnTo>
                    <a:pt x="290" y="78"/>
                  </a:lnTo>
                  <a:lnTo>
                    <a:pt x="292" y="79"/>
                  </a:lnTo>
                  <a:lnTo>
                    <a:pt x="294" y="79"/>
                  </a:lnTo>
                  <a:lnTo>
                    <a:pt x="296" y="79"/>
                  </a:lnTo>
                  <a:lnTo>
                    <a:pt x="298" y="79"/>
                  </a:lnTo>
                  <a:lnTo>
                    <a:pt x="300" y="79"/>
                  </a:lnTo>
                  <a:lnTo>
                    <a:pt x="302" y="80"/>
                  </a:lnTo>
                  <a:lnTo>
                    <a:pt x="304" y="80"/>
                  </a:lnTo>
                  <a:lnTo>
                    <a:pt x="306" y="80"/>
                  </a:lnTo>
                  <a:lnTo>
                    <a:pt x="308" y="80"/>
                  </a:lnTo>
                  <a:lnTo>
                    <a:pt x="310" y="80"/>
                  </a:lnTo>
                  <a:lnTo>
                    <a:pt x="312" y="81"/>
                  </a:lnTo>
                  <a:lnTo>
                    <a:pt x="314" y="81"/>
                  </a:lnTo>
                  <a:lnTo>
                    <a:pt x="316" y="81"/>
                  </a:lnTo>
                  <a:lnTo>
                    <a:pt x="318" y="81"/>
                  </a:lnTo>
                  <a:lnTo>
                    <a:pt x="320" y="82"/>
                  </a:lnTo>
                  <a:lnTo>
                    <a:pt x="322" y="82"/>
                  </a:lnTo>
                  <a:lnTo>
                    <a:pt x="324" y="82"/>
                  </a:lnTo>
                  <a:lnTo>
                    <a:pt x="326" y="82"/>
                  </a:lnTo>
                  <a:lnTo>
                    <a:pt x="328" y="82"/>
                  </a:lnTo>
                  <a:lnTo>
                    <a:pt x="330" y="83"/>
                  </a:lnTo>
                  <a:lnTo>
                    <a:pt x="332" y="83"/>
                  </a:lnTo>
                  <a:lnTo>
                    <a:pt x="334" y="83"/>
                  </a:lnTo>
                  <a:lnTo>
                    <a:pt x="336" y="83"/>
                  </a:lnTo>
                  <a:lnTo>
                    <a:pt x="338" y="83"/>
                  </a:lnTo>
                  <a:lnTo>
                    <a:pt x="340" y="84"/>
                  </a:lnTo>
                  <a:lnTo>
                    <a:pt x="342" y="84"/>
                  </a:lnTo>
                  <a:lnTo>
                    <a:pt x="344" y="84"/>
                  </a:lnTo>
                  <a:lnTo>
                    <a:pt x="346" y="84"/>
                  </a:lnTo>
                  <a:lnTo>
                    <a:pt x="348" y="85"/>
                  </a:lnTo>
                  <a:lnTo>
                    <a:pt x="350" y="85"/>
                  </a:lnTo>
                  <a:lnTo>
                    <a:pt x="352" y="85"/>
                  </a:lnTo>
                  <a:lnTo>
                    <a:pt x="354" y="85"/>
                  </a:lnTo>
                  <a:lnTo>
                    <a:pt x="356" y="85"/>
                  </a:lnTo>
                  <a:lnTo>
                    <a:pt x="358" y="86"/>
                  </a:lnTo>
                  <a:lnTo>
                    <a:pt x="360" y="86"/>
                  </a:lnTo>
                  <a:lnTo>
                    <a:pt x="362" y="86"/>
                  </a:lnTo>
                  <a:lnTo>
                    <a:pt x="364" y="86"/>
                  </a:lnTo>
                  <a:lnTo>
                    <a:pt x="366" y="86"/>
                  </a:lnTo>
                  <a:lnTo>
                    <a:pt x="368" y="87"/>
                  </a:lnTo>
                  <a:lnTo>
                    <a:pt x="370" y="87"/>
                  </a:lnTo>
                  <a:lnTo>
                    <a:pt x="372" y="87"/>
                  </a:lnTo>
                  <a:lnTo>
                    <a:pt x="374" y="87"/>
                  </a:lnTo>
                  <a:lnTo>
                    <a:pt x="376" y="87"/>
                  </a:lnTo>
                  <a:lnTo>
                    <a:pt x="378" y="87"/>
                  </a:lnTo>
                  <a:lnTo>
                    <a:pt x="380" y="88"/>
                  </a:lnTo>
                  <a:lnTo>
                    <a:pt x="382" y="88"/>
                  </a:lnTo>
                  <a:lnTo>
                    <a:pt x="384" y="88"/>
                  </a:lnTo>
                  <a:lnTo>
                    <a:pt x="386" y="88"/>
                  </a:lnTo>
                  <a:lnTo>
                    <a:pt x="388" y="88"/>
                  </a:lnTo>
                  <a:lnTo>
                    <a:pt x="390" y="88"/>
                  </a:lnTo>
                  <a:lnTo>
                    <a:pt x="392" y="88"/>
                  </a:lnTo>
                  <a:lnTo>
                    <a:pt x="394" y="89"/>
                  </a:lnTo>
                  <a:lnTo>
                    <a:pt x="396" y="89"/>
                  </a:lnTo>
                  <a:lnTo>
                    <a:pt x="398" y="89"/>
                  </a:lnTo>
                  <a:lnTo>
                    <a:pt x="400" y="89"/>
                  </a:lnTo>
                  <a:lnTo>
                    <a:pt x="402" y="89"/>
                  </a:lnTo>
                  <a:lnTo>
                    <a:pt x="404" y="89"/>
                  </a:lnTo>
                  <a:lnTo>
                    <a:pt x="406" y="89"/>
                  </a:lnTo>
                  <a:lnTo>
                    <a:pt x="408" y="89"/>
                  </a:lnTo>
                  <a:lnTo>
                    <a:pt x="410" y="89"/>
                  </a:lnTo>
                  <a:lnTo>
                    <a:pt x="412" y="89"/>
                  </a:lnTo>
                  <a:lnTo>
                    <a:pt x="414" y="89"/>
                  </a:lnTo>
                  <a:lnTo>
                    <a:pt x="416" y="89"/>
                  </a:lnTo>
                  <a:lnTo>
                    <a:pt x="418" y="89"/>
                  </a:lnTo>
                  <a:lnTo>
                    <a:pt x="420" y="89"/>
                  </a:lnTo>
                  <a:lnTo>
                    <a:pt x="422" y="88"/>
                  </a:lnTo>
                  <a:lnTo>
                    <a:pt x="424" y="88"/>
                  </a:lnTo>
                  <a:lnTo>
                    <a:pt x="426" y="88"/>
                  </a:lnTo>
                  <a:lnTo>
                    <a:pt x="428" y="88"/>
                  </a:lnTo>
                  <a:lnTo>
                    <a:pt x="430" y="88"/>
                  </a:lnTo>
                  <a:lnTo>
                    <a:pt x="432" y="87"/>
                  </a:lnTo>
                  <a:lnTo>
                    <a:pt x="434" y="87"/>
                  </a:lnTo>
                  <a:lnTo>
                    <a:pt x="436" y="87"/>
                  </a:lnTo>
                  <a:lnTo>
                    <a:pt x="438" y="86"/>
                  </a:lnTo>
                  <a:lnTo>
                    <a:pt x="440" y="86"/>
                  </a:lnTo>
                  <a:lnTo>
                    <a:pt x="442" y="86"/>
                  </a:lnTo>
                  <a:lnTo>
                    <a:pt x="444" y="85"/>
                  </a:lnTo>
                  <a:lnTo>
                    <a:pt x="446" y="84"/>
                  </a:lnTo>
                  <a:lnTo>
                    <a:pt x="448" y="84"/>
                  </a:lnTo>
                  <a:lnTo>
                    <a:pt x="450" y="83"/>
                  </a:lnTo>
                  <a:lnTo>
                    <a:pt x="452" y="83"/>
                  </a:lnTo>
                  <a:lnTo>
                    <a:pt x="454" y="82"/>
                  </a:lnTo>
                  <a:lnTo>
                    <a:pt x="456" y="81"/>
                  </a:lnTo>
                  <a:lnTo>
                    <a:pt x="458" y="80"/>
                  </a:lnTo>
                  <a:lnTo>
                    <a:pt x="460" y="80"/>
                  </a:lnTo>
                  <a:lnTo>
                    <a:pt x="462" y="79"/>
                  </a:lnTo>
                  <a:lnTo>
                    <a:pt x="464" y="78"/>
                  </a:lnTo>
                  <a:lnTo>
                    <a:pt x="466" y="77"/>
                  </a:lnTo>
                  <a:lnTo>
                    <a:pt x="468" y="76"/>
                  </a:lnTo>
                  <a:lnTo>
                    <a:pt x="470" y="75"/>
                  </a:lnTo>
                  <a:lnTo>
                    <a:pt x="472" y="74"/>
                  </a:lnTo>
                  <a:lnTo>
                    <a:pt x="474" y="72"/>
                  </a:lnTo>
                  <a:lnTo>
                    <a:pt x="476" y="71"/>
                  </a:lnTo>
                  <a:lnTo>
                    <a:pt x="478" y="70"/>
                  </a:lnTo>
                  <a:lnTo>
                    <a:pt x="480" y="69"/>
                  </a:lnTo>
                  <a:lnTo>
                    <a:pt x="482" y="67"/>
                  </a:lnTo>
                  <a:lnTo>
                    <a:pt x="484" y="66"/>
                  </a:lnTo>
                  <a:lnTo>
                    <a:pt x="486" y="64"/>
                  </a:lnTo>
                  <a:lnTo>
                    <a:pt x="488" y="63"/>
                  </a:lnTo>
                  <a:lnTo>
                    <a:pt x="490" y="61"/>
                  </a:lnTo>
                  <a:lnTo>
                    <a:pt x="492" y="60"/>
                  </a:lnTo>
                  <a:lnTo>
                    <a:pt x="494" y="58"/>
                  </a:lnTo>
                  <a:lnTo>
                    <a:pt x="496" y="56"/>
                  </a:lnTo>
                  <a:lnTo>
                    <a:pt x="498" y="55"/>
                  </a:lnTo>
                  <a:lnTo>
                    <a:pt x="500" y="53"/>
                  </a:lnTo>
                  <a:lnTo>
                    <a:pt x="502" y="51"/>
                  </a:lnTo>
                  <a:lnTo>
                    <a:pt x="504" y="50"/>
                  </a:lnTo>
                  <a:lnTo>
                    <a:pt x="506" y="48"/>
                  </a:lnTo>
                  <a:lnTo>
                    <a:pt x="508" y="46"/>
                  </a:lnTo>
                  <a:lnTo>
                    <a:pt x="510" y="45"/>
                  </a:lnTo>
                  <a:lnTo>
                    <a:pt x="512" y="43"/>
                  </a:lnTo>
                  <a:lnTo>
                    <a:pt x="514" y="41"/>
                  </a:lnTo>
                  <a:lnTo>
                    <a:pt x="516" y="39"/>
                  </a:lnTo>
                  <a:lnTo>
                    <a:pt x="518" y="38"/>
                  </a:lnTo>
                  <a:lnTo>
                    <a:pt x="520" y="36"/>
                  </a:lnTo>
                  <a:lnTo>
                    <a:pt x="522" y="34"/>
                  </a:lnTo>
                  <a:lnTo>
                    <a:pt x="524" y="33"/>
                  </a:lnTo>
                  <a:lnTo>
                    <a:pt x="526" y="31"/>
                  </a:lnTo>
                  <a:lnTo>
                    <a:pt x="528" y="29"/>
                  </a:lnTo>
                  <a:lnTo>
                    <a:pt x="530" y="28"/>
                  </a:lnTo>
                  <a:lnTo>
                    <a:pt x="532" y="26"/>
                  </a:lnTo>
                  <a:lnTo>
                    <a:pt x="534" y="25"/>
                  </a:lnTo>
                  <a:lnTo>
                    <a:pt x="536" y="23"/>
                  </a:lnTo>
                  <a:lnTo>
                    <a:pt x="538" y="22"/>
                  </a:lnTo>
                  <a:lnTo>
                    <a:pt x="540" y="20"/>
                  </a:lnTo>
                  <a:lnTo>
                    <a:pt x="542" y="19"/>
                  </a:lnTo>
                  <a:lnTo>
                    <a:pt x="544" y="18"/>
                  </a:lnTo>
                  <a:lnTo>
                    <a:pt x="546" y="17"/>
                  </a:lnTo>
                  <a:lnTo>
                    <a:pt x="548" y="15"/>
                  </a:lnTo>
                  <a:lnTo>
                    <a:pt x="550" y="14"/>
                  </a:lnTo>
                  <a:lnTo>
                    <a:pt x="552" y="13"/>
                  </a:lnTo>
                  <a:lnTo>
                    <a:pt x="554" y="12"/>
                  </a:lnTo>
                  <a:lnTo>
                    <a:pt x="556" y="11"/>
                  </a:lnTo>
                  <a:lnTo>
                    <a:pt x="558" y="10"/>
                  </a:lnTo>
                  <a:lnTo>
                    <a:pt x="560" y="9"/>
                  </a:lnTo>
                  <a:lnTo>
                    <a:pt x="562" y="9"/>
                  </a:lnTo>
                  <a:lnTo>
                    <a:pt x="564" y="8"/>
                  </a:lnTo>
                  <a:lnTo>
                    <a:pt x="566" y="7"/>
                  </a:lnTo>
                  <a:lnTo>
                    <a:pt x="568" y="6"/>
                  </a:lnTo>
                  <a:lnTo>
                    <a:pt x="570" y="6"/>
                  </a:lnTo>
                  <a:lnTo>
                    <a:pt x="572" y="5"/>
                  </a:lnTo>
                  <a:lnTo>
                    <a:pt x="574" y="5"/>
                  </a:lnTo>
                  <a:lnTo>
                    <a:pt x="576" y="4"/>
                  </a:lnTo>
                  <a:lnTo>
                    <a:pt x="578" y="4"/>
                  </a:lnTo>
                  <a:lnTo>
                    <a:pt x="580" y="3"/>
                  </a:lnTo>
                  <a:lnTo>
                    <a:pt x="582" y="3"/>
                  </a:lnTo>
                  <a:lnTo>
                    <a:pt x="584" y="2"/>
                  </a:lnTo>
                  <a:lnTo>
                    <a:pt x="586" y="2"/>
                  </a:lnTo>
                  <a:lnTo>
                    <a:pt x="588" y="2"/>
                  </a:lnTo>
                  <a:lnTo>
                    <a:pt x="590" y="1"/>
                  </a:lnTo>
                  <a:lnTo>
                    <a:pt x="592" y="1"/>
                  </a:lnTo>
                  <a:lnTo>
                    <a:pt x="594" y="1"/>
                  </a:lnTo>
                  <a:lnTo>
                    <a:pt x="596" y="1"/>
                  </a:lnTo>
                  <a:lnTo>
                    <a:pt x="598" y="1"/>
                  </a:lnTo>
                  <a:lnTo>
                    <a:pt x="600" y="0"/>
                  </a:lnTo>
                  <a:lnTo>
                    <a:pt x="602" y="0"/>
                  </a:lnTo>
                  <a:lnTo>
                    <a:pt x="604" y="0"/>
                  </a:lnTo>
                  <a:lnTo>
                    <a:pt x="606" y="0"/>
                  </a:lnTo>
                  <a:lnTo>
                    <a:pt x="608" y="0"/>
                  </a:lnTo>
                  <a:lnTo>
                    <a:pt x="610" y="0"/>
                  </a:lnTo>
                  <a:lnTo>
                    <a:pt x="612" y="0"/>
                  </a:lnTo>
                  <a:lnTo>
                    <a:pt x="614" y="0"/>
                  </a:lnTo>
                  <a:lnTo>
                    <a:pt x="616" y="0"/>
                  </a:lnTo>
                  <a:lnTo>
                    <a:pt x="618" y="0"/>
                  </a:lnTo>
                  <a:lnTo>
                    <a:pt x="620" y="0"/>
                  </a:lnTo>
                  <a:lnTo>
                    <a:pt x="622" y="0"/>
                  </a:lnTo>
                  <a:lnTo>
                    <a:pt x="624" y="0"/>
                  </a:lnTo>
                  <a:lnTo>
                    <a:pt x="626" y="0"/>
                  </a:lnTo>
                  <a:lnTo>
                    <a:pt x="628" y="1"/>
                  </a:lnTo>
                  <a:lnTo>
                    <a:pt x="630" y="1"/>
                  </a:lnTo>
                  <a:lnTo>
                    <a:pt x="632" y="1"/>
                  </a:lnTo>
                  <a:lnTo>
                    <a:pt x="634" y="1"/>
                  </a:lnTo>
                  <a:lnTo>
                    <a:pt x="636" y="1"/>
                  </a:lnTo>
                  <a:lnTo>
                    <a:pt x="638" y="1"/>
                  </a:lnTo>
                  <a:lnTo>
                    <a:pt x="640" y="1"/>
                  </a:lnTo>
                  <a:lnTo>
                    <a:pt x="642" y="2"/>
                  </a:lnTo>
                  <a:lnTo>
                    <a:pt x="644" y="2"/>
                  </a:lnTo>
                  <a:lnTo>
                    <a:pt x="646" y="2"/>
                  </a:lnTo>
                  <a:lnTo>
                    <a:pt x="648" y="2"/>
                  </a:lnTo>
                  <a:lnTo>
                    <a:pt x="650" y="2"/>
                  </a:lnTo>
                  <a:lnTo>
                    <a:pt x="652" y="2"/>
                  </a:lnTo>
                  <a:lnTo>
                    <a:pt x="654" y="3"/>
                  </a:lnTo>
                  <a:lnTo>
                    <a:pt x="656" y="3"/>
                  </a:lnTo>
                  <a:lnTo>
                    <a:pt x="658" y="3"/>
                  </a:lnTo>
                  <a:lnTo>
                    <a:pt x="660" y="3"/>
                  </a:lnTo>
                  <a:lnTo>
                    <a:pt x="662" y="3"/>
                  </a:lnTo>
                  <a:lnTo>
                    <a:pt x="664" y="4"/>
                  </a:lnTo>
                  <a:lnTo>
                    <a:pt x="666" y="4"/>
                  </a:lnTo>
                  <a:lnTo>
                    <a:pt x="668" y="4"/>
                  </a:lnTo>
                  <a:lnTo>
                    <a:pt x="670" y="4"/>
                  </a:lnTo>
                  <a:lnTo>
                    <a:pt x="672" y="4"/>
                  </a:lnTo>
                  <a:lnTo>
                    <a:pt x="674" y="5"/>
                  </a:lnTo>
                  <a:lnTo>
                    <a:pt x="676" y="5"/>
                  </a:lnTo>
                  <a:lnTo>
                    <a:pt x="678" y="5"/>
                  </a:lnTo>
                  <a:lnTo>
                    <a:pt x="680" y="5"/>
                  </a:lnTo>
                  <a:lnTo>
                    <a:pt x="682" y="6"/>
                  </a:lnTo>
                  <a:lnTo>
                    <a:pt x="684" y="6"/>
                  </a:lnTo>
                  <a:lnTo>
                    <a:pt x="686" y="6"/>
                  </a:lnTo>
                  <a:lnTo>
                    <a:pt x="688" y="6"/>
                  </a:lnTo>
                  <a:lnTo>
                    <a:pt x="690" y="6"/>
                  </a:lnTo>
                  <a:lnTo>
                    <a:pt x="692" y="7"/>
                  </a:lnTo>
                  <a:lnTo>
                    <a:pt x="694" y="7"/>
                  </a:lnTo>
                  <a:lnTo>
                    <a:pt x="696" y="7"/>
                  </a:lnTo>
                  <a:lnTo>
                    <a:pt x="698" y="7"/>
                  </a:lnTo>
                  <a:lnTo>
                    <a:pt x="700" y="7"/>
                  </a:lnTo>
                  <a:lnTo>
                    <a:pt x="702" y="8"/>
                  </a:lnTo>
                  <a:lnTo>
                    <a:pt x="704" y="8"/>
                  </a:lnTo>
                  <a:lnTo>
                    <a:pt x="706" y="8"/>
                  </a:lnTo>
                  <a:lnTo>
                    <a:pt x="708" y="8"/>
                  </a:lnTo>
                  <a:lnTo>
                    <a:pt x="710" y="9"/>
                  </a:lnTo>
                  <a:lnTo>
                    <a:pt x="712" y="9"/>
                  </a:lnTo>
                  <a:lnTo>
                    <a:pt x="714" y="9"/>
                  </a:lnTo>
                  <a:lnTo>
                    <a:pt x="716" y="9"/>
                  </a:lnTo>
                  <a:lnTo>
                    <a:pt x="718" y="9"/>
                  </a:lnTo>
                  <a:lnTo>
                    <a:pt x="720" y="10"/>
                  </a:lnTo>
                  <a:lnTo>
                    <a:pt x="722" y="10"/>
                  </a:lnTo>
                  <a:lnTo>
                    <a:pt x="724" y="10"/>
                  </a:lnTo>
                  <a:lnTo>
                    <a:pt x="726" y="10"/>
                  </a:lnTo>
                  <a:lnTo>
                    <a:pt x="728" y="10"/>
                  </a:lnTo>
                  <a:lnTo>
                    <a:pt x="730" y="11"/>
                  </a:lnTo>
                  <a:lnTo>
                    <a:pt x="732" y="11"/>
                  </a:lnTo>
                  <a:lnTo>
                    <a:pt x="734" y="11"/>
                  </a:lnTo>
                  <a:lnTo>
                    <a:pt x="736" y="11"/>
                  </a:lnTo>
                  <a:lnTo>
                    <a:pt x="738" y="11"/>
                  </a:lnTo>
                  <a:lnTo>
                    <a:pt x="740" y="12"/>
                  </a:lnTo>
                  <a:lnTo>
                    <a:pt x="742" y="12"/>
                  </a:lnTo>
                  <a:lnTo>
                    <a:pt x="744" y="12"/>
                  </a:lnTo>
                  <a:lnTo>
                    <a:pt x="746" y="12"/>
                  </a:lnTo>
                  <a:lnTo>
                    <a:pt x="748" y="12"/>
                  </a:lnTo>
                  <a:lnTo>
                    <a:pt x="750" y="13"/>
                  </a:lnTo>
                  <a:lnTo>
                    <a:pt x="752" y="13"/>
                  </a:lnTo>
                  <a:lnTo>
                    <a:pt x="754" y="13"/>
                  </a:lnTo>
                  <a:lnTo>
                    <a:pt x="756" y="13"/>
                  </a:lnTo>
                  <a:lnTo>
                    <a:pt x="758" y="13"/>
                  </a:lnTo>
                  <a:lnTo>
                    <a:pt x="760" y="13"/>
                  </a:lnTo>
                  <a:lnTo>
                    <a:pt x="762" y="14"/>
                  </a:lnTo>
                  <a:lnTo>
                    <a:pt x="764" y="14"/>
                  </a:lnTo>
                  <a:lnTo>
                    <a:pt x="766" y="14"/>
                  </a:lnTo>
                  <a:lnTo>
                    <a:pt x="768" y="14"/>
                  </a:lnTo>
                  <a:lnTo>
                    <a:pt x="770" y="14"/>
                  </a:lnTo>
                  <a:lnTo>
                    <a:pt x="772" y="14"/>
                  </a:lnTo>
                  <a:lnTo>
                    <a:pt x="774" y="15"/>
                  </a:lnTo>
                  <a:lnTo>
                    <a:pt x="776" y="15"/>
                  </a:lnTo>
                  <a:lnTo>
                    <a:pt x="778" y="15"/>
                  </a:lnTo>
                  <a:lnTo>
                    <a:pt x="780" y="15"/>
                  </a:lnTo>
                  <a:lnTo>
                    <a:pt x="782" y="15"/>
                  </a:lnTo>
                  <a:lnTo>
                    <a:pt x="784" y="15"/>
                  </a:lnTo>
                  <a:lnTo>
                    <a:pt x="786" y="16"/>
                  </a:lnTo>
                  <a:lnTo>
                    <a:pt x="788" y="16"/>
                  </a:lnTo>
                  <a:lnTo>
                    <a:pt x="790" y="16"/>
                  </a:lnTo>
                  <a:lnTo>
                    <a:pt x="792" y="16"/>
                  </a:lnTo>
                  <a:lnTo>
                    <a:pt x="794" y="16"/>
                  </a:lnTo>
                  <a:lnTo>
                    <a:pt x="796" y="16"/>
                  </a:lnTo>
                  <a:lnTo>
                    <a:pt x="798" y="17"/>
                  </a:lnTo>
                  <a:lnTo>
                    <a:pt x="800" y="17"/>
                  </a:lnTo>
                  <a:lnTo>
                    <a:pt x="802" y="17"/>
                  </a:lnTo>
                  <a:lnTo>
                    <a:pt x="804" y="17"/>
                  </a:lnTo>
                  <a:lnTo>
                    <a:pt x="806" y="17"/>
                  </a:lnTo>
                  <a:lnTo>
                    <a:pt x="808" y="17"/>
                  </a:lnTo>
                  <a:lnTo>
                    <a:pt x="810" y="17"/>
                  </a:lnTo>
                  <a:lnTo>
                    <a:pt x="812" y="18"/>
                  </a:lnTo>
                  <a:lnTo>
                    <a:pt x="814" y="18"/>
                  </a:lnTo>
                  <a:lnTo>
                    <a:pt x="816" y="18"/>
                  </a:lnTo>
                  <a:lnTo>
                    <a:pt x="818" y="18"/>
                  </a:lnTo>
                  <a:lnTo>
                    <a:pt x="820" y="18"/>
                  </a:lnTo>
                  <a:lnTo>
                    <a:pt x="822" y="18"/>
                  </a:lnTo>
                  <a:lnTo>
                    <a:pt x="824" y="18"/>
                  </a:lnTo>
                  <a:lnTo>
                    <a:pt x="826" y="19"/>
                  </a:lnTo>
                  <a:lnTo>
                    <a:pt x="828" y="19"/>
                  </a:lnTo>
                  <a:lnTo>
                    <a:pt x="830" y="19"/>
                  </a:lnTo>
                  <a:lnTo>
                    <a:pt x="832" y="19"/>
                  </a:lnTo>
                  <a:lnTo>
                    <a:pt x="834" y="19"/>
                  </a:lnTo>
                  <a:lnTo>
                    <a:pt x="836" y="19"/>
                  </a:lnTo>
                  <a:lnTo>
                    <a:pt x="838" y="19"/>
                  </a:lnTo>
                  <a:lnTo>
                    <a:pt x="840" y="19"/>
                  </a:lnTo>
                  <a:lnTo>
                    <a:pt x="842" y="20"/>
                  </a:lnTo>
                  <a:lnTo>
                    <a:pt x="844" y="20"/>
                  </a:lnTo>
                  <a:lnTo>
                    <a:pt x="846" y="20"/>
                  </a:lnTo>
                  <a:lnTo>
                    <a:pt x="848" y="20"/>
                  </a:lnTo>
                  <a:lnTo>
                    <a:pt x="850" y="20"/>
                  </a:lnTo>
                  <a:lnTo>
                    <a:pt x="852" y="20"/>
                  </a:lnTo>
                  <a:lnTo>
                    <a:pt x="854" y="20"/>
                  </a:lnTo>
                  <a:lnTo>
                    <a:pt x="856" y="20"/>
                  </a:lnTo>
                  <a:lnTo>
                    <a:pt x="858" y="21"/>
                  </a:lnTo>
                  <a:lnTo>
                    <a:pt x="860" y="21"/>
                  </a:lnTo>
                  <a:lnTo>
                    <a:pt x="862" y="21"/>
                  </a:lnTo>
                  <a:lnTo>
                    <a:pt x="864" y="21"/>
                  </a:lnTo>
                  <a:lnTo>
                    <a:pt x="866" y="21"/>
                  </a:lnTo>
                  <a:lnTo>
                    <a:pt x="868" y="21"/>
                  </a:lnTo>
                  <a:lnTo>
                    <a:pt x="870" y="21"/>
                  </a:lnTo>
                  <a:lnTo>
                    <a:pt x="872" y="21"/>
                  </a:lnTo>
                  <a:lnTo>
                    <a:pt x="874" y="21"/>
                  </a:lnTo>
                  <a:lnTo>
                    <a:pt x="876" y="22"/>
                  </a:lnTo>
                  <a:lnTo>
                    <a:pt x="878" y="22"/>
                  </a:lnTo>
                  <a:lnTo>
                    <a:pt x="880" y="22"/>
                  </a:lnTo>
                  <a:lnTo>
                    <a:pt x="882" y="22"/>
                  </a:lnTo>
                  <a:lnTo>
                    <a:pt x="884" y="22"/>
                  </a:lnTo>
                  <a:lnTo>
                    <a:pt x="886" y="22"/>
                  </a:lnTo>
                  <a:lnTo>
                    <a:pt x="888" y="22"/>
                  </a:lnTo>
                  <a:lnTo>
                    <a:pt x="890" y="22"/>
                  </a:lnTo>
                  <a:lnTo>
                    <a:pt x="892" y="22"/>
                  </a:lnTo>
                  <a:lnTo>
                    <a:pt x="894" y="22"/>
                  </a:lnTo>
                  <a:lnTo>
                    <a:pt x="896" y="23"/>
                  </a:lnTo>
                  <a:lnTo>
                    <a:pt x="898" y="23"/>
                  </a:lnTo>
                  <a:lnTo>
                    <a:pt x="900" y="23"/>
                  </a:lnTo>
                  <a:lnTo>
                    <a:pt x="902" y="23"/>
                  </a:lnTo>
                  <a:lnTo>
                    <a:pt x="904" y="23"/>
                  </a:lnTo>
                  <a:lnTo>
                    <a:pt x="906" y="23"/>
                  </a:lnTo>
                  <a:lnTo>
                    <a:pt x="908" y="23"/>
                  </a:lnTo>
                  <a:lnTo>
                    <a:pt x="910" y="23"/>
                  </a:lnTo>
                  <a:lnTo>
                    <a:pt x="912" y="23"/>
                  </a:lnTo>
                  <a:lnTo>
                    <a:pt x="914" y="23"/>
                  </a:lnTo>
                  <a:lnTo>
                    <a:pt x="916" y="24"/>
                  </a:lnTo>
                  <a:lnTo>
                    <a:pt x="918" y="24"/>
                  </a:lnTo>
                  <a:lnTo>
                    <a:pt x="920" y="24"/>
                  </a:lnTo>
                  <a:lnTo>
                    <a:pt x="922" y="24"/>
                  </a:lnTo>
                  <a:lnTo>
                    <a:pt x="924" y="24"/>
                  </a:lnTo>
                  <a:lnTo>
                    <a:pt x="926" y="24"/>
                  </a:lnTo>
                  <a:lnTo>
                    <a:pt x="928" y="24"/>
                  </a:lnTo>
                  <a:lnTo>
                    <a:pt x="930" y="24"/>
                  </a:lnTo>
                  <a:lnTo>
                    <a:pt x="932" y="24"/>
                  </a:lnTo>
                  <a:lnTo>
                    <a:pt x="934" y="24"/>
                  </a:lnTo>
                  <a:lnTo>
                    <a:pt x="936" y="24"/>
                  </a:lnTo>
                  <a:lnTo>
                    <a:pt x="938" y="24"/>
                  </a:lnTo>
                  <a:lnTo>
                    <a:pt x="940" y="25"/>
                  </a:lnTo>
                  <a:lnTo>
                    <a:pt x="942" y="25"/>
                  </a:lnTo>
                  <a:lnTo>
                    <a:pt x="944" y="25"/>
                  </a:lnTo>
                  <a:lnTo>
                    <a:pt x="946" y="25"/>
                  </a:lnTo>
                  <a:lnTo>
                    <a:pt x="948" y="25"/>
                  </a:lnTo>
                  <a:lnTo>
                    <a:pt x="950" y="25"/>
                  </a:lnTo>
                  <a:lnTo>
                    <a:pt x="952" y="25"/>
                  </a:lnTo>
                  <a:lnTo>
                    <a:pt x="954" y="25"/>
                  </a:lnTo>
                  <a:lnTo>
                    <a:pt x="956" y="25"/>
                  </a:lnTo>
                  <a:lnTo>
                    <a:pt x="958" y="25"/>
                  </a:lnTo>
                  <a:lnTo>
                    <a:pt x="960" y="25"/>
                  </a:lnTo>
                  <a:lnTo>
                    <a:pt x="962" y="25"/>
                  </a:lnTo>
                  <a:lnTo>
                    <a:pt x="964" y="26"/>
                  </a:lnTo>
                  <a:lnTo>
                    <a:pt x="966" y="26"/>
                  </a:lnTo>
                  <a:lnTo>
                    <a:pt x="968" y="26"/>
                  </a:lnTo>
                  <a:lnTo>
                    <a:pt x="970" y="26"/>
                  </a:lnTo>
                  <a:lnTo>
                    <a:pt x="972" y="26"/>
                  </a:lnTo>
                  <a:lnTo>
                    <a:pt x="974" y="26"/>
                  </a:lnTo>
                  <a:lnTo>
                    <a:pt x="976" y="26"/>
                  </a:lnTo>
                  <a:lnTo>
                    <a:pt x="978" y="26"/>
                  </a:lnTo>
                  <a:lnTo>
                    <a:pt x="980" y="26"/>
                  </a:lnTo>
                  <a:lnTo>
                    <a:pt x="982" y="26"/>
                  </a:lnTo>
                  <a:lnTo>
                    <a:pt x="984" y="26"/>
                  </a:lnTo>
                  <a:lnTo>
                    <a:pt x="986" y="26"/>
                  </a:lnTo>
                  <a:lnTo>
                    <a:pt x="988" y="26"/>
                  </a:lnTo>
                  <a:lnTo>
                    <a:pt x="990" y="26"/>
                  </a:lnTo>
                  <a:lnTo>
                    <a:pt x="992" y="27"/>
                  </a:lnTo>
                  <a:lnTo>
                    <a:pt x="994" y="27"/>
                  </a:lnTo>
                  <a:lnTo>
                    <a:pt x="996" y="27"/>
                  </a:lnTo>
                  <a:lnTo>
                    <a:pt x="998" y="27"/>
                  </a:lnTo>
                  <a:lnTo>
                    <a:pt x="1000" y="27"/>
                  </a:lnTo>
                  <a:lnTo>
                    <a:pt x="1002" y="27"/>
                  </a:lnTo>
                  <a:lnTo>
                    <a:pt x="1004" y="27"/>
                  </a:lnTo>
                  <a:lnTo>
                    <a:pt x="1006" y="27"/>
                  </a:lnTo>
                  <a:lnTo>
                    <a:pt x="1008" y="27"/>
                  </a:lnTo>
                  <a:lnTo>
                    <a:pt x="1010" y="27"/>
                  </a:lnTo>
                  <a:lnTo>
                    <a:pt x="1012" y="27"/>
                  </a:lnTo>
                  <a:lnTo>
                    <a:pt x="1014" y="27"/>
                  </a:lnTo>
                  <a:lnTo>
                    <a:pt x="1016" y="27"/>
                  </a:lnTo>
                  <a:lnTo>
                    <a:pt x="1018" y="27"/>
                  </a:lnTo>
                  <a:lnTo>
                    <a:pt x="1020" y="27"/>
                  </a:lnTo>
                  <a:lnTo>
                    <a:pt x="1021" y="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4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607" name="Rectangle 102"/>
            <p:cNvSpPr>
              <a:spLocks noChangeArrowheads="1"/>
            </p:cNvSpPr>
            <p:nvPr/>
          </p:nvSpPr>
          <p:spPr bwMode="auto">
            <a:xfrm>
              <a:off x="130" y="1316"/>
              <a:ext cx="3938" cy="2688"/>
            </a:xfrm>
            <a:prstGeom prst="rect">
              <a:avLst/>
            </a:prstGeom>
            <a:noFill/>
            <a:ln w="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1724026" y="2073277"/>
            <a:ext cx="6264275" cy="4291013"/>
            <a:chOff x="126" y="1306"/>
            <a:chExt cx="3946" cy="2703"/>
          </a:xfrm>
        </p:grpSpPr>
        <p:sp>
          <p:nvSpPr>
            <p:cNvPr id="16412" name="AutoShape 4"/>
            <p:cNvSpPr>
              <a:spLocks noChangeAspect="1" noChangeArrowheads="1" noTextEdit="1"/>
            </p:cNvSpPr>
            <p:nvPr/>
          </p:nvSpPr>
          <p:spPr bwMode="auto">
            <a:xfrm>
              <a:off x="126" y="1311"/>
              <a:ext cx="3946" cy="2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13" name="Rectangle 6"/>
            <p:cNvSpPr>
              <a:spLocks noChangeArrowheads="1"/>
            </p:cNvSpPr>
            <p:nvPr/>
          </p:nvSpPr>
          <p:spPr bwMode="auto">
            <a:xfrm>
              <a:off x="130" y="1316"/>
              <a:ext cx="3938" cy="2688"/>
            </a:xfrm>
            <a:prstGeom prst="rect">
              <a:avLst/>
            </a:prstGeom>
            <a:solidFill>
              <a:srgbClr val="FFFFFF"/>
            </a:solidFill>
            <a:ln w="4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14" name="Line 7"/>
            <p:cNvSpPr>
              <a:spLocks noChangeShapeType="1"/>
            </p:cNvSpPr>
            <p:nvPr/>
          </p:nvSpPr>
          <p:spPr bwMode="auto">
            <a:xfrm flipV="1">
              <a:off x="326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15" name="Line 8"/>
            <p:cNvSpPr>
              <a:spLocks noChangeShapeType="1"/>
            </p:cNvSpPr>
            <p:nvPr/>
          </p:nvSpPr>
          <p:spPr bwMode="auto">
            <a:xfrm flipV="1">
              <a:off x="330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16" name="Line 9"/>
            <p:cNvSpPr>
              <a:spLocks noChangeShapeType="1"/>
            </p:cNvSpPr>
            <p:nvPr/>
          </p:nvSpPr>
          <p:spPr bwMode="auto">
            <a:xfrm flipV="1">
              <a:off x="523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17" name="Line 10"/>
            <p:cNvSpPr>
              <a:spLocks noChangeShapeType="1"/>
            </p:cNvSpPr>
            <p:nvPr/>
          </p:nvSpPr>
          <p:spPr bwMode="auto">
            <a:xfrm flipV="1">
              <a:off x="527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18" name="Line 11"/>
            <p:cNvSpPr>
              <a:spLocks noChangeShapeType="1"/>
            </p:cNvSpPr>
            <p:nvPr/>
          </p:nvSpPr>
          <p:spPr bwMode="auto">
            <a:xfrm flipV="1">
              <a:off x="719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19" name="Line 12"/>
            <p:cNvSpPr>
              <a:spLocks noChangeShapeType="1"/>
            </p:cNvSpPr>
            <p:nvPr/>
          </p:nvSpPr>
          <p:spPr bwMode="auto">
            <a:xfrm flipV="1">
              <a:off x="723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20" name="Line 13"/>
            <p:cNvSpPr>
              <a:spLocks noChangeShapeType="1"/>
            </p:cNvSpPr>
            <p:nvPr/>
          </p:nvSpPr>
          <p:spPr bwMode="auto">
            <a:xfrm flipV="1">
              <a:off x="916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21" name="Line 14"/>
            <p:cNvSpPr>
              <a:spLocks noChangeShapeType="1"/>
            </p:cNvSpPr>
            <p:nvPr/>
          </p:nvSpPr>
          <p:spPr bwMode="auto">
            <a:xfrm flipV="1">
              <a:off x="920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22" name="Line 15"/>
            <p:cNvSpPr>
              <a:spLocks noChangeShapeType="1"/>
            </p:cNvSpPr>
            <p:nvPr/>
          </p:nvSpPr>
          <p:spPr bwMode="auto">
            <a:xfrm flipV="1">
              <a:off x="1113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23" name="Line 16"/>
            <p:cNvSpPr>
              <a:spLocks noChangeShapeType="1"/>
            </p:cNvSpPr>
            <p:nvPr/>
          </p:nvSpPr>
          <p:spPr bwMode="auto">
            <a:xfrm flipV="1">
              <a:off x="1116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24" name="Line 17"/>
            <p:cNvSpPr>
              <a:spLocks noChangeShapeType="1"/>
            </p:cNvSpPr>
            <p:nvPr/>
          </p:nvSpPr>
          <p:spPr bwMode="auto">
            <a:xfrm flipV="1">
              <a:off x="1309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25" name="Line 18"/>
            <p:cNvSpPr>
              <a:spLocks noChangeShapeType="1"/>
            </p:cNvSpPr>
            <p:nvPr/>
          </p:nvSpPr>
          <p:spPr bwMode="auto">
            <a:xfrm flipV="1">
              <a:off x="1313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26" name="Line 19"/>
            <p:cNvSpPr>
              <a:spLocks noChangeShapeType="1"/>
            </p:cNvSpPr>
            <p:nvPr/>
          </p:nvSpPr>
          <p:spPr bwMode="auto">
            <a:xfrm flipV="1">
              <a:off x="1506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27" name="Line 20"/>
            <p:cNvSpPr>
              <a:spLocks noChangeShapeType="1"/>
            </p:cNvSpPr>
            <p:nvPr/>
          </p:nvSpPr>
          <p:spPr bwMode="auto">
            <a:xfrm flipV="1">
              <a:off x="1509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28" name="Line 21"/>
            <p:cNvSpPr>
              <a:spLocks noChangeShapeType="1"/>
            </p:cNvSpPr>
            <p:nvPr/>
          </p:nvSpPr>
          <p:spPr bwMode="auto">
            <a:xfrm flipV="1">
              <a:off x="1702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29" name="Line 22"/>
            <p:cNvSpPr>
              <a:spLocks noChangeShapeType="1"/>
            </p:cNvSpPr>
            <p:nvPr/>
          </p:nvSpPr>
          <p:spPr bwMode="auto">
            <a:xfrm flipV="1">
              <a:off x="1706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30" name="Line 23"/>
            <p:cNvSpPr>
              <a:spLocks noChangeShapeType="1"/>
            </p:cNvSpPr>
            <p:nvPr/>
          </p:nvSpPr>
          <p:spPr bwMode="auto">
            <a:xfrm flipV="1">
              <a:off x="1899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31" name="Line 24"/>
            <p:cNvSpPr>
              <a:spLocks noChangeShapeType="1"/>
            </p:cNvSpPr>
            <p:nvPr/>
          </p:nvSpPr>
          <p:spPr bwMode="auto">
            <a:xfrm flipV="1">
              <a:off x="1902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32" name="Line 25"/>
            <p:cNvSpPr>
              <a:spLocks noChangeShapeType="1"/>
            </p:cNvSpPr>
            <p:nvPr/>
          </p:nvSpPr>
          <p:spPr bwMode="auto">
            <a:xfrm flipV="1">
              <a:off x="2292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33" name="Line 26"/>
            <p:cNvSpPr>
              <a:spLocks noChangeShapeType="1"/>
            </p:cNvSpPr>
            <p:nvPr/>
          </p:nvSpPr>
          <p:spPr bwMode="auto">
            <a:xfrm flipV="1">
              <a:off x="2296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34" name="Line 27"/>
            <p:cNvSpPr>
              <a:spLocks noChangeShapeType="1"/>
            </p:cNvSpPr>
            <p:nvPr/>
          </p:nvSpPr>
          <p:spPr bwMode="auto">
            <a:xfrm flipV="1">
              <a:off x="2488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35" name="Line 28"/>
            <p:cNvSpPr>
              <a:spLocks noChangeShapeType="1"/>
            </p:cNvSpPr>
            <p:nvPr/>
          </p:nvSpPr>
          <p:spPr bwMode="auto">
            <a:xfrm flipV="1">
              <a:off x="2492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36" name="Line 29"/>
            <p:cNvSpPr>
              <a:spLocks noChangeShapeType="1"/>
            </p:cNvSpPr>
            <p:nvPr/>
          </p:nvSpPr>
          <p:spPr bwMode="auto">
            <a:xfrm flipV="1">
              <a:off x="2685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37" name="Line 30"/>
            <p:cNvSpPr>
              <a:spLocks noChangeShapeType="1"/>
            </p:cNvSpPr>
            <p:nvPr/>
          </p:nvSpPr>
          <p:spPr bwMode="auto">
            <a:xfrm flipV="1">
              <a:off x="2689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38" name="Line 31"/>
            <p:cNvSpPr>
              <a:spLocks noChangeShapeType="1"/>
            </p:cNvSpPr>
            <p:nvPr/>
          </p:nvSpPr>
          <p:spPr bwMode="auto">
            <a:xfrm flipV="1">
              <a:off x="2881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39" name="Line 32"/>
            <p:cNvSpPr>
              <a:spLocks noChangeShapeType="1"/>
            </p:cNvSpPr>
            <p:nvPr/>
          </p:nvSpPr>
          <p:spPr bwMode="auto">
            <a:xfrm flipV="1">
              <a:off x="2885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40" name="Line 33"/>
            <p:cNvSpPr>
              <a:spLocks noChangeShapeType="1"/>
            </p:cNvSpPr>
            <p:nvPr/>
          </p:nvSpPr>
          <p:spPr bwMode="auto">
            <a:xfrm flipV="1">
              <a:off x="3078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41" name="Line 34"/>
            <p:cNvSpPr>
              <a:spLocks noChangeShapeType="1"/>
            </p:cNvSpPr>
            <p:nvPr/>
          </p:nvSpPr>
          <p:spPr bwMode="auto">
            <a:xfrm flipV="1">
              <a:off x="3082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42" name="Line 35"/>
            <p:cNvSpPr>
              <a:spLocks noChangeShapeType="1"/>
            </p:cNvSpPr>
            <p:nvPr/>
          </p:nvSpPr>
          <p:spPr bwMode="auto">
            <a:xfrm flipV="1">
              <a:off x="3274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43" name="Line 36"/>
            <p:cNvSpPr>
              <a:spLocks noChangeShapeType="1"/>
            </p:cNvSpPr>
            <p:nvPr/>
          </p:nvSpPr>
          <p:spPr bwMode="auto">
            <a:xfrm flipV="1">
              <a:off x="3278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44" name="Line 37"/>
            <p:cNvSpPr>
              <a:spLocks noChangeShapeType="1"/>
            </p:cNvSpPr>
            <p:nvPr/>
          </p:nvSpPr>
          <p:spPr bwMode="auto">
            <a:xfrm flipV="1">
              <a:off x="3471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45" name="Line 38"/>
            <p:cNvSpPr>
              <a:spLocks noChangeShapeType="1"/>
            </p:cNvSpPr>
            <p:nvPr/>
          </p:nvSpPr>
          <p:spPr bwMode="auto">
            <a:xfrm flipV="1">
              <a:off x="3475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46" name="Line 39"/>
            <p:cNvSpPr>
              <a:spLocks noChangeShapeType="1"/>
            </p:cNvSpPr>
            <p:nvPr/>
          </p:nvSpPr>
          <p:spPr bwMode="auto">
            <a:xfrm flipV="1">
              <a:off x="3667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47" name="Line 40"/>
            <p:cNvSpPr>
              <a:spLocks noChangeShapeType="1"/>
            </p:cNvSpPr>
            <p:nvPr/>
          </p:nvSpPr>
          <p:spPr bwMode="auto">
            <a:xfrm flipV="1">
              <a:off x="3671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48" name="Line 41"/>
            <p:cNvSpPr>
              <a:spLocks noChangeShapeType="1"/>
            </p:cNvSpPr>
            <p:nvPr/>
          </p:nvSpPr>
          <p:spPr bwMode="auto">
            <a:xfrm flipV="1">
              <a:off x="3864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49" name="Line 42"/>
            <p:cNvSpPr>
              <a:spLocks noChangeShapeType="1"/>
            </p:cNvSpPr>
            <p:nvPr/>
          </p:nvSpPr>
          <p:spPr bwMode="auto">
            <a:xfrm flipV="1">
              <a:off x="3868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50" name="Line 43"/>
            <p:cNvSpPr>
              <a:spLocks noChangeShapeType="1"/>
            </p:cNvSpPr>
            <p:nvPr/>
          </p:nvSpPr>
          <p:spPr bwMode="auto">
            <a:xfrm>
              <a:off x="134" y="3773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51" name="Line 44"/>
            <p:cNvSpPr>
              <a:spLocks noChangeShapeType="1"/>
            </p:cNvSpPr>
            <p:nvPr/>
          </p:nvSpPr>
          <p:spPr bwMode="auto">
            <a:xfrm>
              <a:off x="134" y="3778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52" name="Line 45"/>
            <p:cNvSpPr>
              <a:spLocks noChangeShapeType="1"/>
            </p:cNvSpPr>
            <p:nvPr/>
          </p:nvSpPr>
          <p:spPr bwMode="auto">
            <a:xfrm>
              <a:off x="134" y="3547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53" name="Line 46"/>
            <p:cNvSpPr>
              <a:spLocks noChangeShapeType="1"/>
            </p:cNvSpPr>
            <p:nvPr/>
          </p:nvSpPr>
          <p:spPr bwMode="auto">
            <a:xfrm>
              <a:off x="134" y="3552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54" name="Line 47"/>
            <p:cNvSpPr>
              <a:spLocks noChangeShapeType="1"/>
            </p:cNvSpPr>
            <p:nvPr/>
          </p:nvSpPr>
          <p:spPr bwMode="auto">
            <a:xfrm>
              <a:off x="134" y="3326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55" name="Line 48"/>
            <p:cNvSpPr>
              <a:spLocks noChangeShapeType="1"/>
            </p:cNvSpPr>
            <p:nvPr/>
          </p:nvSpPr>
          <p:spPr bwMode="auto">
            <a:xfrm>
              <a:off x="134" y="3331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56" name="Line 49"/>
            <p:cNvSpPr>
              <a:spLocks noChangeShapeType="1"/>
            </p:cNvSpPr>
            <p:nvPr/>
          </p:nvSpPr>
          <p:spPr bwMode="auto">
            <a:xfrm>
              <a:off x="134" y="3100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57" name="Line 50"/>
            <p:cNvSpPr>
              <a:spLocks noChangeShapeType="1"/>
            </p:cNvSpPr>
            <p:nvPr/>
          </p:nvSpPr>
          <p:spPr bwMode="auto">
            <a:xfrm>
              <a:off x="134" y="3105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58" name="Line 51"/>
            <p:cNvSpPr>
              <a:spLocks noChangeShapeType="1"/>
            </p:cNvSpPr>
            <p:nvPr/>
          </p:nvSpPr>
          <p:spPr bwMode="auto">
            <a:xfrm>
              <a:off x="134" y="2879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59" name="Line 52"/>
            <p:cNvSpPr>
              <a:spLocks noChangeShapeType="1"/>
            </p:cNvSpPr>
            <p:nvPr/>
          </p:nvSpPr>
          <p:spPr bwMode="auto">
            <a:xfrm>
              <a:off x="134" y="2884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60" name="Line 53"/>
            <p:cNvSpPr>
              <a:spLocks noChangeShapeType="1"/>
            </p:cNvSpPr>
            <p:nvPr/>
          </p:nvSpPr>
          <p:spPr bwMode="auto">
            <a:xfrm>
              <a:off x="134" y="2431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61" name="Line 54"/>
            <p:cNvSpPr>
              <a:spLocks noChangeShapeType="1"/>
            </p:cNvSpPr>
            <p:nvPr/>
          </p:nvSpPr>
          <p:spPr bwMode="auto">
            <a:xfrm>
              <a:off x="134" y="2436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62" name="Line 55"/>
            <p:cNvSpPr>
              <a:spLocks noChangeShapeType="1"/>
            </p:cNvSpPr>
            <p:nvPr/>
          </p:nvSpPr>
          <p:spPr bwMode="auto">
            <a:xfrm>
              <a:off x="134" y="2210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63" name="Line 56"/>
            <p:cNvSpPr>
              <a:spLocks noChangeShapeType="1"/>
            </p:cNvSpPr>
            <p:nvPr/>
          </p:nvSpPr>
          <p:spPr bwMode="auto">
            <a:xfrm>
              <a:off x="134" y="2215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64" name="Line 57"/>
            <p:cNvSpPr>
              <a:spLocks noChangeShapeType="1"/>
            </p:cNvSpPr>
            <p:nvPr/>
          </p:nvSpPr>
          <p:spPr bwMode="auto">
            <a:xfrm>
              <a:off x="134" y="1984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65" name="Line 58"/>
            <p:cNvSpPr>
              <a:spLocks noChangeShapeType="1"/>
            </p:cNvSpPr>
            <p:nvPr/>
          </p:nvSpPr>
          <p:spPr bwMode="auto">
            <a:xfrm>
              <a:off x="134" y="1989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66" name="Line 59"/>
            <p:cNvSpPr>
              <a:spLocks noChangeShapeType="1"/>
            </p:cNvSpPr>
            <p:nvPr/>
          </p:nvSpPr>
          <p:spPr bwMode="auto">
            <a:xfrm>
              <a:off x="134" y="1763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67" name="Line 60"/>
            <p:cNvSpPr>
              <a:spLocks noChangeShapeType="1"/>
            </p:cNvSpPr>
            <p:nvPr/>
          </p:nvSpPr>
          <p:spPr bwMode="auto">
            <a:xfrm>
              <a:off x="134" y="1768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68" name="Line 61"/>
            <p:cNvSpPr>
              <a:spLocks noChangeShapeType="1"/>
            </p:cNvSpPr>
            <p:nvPr/>
          </p:nvSpPr>
          <p:spPr bwMode="auto">
            <a:xfrm>
              <a:off x="134" y="1537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69" name="Line 62"/>
            <p:cNvSpPr>
              <a:spLocks noChangeShapeType="1"/>
            </p:cNvSpPr>
            <p:nvPr/>
          </p:nvSpPr>
          <p:spPr bwMode="auto">
            <a:xfrm>
              <a:off x="134" y="1542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70" name="Line 63"/>
            <p:cNvSpPr>
              <a:spLocks noChangeShapeType="1"/>
            </p:cNvSpPr>
            <p:nvPr/>
          </p:nvSpPr>
          <p:spPr bwMode="auto">
            <a:xfrm>
              <a:off x="134" y="2647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71" name="Line 64"/>
            <p:cNvSpPr>
              <a:spLocks noChangeShapeType="1"/>
            </p:cNvSpPr>
            <p:nvPr/>
          </p:nvSpPr>
          <p:spPr bwMode="auto">
            <a:xfrm>
              <a:off x="134" y="2652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72" name="Line 65"/>
            <p:cNvSpPr>
              <a:spLocks noChangeShapeType="1"/>
            </p:cNvSpPr>
            <p:nvPr/>
          </p:nvSpPr>
          <p:spPr bwMode="auto">
            <a:xfrm>
              <a:off x="134" y="2658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73" name="Line 66"/>
            <p:cNvSpPr>
              <a:spLocks noChangeShapeType="1"/>
            </p:cNvSpPr>
            <p:nvPr/>
          </p:nvSpPr>
          <p:spPr bwMode="auto">
            <a:xfrm>
              <a:off x="134" y="2663"/>
              <a:ext cx="393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74" name="Rectangle 67"/>
            <p:cNvSpPr>
              <a:spLocks noChangeArrowheads="1"/>
            </p:cNvSpPr>
            <p:nvPr/>
          </p:nvSpPr>
          <p:spPr bwMode="auto">
            <a:xfrm>
              <a:off x="3991" y="2502"/>
              <a:ext cx="4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16475" name="Freeform 68"/>
            <p:cNvSpPr>
              <a:spLocks/>
            </p:cNvSpPr>
            <p:nvPr/>
          </p:nvSpPr>
          <p:spPr bwMode="auto">
            <a:xfrm>
              <a:off x="4026" y="2612"/>
              <a:ext cx="34" cy="91"/>
            </a:xfrm>
            <a:custGeom>
              <a:avLst/>
              <a:gdLst>
                <a:gd name="T0" fmla="*/ 0 w 34"/>
                <a:gd name="T1" fmla="*/ 0 h 91"/>
                <a:gd name="T2" fmla="*/ 34 w 34"/>
                <a:gd name="T3" fmla="*/ 46 h 91"/>
                <a:gd name="T4" fmla="*/ 0 w 34"/>
                <a:gd name="T5" fmla="*/ 91 h 91"/>
                <a:gd name="T6" fmla="*/ 0 w 34"/>
                <a:gd name="T7" fmla="*/ 0 h 9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"/>
                <a:gd name="T13" fmla="*/ 0 h 91"/>
                <a:gd name="T14" fmla="*/ 34 w 34"/>
                <a:gd name="T15" fmla="*/ 91 h 9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" h="91">
                  <a:moveTo>
                    <a:pt x="0" y="0"/>
                  </a:moveTo>
                  <a:lnTo>
                    <a:pt x="34" y="46"/>
                  </a:lnTo>
                  <a:lnTo>
                    <a:pt x="0" y="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76" name="Line 69"/>
            <p:cNvSpPr>
              <a:spLocks noChangeShapeType="1"/>
            </p:cNvSpPr>
            <p:nvPr/>
          </p:nvSpPr>
          <p:spPr bwMode="auto">
            <a:xfrm flipV="1">
              <a:off x="2091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77" name="Line 70"/>
            <p:cNvSpPr>
              <a:spLocks noChangeShapeType="1"/>
            </p:cNvSpPr>
            <p:nvPr/>
          </p:nvSpPr>
          <p:spPr bwMode="auto">
            <a:xfrm flipV="1">
              <a:off x="2095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78" name="Line 71"/>
            <p:cNvSpPr>
              <a:spLocks noChangeShapeType="1"/>
            </p:cNvSpPr>
            <p:nvPr/>
          </p:nvSpPr>
          <p:spPr bwMode="auto">
            <a:xfrm flipV="1">
              <a:off x="2099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79" name="Line 72"/>
            <p:cNvSpPr>
              <a:spLocks noChangeShapeType="1"/>
            </p:cNvSpPr>
            <p:nvPr/>
          </p:nvSpPr>
          <p:spPr bwMode="auto">
            <a:xfrm flipV="1">
              <a:off x="2103" y="1316"/>
              <a:ext cx="1" cy="268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80" name="Rectangle 73"/>
            <p:cNvSpPr>
              <a:spLocks noChangeArrowheads="1"/>
            </p:cNvSpPr>
            <p:nvPr/>
          </p:nvSpPr>
          <p:spPr bwMode="auto">
            <a:xfrm>
              <a:off x="2145" y="1306"/>
              <a:ext cx="43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16481" name="Freeform 74"/>
            <p:cNvSpPr>
              <a:spLocks/>
            </p:cNvSpPr>
            <p:nvPr/>
          </p:nvSpPr>
          <p:spPr bwMode="auto">
            <a:xfrm>
              <a:off x="2064" y="1321"/>
              <a:ext cx="70" cy="45"/>
            </a:xfrm>
            <a:custGeom>
              <a:avLst/>
              <a:gdLst>
                <a:gd name="T0" fmla="*/ 0 w 70"/>
                <a:gd name="T1" fmla="*/ 45 h 45"/>
                <a:gd name="T2" fmla="*/ 35 w 70"/>
                <a:gd name="T3" fmla="*/ 0 h 45"/>
                <a:gd name="T4" fmla="*/ 70 w 70"/>
                <a:gd name="T5" fmla="*/ 45 h 45"/>
                <a:gd name="T6" fmla="*/ 0 w 70"/>
                <a:gd name="T7" fmla="*/ 45 h 4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0"/>
                <a:gd name="T13" fmla="*/ 0 h 45"/>
                <a:gd name="T14" fmla="*/ 70 w 70"/>
                <a:gd name="T15" fmla="*/ 45 h 4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0" h="45">
                  <a:moveTo>
                    <a:pt x="0" y="45"/>
                  </a:moveTo>
                  <a:lnTo>
                    <a:pt x="35" y="0"/>
                  </a:lnTo>
                  <a:lnTo>
                    <a:pt x="7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/>
            </a:p>
          </p:txBody>
        </p:sp>
        <p:sp>
          <p:nvSpPr>
            <p:cNvPr id="16482" name="Rectangle 75"/>
            <p:cNvSpPr>
              <a:spLocks noChangeArrowheads="1"/>
            </p:cNvSpPr>
            <p:nvPr/>
          </p:nvSpPr>
          <p:spPr bwMode="auto">
            <a:xfrm>
              <a:off x="130" y="1316"/>
              <a:ext cx="3938" cy="2688"/>
            </a:xfrm>
            <a:prstGeom prst="rect">
              <a:avLst/>
            </a:prstGeom>
            <a:noFill/>
            <a:ln w="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83" name="Line 76"/>
            <p:cNvSpPr>
              <a:spLocks noChangeShapeType="1"/>
            </p:cNvSpPr>
            <p:nvPr/>
          </p:nvSpPr>
          <p:spPr bwMode="auto">
            <a:xfrm>
              <a:off x="527" y="2632"/>
              <a:ext cx="1" cy="5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84" name="Rectangle 77"/>
            <p:cNvSpPr>
              <a:spLocks noChangeArrowheads="1"/>
            </p:cNvSpPr>
            <p:nvPr/>
          </p:nvSpPr>
          <p:spPr bwMode="auto">
            <a:xfrm>
              <a:off x="488" y="2688"/>
              <a:ext cx="11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/>
            </a:p>
          </p:txBody>
        </p:sp>
        <p:sp>
          <p:nvSpPr>
            <p:cNvPr id="16485" name="Line 78"/>
            <p:cNvSpPr>
              <a:spLocks noChangeShapeType="1"/>
            </p:cNvSpPr>
            <p:nvPr/>
          </p:nvSpPr>
          <p:spPr bwMode="auto">
            <a:xfrm>
              <a:off x="920" y="2632"/>
              <a:ext cx="1" cy="5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86" name="Rectangle 79"/>
            <p:cNvSpPr>
              <a:spLocks noChangeArrowheads="1"/>
            </p:cNvSpPr>
            <p:nvPr/>
          </p:nvSpPr>
          <p:spPr bwMode="auto">
            <a:xfrm>
              <a:off x="881" y="2688"/>
              <a:ext cx="11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-6</a:t>
              </a:r>
              <a:endParaRPr lang="en-US"/>
            </a:p>
          </p:txBody>
        </p:sp>
        <p:sp>
          <p:nvSpPr>
            <p:cNvPr id="16487" name="Line 80"/>
            <p:cNvSpPr>
              <a:spLocks noChangeShapeType="1"/>
            </p:cNvSpPr>
            <p:nvPr/>
          </p:nvSpPr>
          <p:spPr bwMode="auto">
            <a:xfrm>
              <a:off x="1313" y="2632"/>
              <a:ext cx="1" cy="5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88" name="Rectangle 81"/>
            <p:cNvSpPr>
              <a:spLocks noChangeArrowheads="1"/>
            </p:cNvSpPr>
            <p:nvPr/>
          </p:nvSpPr>
          <p:spPr bwMode="auto">
            <a:xfrm>
              <a:off x="1274" y="2688"/>
              <a:ext cx="11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16489" name="Line 82"/>
            <p:cNvSpPr>
              <a:spLocks noChangeShapeType="1"/>
            </p:cNvSpPr>
            <p:nvPr/>
          </p:nvSpPr>
          <p:spPr bwMode="auto">
            <a:xfrm>
              <a:off x="1706" y="2632"/>
              <a:ext cx="1" cy="5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90" name="Rectangle 83"/>
            <p:cNvSpPr>
              <a:spLocks noChangeArrowheads="1"/>
            </p:cNvSpPr>
            <p:nvPr/>
          </p:nvSpPr>
          <p:spPr bwMode="auto">
            <a:xfrm>
              <a:off x="1667" y="2688"/>
              <a:ext cx="11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16491" name="Rectangle 84"/>
            <p:cNvSpPr>
              <a:spLocks noChangeArrowheads="1"/>
            </p:cNvSpPr>
            <p:nvPr/>
          </p:nvSpPr>
          <p:spPr bwMode="auto">
            <a:xfrm>
              <a:off x="2114" y="2688"/>
              <a:ext cx="5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16492" name="Line 85"/>
            <p:cNvSpPr>
              <a:spLocks noChangeShapeType="1"/>
            </p:cNvSpPr>
            <p:nvPr/>
          </p:nvSpPr>
          <p:spPr bwMode="auto">
            <a:xfrm>
              <a:off x="2492" y="2632"/>
              <a:ext cx="1" cy="5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93" name="Rectangle 86"/>
            <p:cNvSpPr>
              <a:spLocks noChangeArrowheads="1"/>
            </p:cNvSpPr>
            <p:nvPr/>
          </p:nvSpPr>
          <p:spPr bwMode="auto">
            <a:xfrm>
              <a:off x="2496" y="2688"/>
              <a:ext cx="5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16494" name="Line 87"/>
            <p:cNvSpPr>
              <a:spLocks noChangeShapeType="1"/>
            </p:cNvSpPr>
            <p:nvPr/>
          </p:nvSpPr>
          <p:spPr bwMode="auto">
            <a:xfrm>
              <a:off x="2885" y="2632"/>
              <a:ext cx="1" cy="5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95" name="Rectangle 88"/>
            <p:cNvSpPr>
              <a:spLocks noChangeArrowheads="1"/>
            </p:cNvSpPr>
            <p:nvPr/>
          </p:nvSpPr>
          <p:spPr bwMode="auto">
            <a:xfrm>
              <a:off x="2889" y="2688"/>
              <a:ext cx="5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16496" name="Line 89"/>
            <p:cNvSpPr>
              <a:spLocks noChangeShapeType="1"/>
            </p:cNvSpPr>
            <p:nvPr/>
          </p:nvSpPr>
          <p:spPr bwMode="auto">
            <a:xfrm>
              <a:off x="3278" y="2632"/>
              <a:ext cx="1" cy="5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97" name="Rectangle 90"/>
            <p:cNvSpPr>
              <a:spLocks noChangeArrowheads="1"/>
            </p:cNvSpPr>
            <p:nvPr/>
          </p:nvSpPr>
          <p:spPr bwMode="auto">
            <a:xfrm>
              <a:off x="3282" y="2688"/>
              <a:ext cx="5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6</a:t>
              </a:r>
              <a:endParaRPr lang="en-US"/>
            </a:p>
          </p:txBody>
        </p:sp>
        <p:sp>
          <p:nvSpPr>
            <p:cNvPr id="16498" name="Line 91"/>
            <p:cNvSpPr>
              <a:spLocks noChangeShapeType="1"/>
            </p:cNvSpPr>
            <p:nvPr/>
          </p:nvSpPr>
          <p:spPr bwMode="auto">
            <a:xfrm>
              <a:off x="3671" y="2632"/>
              <a:ext cx="1" cy="5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499" name="Rectangle 92"/>
            <p:cNvSpPr>
              <a:spLocks noChangeArrowheads="1"/>
            </p:cNvSpPr>
            <p:nvPr/>
          </p:nvSpPr>
          <p:spPr bwMode="auto">
            <a:xfrm>
              <a:off x="3675" y="2688"/>
              <a:ext cx="5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16500" name="Rectangle 93"/>
            <p:cNvSpPr>
              <a:spLocks noChangeArrowheads="1"/>
            </p:cNvSpPr>
            <p:nvPr/>
          </p:nvSpPr>
          <p:spPr bwMode="auto">
            <a:xfrm>
              <a:off x="1999" y="3502"/>
              <a:ext cx="11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</a:t>
              </a:r>
              <a:endParaRPr lang="en-US"/>
            </a:p>
          </p:txBody>
        </p:sp>
        <p:sp>
          <p:nvSpPr>
            <p:cNvPr id="16501" name="Line 94"/>
            <p:cNvSpPr>
              <a:spLocks noChangeShapeType="1"/>
            </p:cNvSpPr>
            <p:nvPr/>
          </p:nvSpPr>
          <p:spPr bwMode="auto">
            <a:xfrm>
              <a:off x="2080" y="3552"/>
              <a:ext cx="4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02" name="Rectangle 95"/>
            <p:cNvSpPr>
              <a:spLocks noChangeArrowheads="1"/>
            </p:cNvSpPr>
            <p:nvPr/>
          </p:nvSpPr>
          <p:spPr bwMode="auto">
            <a:xfrm>
              <a:off x="1999" y="3054"/>
              <a:ext cx="117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-1</a:t>
              </a:r>
              <a:endParaRPr lang="en-US"/>
            </a:p>
          </p:txBody>
        </p:sp>
        <p:sp>
          <p:nvSpPr>
            <p:cNvPr id="16503" name="Line 96"/>
            <p:cNvSpPr>
              <a:spLocks noChangeShapeType="1"/>
            </p:cNvSpPr>
            <p:nvPr/>
          </p:nvSpPr>
          <p:spPr bwMode="auto">
            <a:xfrm>
              <a:off x="2080" y="3105"/>
              <a:ext cx="4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04" name="Rectangle 97"/>
            <p:cNvSpPr>
              <a:spLocks noChangeArrowheads="1"/>
            </p:cNvSpPr>
            <p:nvPr/>
          </p:nvSpPr>
          <p:spPr bwMode="auto">
            <a:xfrm>
              <a:off x="2037" y="2165"/>
              <a:ext cx="5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1</a:t>
              </a:r>
              <a:endParaRPr lang="en-US"/>
            </a:p>
          </p:txBody>
        </p:sp>
        <p:sp>
          <p:nvSpPr>
            <p:cNvPr id="16505" name="Line 98"/>
            <p:cNvSpPr>
              <a:spLocks noChangeShapeType="1"/>
            </p:cNvSpPr>
            <p:nvPr/>
          </p:nvSpPr>
          <p:spPr bwMode="auto">
            <a:xfrm>
              <a:off x="2080" y="2215"/>
              <a:ext cx="4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06" name="Rectangle 99"/>
            <p:cNvSpPr>
              <a:spLocks noChangeArrowheads="1"/>
            </p:cNvSpPr>
            <p:nvPr/>
          </p:nvSpPr>
          <p:spPr bwMode="auto">
            <a:xfrm>
              <a:off x="2037" y="1718"/>
              <a:ext cx="59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</a:t>
              </a:r>
              <a:endParaRPr lang="en-US"/>
            </a:p>
          </p:txBody>
        </p:sp>
        <p:sp>
          <p:nvSpPr>
            <p:cNvPr id="16507" name="Line 100"/>
            <p:cNvSpPr>
              <a:spLocks noChangeShapeType="1"/>
            </p:cNvSpPr>
            <p:nvPr/>
          </p:nvSpPr>
          <p:spPr bwMode="auto">
            <a:xfrm>
              <a:off x="2080" y="1768"/>
              <a:ext cx="4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08" name="Freeform 101"/>
            <p:cNvSpPr>
              <a:spLocks/>
            </p:cNvSpPr>
            <p:nvPr/>
          </p:nvSpPr>
          <p:spPr bwMode="auto">
            <a:xfrm>
              <a:off x="134" y="2436"/>
              <a:ext cx="3934" cy="448"/>
            </a:xfrm>
            <a:custGeom>
              <a:avLst/>
              <a:gdLst>
                <a:gd name="T0" fmla="*/ 16 w 1021"/>
                <a:gd name="T1" fmla="*/ 62 h 89"/>
                <a:gd name="T2" fmla="*/ 34 w 1021"/>
                <a:gd name="T3" fmla="*/ 63 h 89"/>
                <a:gd name="T4" fmla="*/ 52 w 1021"/>
                <a:gd name="T5" fmla="*/ 63 h 89"/>
                <a:gd name="T6" fmla="*/ 70 w 1021"/>
                <a:gd name="T7" fmla="*/ 64 h 89"/>
                <a:gd name="T8" fmla="*/ 88 w 1021"/>
                <a:gd name="T9" fmla="*/ 65 h 89"/>
                <a:gd name="T10" fmla="*/ 106 w 1021"/>
                <a:gd name="T11" fmla="*/ 66 h 89"/>
                <a:gd name="T12" fmla="*/ 124 w 1021"/>
                <a:gd name="T13" fmla="*/ 66 h 89"/>
                <a:gd name="T14" fmla="*/ 142 w 1021"/>
                <a:gd name="T15" fmla="*/ 67 h 89"/>
                <a:gd name="T16" fmla="*/ 160 w 1021"/>
                <a:gd name="T17" fmla="*/ 68 h 89"/>
                <a:gd name="T18" fmla="*/ 178 w 1021"/>
                <a:gd name="T19" fmla="*/ 69 h 89"/>
                <a:gd name="T20" fmla="*/ 196 w 1021"/>
                <a:gd name="T21" fmla="*/ 71 h 89"/>
                <a:gd name="T22" fmla="*/ 214 w 1021"/>
                <a:gd name="T23" fmla="*/ 72 h 89"/>
                <a:gd name="T24" fmla="*/ 232 w 1021"/>
                <a:gd name="T25" fmla="*/ 73 h 89"/>
                <a:gd name="T26" fmla="*/ 250 w 1021"/>
                <a:gd name="T27" fmla="*/ 75 h 89"/>
                <a:gd name="T28" fmla="*/ 268 w 1021"/>
                <a:gd name="T29" fmla="*/ 76 h 89"/>
                <a:gd name="T30" fmla="*/ 286 w 1021"/>
                <a:gd name="T31" fmla="*/ 78 h 89"/>
                <a:gd name="T32" fmla="*/ 304 w 1021"/>
                <a:gd name="T33" fmla="*/ 80 h 89"/>
                <a:gd name="T34" fmla="*/ 322 w 1021"/>
                <a:gd name="T35" fmla="*/ 82 h 89"/>
                <a:gd name="T36" fmla="*/ 340 w 1021"/>
                <a:gd name="T37" fmla="*/ 84 h 89"/>
                <a:gd name="T38" fmla="*/ 358 w 1021"/>
                <a:gd name="T39" fmla="*/ 86 h 89"/>
                <a:gd name="T40" fmla="*/ 376 w 1021"/>
                <a:gd name="T41" fmla="*/ 87 h 89"/>
                <a:gd name="T42" fmla="*/ 394 w 1021"/>
                <a:gd name="T43" fmla="*/ 89 h 89"/>
                <a:gd name="T44" fmla="*/ 412 w 1021"/>
                <a:gd name="T45" fmla="*/ 89 h 89"/>
                <a:gd name="T46" fmla="*/ 430 w 1021"/>
                <a:gd name="T47" fmla="*/ 88 h 89"/>
                <a:gd name="T48" fmla="*/ 448 w 1021"/>
                <a:gd name="T49" fmla="*/ 84 h 89"/>
                <a:gd name="T50" fmla="*/ 466 w 1021"/>
                <a:gd name="T51" fmla="*/ 77 h 89"/>
                <a:gd name="T52" fmla="*/ 484 w 1021"/>
                <a:gd name="T53" fmla="*/ 66 h 89"/>
                <a:gd name="T54" fmla="*/ 502 w 1021"/>
                <a:gd name="T55" fmla="*/ 51 h 89"/>
                <a:gd name="T56" fmla="*/ 520 w 1021"/>
                <a:gd name="T57" fmla="*/ 36 h 89"/>
                <a:gd name="T58" fmla="*/ 538 w 1021"/>
                <a:gd name="T59" fmla="*/ 22 h 89"/>
                <a:gd name="T60" fmla="*/ 556 w 1021"/>
                <a:gd name="T61" fmla="*/ 11 h 89"/>
                <a:gd name="T62" fmla="*/ 574 w 1021"/>
                <a:gd name="T63" fmla="*/ 5 h 89"/>
                <a:gd name="T64" fmla="*/ 592 w 1021"/>
                <a:gd name="T65" fmla="*/ 1 h 89"/>
                <a:gd name="T66" fmla="*/ 610 w 1021"/>
                <a:gd name="T67" fmla="*/ 0 h 89"/>
                <a:gd name="T68" fmla="*/ 628 w 1021"/>
                <a:gd name="T69" fmla="*/ 1 h 89"/>
                <a:gd name="T70" fmla="*/ 646 w 1021"/>
                <a:gd name="T71" fmla="*/ 2 h 89"/>
                <a:gd name="T72" fmla="*/ 664 w 1021"/>
                <a:gd name="T73" fmla="*/ 4 h 89"/>
                <a:gd name="T74" fmla="*/ 682 w 1021"/>
                <a:gd name="T75" fmla="*/ 6 h 89"/>
                <a:gd name="T76" fmla="*/ 700 w 1021"/>
                <a:gd name="T77" fmla="*/ 7 h 89"/>
                <a:gd name="T78" fmla="*/ 718 w 1021"/>
                <a:gd name="T79" fmla="*/ 9 h 89"/>
                <a:gd name="T80" fmla="*/ 736 w 1021"/>
                <a:gd name="T81" fmla="*/ 11 h 89"/>
                <a:gd name="T82" fmla="*/ 754 w 1021"/>
                <a:gd name="T83" fmla="*/ 13 h 89"/>
                <a:gd name="T84" fmla="*/ 772 w 1021"/>
                <a:gd name="T85" fmla="*/ 14 h 89"/>
                <a:gd name="T86" fmla="*/ 790 w 1021"/>
                <a:gd name="T87" fmla="*/ 16 h 89"/>
                <a:gd name="T88" fmla="*/ 808 w 1021"/>
                <a:gd name="T89" fmla="*/ 17 h 89"/>
                <a:gd name="T90" fmla="*/ 826 w 1021"/>
                <a:gd name="T91" fmla="*/ 19 h 89"/>
                <a:gd name="T92" fmla="*/ 844 w 1021"/>
                <a:gd name="T93" fmla="*/ 20 h 89"/>
                <a:gd name="T94" fmla="*/ 862 w 1021"/>
                <a:gd name="T95" fmla="*/ 21 h 89"/>
                <a:gd name="T96" fmla="*/ 880 w 1021"/>
                <a:gd name="T97" fmla="*/ 22 h 89"/>
                <a:gd name="T98" fmla="*/ 898 w 1021"/>
                <a:gd name="T99" fmla="*/ 23 h 89"/>
                <a:gd name="T100" fmla="*/ 916 w 1021"/>
                <a:gd name="T101" fmla="*/ 24 h 89"/>
                <a:gd name="T102" fmla="*/ 934 w 1021"/>
                <a:gd name="T103" fmla="*/ 24 h 89"/>
                <a:gd name="T104" fmla="*/ 952 w 1021"/>
                <a:gd name="T105" fmla="*/ 25 h 89"/>
                <a:gd name="T106" fmla="*/ 970 w 1021"/>
                <a:gd name="T107" fmla="*/ 26 h 89"/>
                <a:gd name="T108" fmla="*/ 988 w 1021"/>
                <a:gd name="T109" fmla="*/ 26 h 89"/>
                <a:gd name="T110" fmla="*/ 1006 w 1021"/>
                <a:gd name="T111" fmla="*/ 27 h 8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021"/>
                <a:gd name="T169" fmla="*/ 0 h 89"/>
                <a:gd name="T170" fmla="*/ 1021 w 1021"/>
                <a:gd name="T171" fmla="*/ 89 h 8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021" h="89">
                  <a:moveTo>
                    <a:pt x="0" y="62"/>
                  </a:moveTo>
                  <a:lnTo>
                    <a:pt x="2" y="62"/>
                  </a:lnTo>
                  <a:lnTo>
                    <a:pt x="4" y="62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2" y="62"/>
                  </a:lnTo>
                  <a:lnTo>
                    <a:pt x="14" y="62"/>
                  </a:lnTo>
                  <a:lnTo>
                    <a:pt x="16" y="62"/>
                  </a:lnTo>
                  <a:lnTo>
                    <a:pt x="18" y="62"/>
                  </a:lnTo>
                  <a:lnTo>
                    <a:pt x="20" y="62"/>
                  </a:lnTo>
                  <a:lnTo>
                    <a:pt x="22" y="62"/>
                  </a:lnTo>
                  <a:lnTo>
                    <a:pt x="24" y="62"/>
                  </a:lnTo>
                  <a:lnTo>
                    <a:pt x="26" y="62"/>
                  </a:lnTo>
                  <a:lnTo>
                    <a:pt x="28" y="62"/>
                  </a:lnTo>
                  <a:lnTo>
                    <a:pt x="30" y="63"/>
                  </a:lnTo>
                  <a:lnTo>
                    <a:pt x="32" y="63"/>
                  </a:lnTo>
                  <a:lnTo>
                    <a:pt x="34" y="63"/>
                  </a:lnTo>
                  <a:lnTo>
                    <a:pt x="36" y="63"/>
                  </a:lnTo>
                  <a:lnTo>
                    <a:pt x="38" y="63"/>
                  </a:lnTo>
                  <a:lnTo>
                    <a:pt x="40" y="63"/>
                  </a:lnTo>
                  <a:lnTo>
                    <a:pt x="42" y="63"/>
                  </a:lnTo>
                  <a:lnTo>
                    <a:pt x="44" y="63"/>
                  </a:lnTo>
                  <a:lnTo>
                    <a:pt x="46" y="63"/>
                  </a:lnTo>
                  <a:lnTo>
                    <a:pt x="48" y="63"/>
                  </a:lnTo>
                  <a:lnTo>
                    <a:pt x="50" y="63"/>
                  </a:lnTo>
                  <a:lnTo>
                    <a:pt x="52" y="63"/>
                  </a:lnTo>
                  <a:lnTo>
                    <a:pt x="54" y="63"/>
                  </a:lnTo>
                  <a:lnTo>
                    <a:pt x="56" y="63"/>
                  </a:lnTo>
                  <a:lnTo>
                    <a:pt x="58" y="64"/>
                  </a:lnTo>
                  <a:lnTo>
                    <a:pt x="60" y="64"/>
                  </a:lnTo>
                  <a:lnTo>
                    <a:pt x="62" y="64"/>
                  </a:lnTo>
                  <a:lnTo>
                    <a:pt x="64" y="64"/>
                  </a:lnTo>
                  <a:lnTo>
                    <a:pt x="66" y="64"/>
                  </a:lnTo>
                  <a:lnTo>
                    <a:pt x="68" y="64"/>
                  </a:lnTo>
                  <a:lnTo>
                    <a:pt x="70" y="64"/>
                  </a:lnTo>
                  <a:lnTo>
                    <a:pt x="72" y="64"/>
                  </a:lnTo>
                  <a:lnTo>
                    <a:pt x="74" y="64"/>
                  </a:lnTo>
                  <a:lnTo>
                    <a:pt x="76" y="64"/>
                  </a:lnTo>
                  <a:lnTo>
                    <a:pt x="78" y="64"/>
                  </a:lnTo>
                  <a:lnTo>
                    <a:pt x="80" y="64"/>
                  </a:lnTo>
                  <a:lnTo>
                    <a:pt x="82" y="65"/>
                  </a:lnTo>
                  <a:lnTo>
                    <a:pt x="84" y="65"/>
                  </a:lnTo>
                  <a:lnTo>
                    <a:pt x="86" y="65"/>
                  </a:lnTo>
                  <a:lnTo>
                    <a:pt x="88" y="65"/>
                  </a:lnTo>
                  <a:lnTo>
                    <a:pt x="90" y="65"/>
                  </a:lnTo>
                  <a:lnTo>
                    <a:pt x="92" y="65"/>
                  </a:lnTo>
                  <a:lnTo>
                    <a:pt x="94" y="65"/>
                  </a:lnTo>
                  <a:lnTo>
                    <a:pt x="96" y="65"/>
                  </a:lnTo>
                  <a:lnTo>
                    <a:pt x="98" y="65"/>
                  </a:lnTo>
                  <a:lnTo>
                    <a:pt x="100" y="65"/>
                  </a:lnTo>
                  <a:lnTo>
                    <a:pt x="102" y="65"/>
                  </a:lnTo>
                  <a:lnTo>
                    <a:pt x="104" y="65"/>
                  </a:lnTo>
                  <a:lnTo>
                    <a:pt x="106" y="66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12" y="66"/>
                  </a:lnTo>
                  <a:lnTo>
                    <a:pt x="114" y="66"/>
                  </a:lnTo>
                  <a:lnTo>
                    <a:pt x="116" y="66"/>
                  </a:lnTo>
                  <a:lnTo>
                    <a:pt x="118" y="66"/>
                  </a:lnTo>
                  <a:lnTo>
                    <a:pt x="120" y="66"/>
                  </a:lnTo>
                  <a:lnTo>
                    <a:pt x="122" y="66"/>
                  </a:lnTo>
                  <a:lnTo>
                    <a:pt x="124" y="66"/>
                  </a:lnTo>
                  <a:lnTo>
                    <a:pt x="126" y="67"/>
                  </a:lnTo>
                  <a:lnTo>
                    <a:pt x="128" y="67"/>
                  </a:lnTo>
                  <a:lnTo>
                    <a:pt x="130" y="67"/>
                  </a:lnTo>
                  <a:lnTo>
                    <a:pt x="132" y="67"/>
                  </a:lnTo>
                  <a:lnTo>
                    <a:pt x="134" y="67"/>
                  </a:lnTo>
                  <a:lnTo>
                    <a:pt x="136" y="67"/>
                  </a:lnTo>
                  <a:lnTo>
                    <a:pt x="138" y="67"/>
                  </a:lnTo>
                  <a:lnTo>
                    <a:pt x="140" y="67"/>
                  </a:lnTo>
                  <a:lnTo>
                    <a:pt x="142" y="67"/>
                  </a:lnTo>
                  <a:lnTo>
                    <a:pt x="144" y="67"/>
                  </a:lnTo>
                  <a:lnTo>
                    <a:pt x="146" y="68"/>
                  </a:lnTo>
                  <a:lnTo>
                    <a:pt x="148" y="68"/>
                  </a:lnTo>
                  <a:lnTo>
                    <a:pt x="150" y="68"/>
                  </a:lnTo>
                  <a:lnTo>
                    <a:pt x="152" y="68"/>
                  </a:lnTo>
                  <a:lnTo>
                    <a:pt x="154" y="68"/>
                  </a:lnTo>
                  <a:lnTo>
                    <a:pt x="156" y="68"/>
                  </a:lnTo>
                  <a:lnTo>
                    <a:pt x="158" y="68"/>
                  </a:lnTo>
                  <a:lnTo>
                    <a:pt x="160" y="68"/>
                  </a:lnTo>
                  <a:lnTo>
                    <a:pt x="162" y="68"/>
                  </a:lnTo>
                  <a:lnTo>
                    <a:pt x="164" y="69"/>
                  </a:lnTo>
                  <a:lnTo>
                    <a:pt x="166" y="69"/>
                  </a:lnTo>
                  <a:lnTo>
                    <a:pt x="168" y="69"/>
                  </a:lnTo>
                  <a:lnTo>
                    <a:pt x="170" y="69"/>
                  </a:lnTo>
                  <a:lnTo>
                    <a:pt x="172" y="69"/>
                  </a:lnTo>
                  <a:lnTo>
                    <a:pt x="174" y="69"/>
                  </a:lnTo>
                  <a:lnTo>
                    <a:pt x="176" y="69"/>
                  </a:lnTo>
                  <a:lnTo>
                    <a:pt x="178" y="69"/>
                  </a:lnTo>
                  <a:lnTo>
                    <a:pt x="180" y="70"/>
                  </a:lnTo>
                  <a:lnTo>
                    <a:pt x="182" y="70"/>
                  </a:lnTo>
                  <a:lnTo>
                    <a:pt x="184" y="70"/>
                  </a:lnTo>
                  <a:lnTo>
                    <a:pt x="186" y="70"/>
                  </a:lnTo>
                  <a:lnTo>
                    <a:pt x="188" y="70"/>
                  </a:lnTo>
                  <a:lnTo>
                    <a:pt x="190" y="70"/>
                  </a:lnTo>
                  <a:lnTo>
                    <a:pt x="192" y="70"/>
                  </a:lnTo>
                  <a:lnTo>
                    <a:pt x="194" y="70"/>
                  </a:lnTo>
                  <a:lnTo>
                    <a:pt x="196" y="71"/>
                  </a:lnTo>
                  <a:lnTo>
                    <a:pt x="198" y="71"/>
                  </a:lnTo>
                  <a:lnTo>
                    <a:pt x="200" y="71"/>
                  </a:lnTo>
                  <a:lnTo>
                    <a:pt x="202" y="71"/>
                  </a:lnTo>
                  <a:lnTo>
                    <a:pt x="204" y="71"/>
                  </a:lnTo>
                  <a:lnTo>
                    <a:pt x="206" y="71"/>
                  </a:lnTo>
                  <a:lnTo>
                    <a:pt x="208" y="71"/>
                  </a:lnTo>
                  <a:lnTo>
                    <a:pt x="210" y="72"/>
                  </a:lnTo>
                  <a:lnTo>
                    <a:pt x="212" y="72"/>
                  </a:lnTo>
                  <a:lnTo>
                    <a:pt x="214" y="72"/>
                  </a:lnTo>
                  <a:lnTo>
                    <a:pt x="216" y="72"/>
                  </a:lnTo>
                  <a:lnTo>
                    <a:pt x="218" y="72"/>
                  </a:lnTo>
                  <a:lnTo>
                    <a:pt x="220" y="72"/>
                  </a:lnTo>
                  <a:lnTo>
                    <a:pt x="222" y="72"/>
                  </a:lnTo>
                  <a:lnTo>
                    <a:pt x="224" y="73"/>
                  </a:lnTo>
                  <a:lnTo>
                    <a:pt x="226" y="73"/>
                  </a:lnTo>
                  <a:lnTo>
                    <a:pt x="228" y="73"/>
                  </a:lnTo>
                  <a:lnTo>
                    <a:pt x="230" y="73"/>
                  </a:lnTo>
                  <a:lnTo>
                    <a:pt x="232" y="73"/>
                  </a:lnTo>
                  <a:lnTo>
                    <a:pt x="234" y="73"/>
                  </a:lnTo>
                  <a:lnTo>
                    <a:pt x="236" y="74"/>
                  </a:lnTo>
                  <a:lnTo>
                    <a:pt x="238" y="74"/>
                  </a:lnTo>
                  <a:lnTo>
                    <a:pt x="240" y="74"/>
                  </a:lnTo>
                  <a:lnTo>
                    <a:pt x="242" y="74"/>
                  </a:lnTo>
                  <a:lnTo>
                    <a:pt x="244" y="74"/>
                  </a:lnTo>
                  <a:lnTo>
                    <a:pt x="246" y="74"/>
                  </a:lnTo>
                  <a:lnTo>
                    <a:pt x="248" y="75"/>
                  </a:lnTo>
                  <a:lnTo>
                    <a:pt x="250" y="75"/>
                  </a:lnTo>
                  <a:lnTo>
                    <a:pt x="252" y="75"/>
                  </a:lnTo>
                  <a:lnTo>
                    <a:pt x="254" y="75"/>
                  </a:lnTo>
                  <a:lnTo>
                    <a:pt x="256" y="75"/>
                  </a:lnTo>
                  <a:lnTo>
                    <a:pt x="258" y="75"/>
                  </a:lnTo>
                  <a:lnTo>
                    <a:pt x="260" y="76"/>
                  </a:lnTo>
                  <a:lnTo>
                    <a:pt x="262" y="76"/>
                  </a:lnTo>
                  <a:lnTo>
                    <a:pt x="264" y="76"/>
                  </a:lnTo>
                  <a:lnTo>
                    <a:pt x="266" y="76"/>
                  </a:lnTo>
                  <a:lnTo>
                    <a:pt x="268" y="76"/>
                  </a:lnTo>
                  <a:lnTo>
                    <a:pt x="270" y="76"/>
                  </a:lnTo>
                  <a:lnTo>
                    <a:pt x="272" y="77"/>
                  </a:lnTo>
                  <a:lnTo>
                    <a:pt x="274" y="77"/>
                  </a:lnTo>
                  <a:lnTo>
                    <a:pt x="276" y="77"/>
                  </a:lnTo>
                  <a:lnTo>
                    <a:pt x="278" y="77"/>
                  </a:lnTo>
                  <a:lnTo>
                    <a:pt x="280" y="77"/>
                  </a:lnTo>
                  <a:lnTo>
                    <a:pt x="282" y="78"/>
                  </a:lnTo>
                  <a:lnTo>
                    <a:pt x="284" y="78"/>
                  </a:lnTo>
                  <a:lnTo>
                    <a:pt x="286" y="78"/>
                  </a:lnTo>
                  <a:lnTo>
                    <a:pt x="288" y="78"/>
                  </a:lnTo>
                  <a:lnTo>
                    <a:pt x="290" y="78"/>
                  </a:lnTo>
                  <a:lnTo>
                    <a:pt x="292" y="79"/>
                  </a:lnTo>
                  <a:lnTo>
                    <a:pt x="294" y="79"/>
                  </a:lnTo>
                  <a:lnTo>
                    <a:pt x="296" y="79"/>
                  </a:lnTo>
                  <a:lnTo>
                    <a:pt x="298" y="79"/>
                  </a:lnTo>
                  <a:lnTo>
                    <a:pt x="300" y="79"/>
                  </a:lnTo>
                  <a:lnTo>
                    <a:pt x="302" y="80"/>
                  </a:lnTo>
                  <a:lnTo>
                    <a:pt x="304" y="80"/>
                  </a:lnTo>
                  <a:lnTo>
                    <a:pt x="306" y="80"/>
                  </a:lnTo>
                  <a:lnTo>
                    <a:pt x="308" y="80"/>
                  </a:lnTo>
                  <a:lnTo>
                    <a:pt x="310" y="80"/>
                  </a:lnTo>
                  <a:lnTo>
                    <a:pt x="312" y="81"/>
                  </a:lnTo>
                  <a:lnTo>
                    <a:pt x="314" y="81"/>
                  </a:lnTo>
                  <a:lnTo>
                    <a:pt x="316" y="81"/>
                  </a:lnTo>
                  <a:lnTo>
                    <a:pt x="318" y="81"/>
                  </a:lnTo>
                  <a:lnTo>
                    <a:pt x="320" y="82"/>
                  </a:lnTo>
                  <a:lnTo>
                    <a:pt x="322" y="82"/>
                  </a:lnTo>
                  <a:lnTo>
                    <a:pt x="324" y="82"/>
                  </a:lnTo>
                  <a:lnTo>
                    <a:pt x="326" y="82"/>
                  </a:lnTo>
                  <a:lnTo>
                    <a:pt x="328" y="82"/>
                  </a:lnTo>
                  <a:lnTo>
                    <a:pt x="330" y="83"/>
                  </a:lnTo>
                  <a:lnTo>
                    <a:pt x="332" y="83"/>
                  </a:lnTo>
                  <a:lnTo>
                    <a:pt x="334" y="83"/>
                  </a:lnTo>
                  <a:lnTo>
                    <a:pt x="336" y="83"/>
                  </a:lnTo>
                  <a:lnTo>
                    <a:pt x="338" y="83"/>
                  </a:lnTo>
                  <a:lnTo>
                    <a:pt x="340" y="84"/>
                  </a:lnTo>
                  <a:lnTo>
                    <a:pt x="342" y="84"/>
                  </a:lnTo>
                  <a:lnTo>
                    <a:pt x="344" y="84"/>
                  </a:lnTo>
                  <a:lnTo>
                    <a:pt x="346" y="84"/>
                  </a:lnTo>
                  <a:lnTo>
                    <a:pt x="348" y="85"/>
                  </a:lnTo>
                  <a:lnTo>
                    <a:pt x="350" y="85"/>
                  </a:lnTo>
                  <a:lnTo>
                    <a:pt x="352" y="85"/>
                  </a:lnTo>
                  <a:lnTo>
                    <a:pt x="354" y="85"/>
                  </a:lnTo>
                  <a:lnTo>
                    <a:pt x="356" y="85"/>
                  </a:lnTo>
                  <a:lnTo>
                    <a:pt x="358" y="86"/>
                  </a:lnTo>
                  <a:lnTo>
                    <a:pt x="360" y="86"/>
                  </a:lnTo>
                  <a:lnTo>
                    <a:pt x="362" y="86"/>
                  </a:lnTo>
                  <a:lnTo>
                    <a:pt x="364" y="86"/>
                  </a:lnTo>
                  <a:lnTo>
                    <a:pt x="366" y="86"/>
                  </a:lnTo>
                  <a:lnTo>
                    <a:pt x="368" y="87"/>
                  </a:lnTo>
                  <a:lnTo>
                    <a:pt x="370" y="87"/>
                  </a:lnTo>
                  <a:lnTo>
                    <a:pt x="372" y="87"/>
                  </a:lnTo>
                  <a:lnTo>
                    <a:pt x="374" y="87"/>
                  </a:lnTo>
                  <a:lnTo>
                    <a:pt x="376" y="87"/>
                  </a:lnTo>
                  <a:lnTo>
                    <a:pt x="378" y="87"/>
                  </a:lnTo>
                  <a:lnTo>
                    <a:pt x="380" y="88"/>
                  </a:lnTo>
                  <a:lnTo>
                    <a:pt x="382" y="88"/>
                  </a:lnTo>
                  <a:lnTo>
                    <a:pt x="384" y="88"/>
                  </a:lnTo>
                  <a:lnTo>
                    <a:pt x="386" y="88"/>
                  </a:lnTo>
                  <a:lnTo>
                    <a:pt x="388" y="88"/>
                  </a:lnTo>
                  <a:lnTo>
                    <a:pt x="390" y="88"/>
                  </a:lnTo>
                  <a:lnTo>
                    <a:pt x="392" y="88"/>
                  </a:lnTo>
                  <a:lnTo>
                    <a:pt x="394" y="89"/>
                  </a:lnTo>
                  <a:lnTo>
                    <a:pt x="396" y="89"/>
                  </a:lnTo>
                  <a:lnTo>
                    <a:pt x="398" y="89"/>
                  </a:lnTo>
                  <a:lnTo>
                    <a:pt x="400" y="89"/>
                  </a:lnTo>
                  <a:lnTo>
                    <a:pt x="402" y="89"/>
                  </a:lnTo>
                  <a:lnTo>
                    <a:pt x="404" y="89"/>
                  </a:lnTo>
                  <a:lnTo>
                    <a:pt x="406" y="89"/>
                  </a:lnTo>
                  <a:lnTo>
                    <a:pt x="408" y="89"/>
                  </a:lnTo>
                  <a:lnTo>
                    <a:pt x="410" y="89"/>
                  </a:lnTo>
                  <a:lnTo>
                    <a:pt x="412" y="89"/>
                  </a:lnTo>
                  <a:lnTo>
                    <a:pt x="414" y="89"/>
                  </a:lnTo>
                  <a:lnTo>
                    <a:pt x="416" y="89"/>
                  </a:lnTo>
                  <a:lnTo>
                    <a:pt x="418" y="89"/>
                  </a:lnTo>
                  <a:lnTo>
                    <a:pt x="420" y="89"/>
                  </a:lnTo>
                  <a:lnTo>
                    <a:pt x="422" y="88"/>
                  </a:lnTo>
                  <a:lnTo>
                    <a:pt x="424" y="88"/>
                  </a:lnTo>
                  <a:lnTo>
                    <a:pt x="426" y="88"/>
                  </a:lnTo>
                  <a:lnTo>
                    <a:pt x="428" y="88"/>
                  </a:lnTo>
                  <a:lnTo>
                    <a:pt x="430" y="88"/>
                  </a:lnTo>
                  <a:lnTo>
                    <a:pt x="432" y="87"/>
                  </a:lnTo>
                  <a:lnTo>
                    <a:pt x="434" y="87"/>
                  </a:lnTo>
                  <a:lnTo>
                    <a:pt x="436" y="87"/>
                  </a:lnTo>
                  <a:lnTo>
                    <a:pt x="438" y="86"/>
                  </a:lnTo>
                  <a:lnTo>
                    <a:pt x="440" y="86"/>
                  </a:lnTo>
                  <a:lnTo>
                    <a:pt x="442" y="86"/>
                  </a:lnTo>
                  <a:lnTo>
                    <a:pt x="444" y="85"/>
                  </a:lnTo>
                  <a:lnTo>
                    <a:pt x="446" y="84"/>
                  </a:lnTo>
                  <a:lnTo>
                    <a:pt x="448" y="84"/>
                  </a:lnTo>
                  <a:lnTo>
                    <a:pt x="450" y="83"/>
                  </a:lnTo>
                  <a:lnTo>
                    <a:pt x="452" y="83"/>
                  </a:lnTo>
                  <a:lnTo>
                    <a:pt x="454" y="82"/>
                  </a:lnTo>
                  <a:lnTo>
                    <a:pt x="456" y="81"/>
                  </a:lnTo>
                  <a:lnTo>
                    <a:pt x="458" y="80"/>
                  </a:lnTo>
                  <a:lnTo>
                    <a:pt x="460" y="80"/>
                  </a:lnTo>
                  <a:lnTo>
                    <a:pt x="462" y="79"/>
                  </a:lnTo>
                  <a:lnTo>
                    <a:pt x="464" y="78"/>
                  </a:lnTo>
                  <a:lnTo>
                    <a:pt x="466" y="77"/>
                  </a:lnTo>
                  <a:lnTo>
                    <a:pt x="468" y="76"/>
                  </a:lnTo>
                  <a:lnTo>
                    <a:pt x="470" y="75"/>
                  </a:lnTo>
                  <a:lnTo>
                    <a:pt x="472" y="74"/>
                  </a:lnTo>
                  <a:lnTo>
                    <a:pt x="474" y="72"/>
                  </a:lnTo>
                  <a:lnTo>
                    <a:pt x="476" y="71"/>
                  </a:lnTo>
                  <a:lnTo>
                    <a:pt x="478" y="70"/>
                  </a:lnTo>
                  <a:lnTo>
                    <a:pt x="480" y="69"/>
                  </a:lnTo>
                  <a:lnTo>
                    <a:pt x="482" y="67"/>
                  </a:lnTo>
                  <a:lnTo>
                    <a:pt x="484" y="66"/>
                  </a:lnTo>
                  <a:lnTo>
                    <a:pt x="486" y="64"/>
                  </a:lnTo>
                  <a:lnTo>
                    <a:pt x="488" y="63"/>
                  </a:lnTo>
                  <a:lnTo>
                    <a:pt x="490" y="61"/>
                  </a:lnTo>
                  <a:lnTo>
                    <a:pt x="492" y="60"/>
                  </a:lnTo>
                  <a:lnTo>
                    <a:pt x="494" y="58"/>
                  </a:lnTo>
                  <a:lnTo>
                    <a:pt x="496" y="56"/>
                  </a:lnTo>
                  <a:lnTo>
                    <a:pt x="498" y="55"/>
                  </a:lnTo>
                  <a:lnTo>
                    <a:pt x="500" y="53"/>
                  </a:lnTo>
                  <a:lnTo>
                    <a:pt x="502" y="51"/>
                  </a:lnTo>
                  <a:lnTo>
                    <a:pt x="504" y="50"/>
                  </a:lnTo>
                  <a:lnTo>
                    <a:pt x="506" y="48"/>
                  </a:lnTo>
                  <a:lnTo>
                    <a:pt x="508" y="46"/>
                  </a:lnTo>
                  <a:lnTo>
                    <a:pt x="510" y="45"/>
                  </a:lnTo>
                  <a:lnTo>
                    <a:pt x="512" y="43"/>
                  </a:lnTo>
                  <a:lnTo>
                    <a:pt x="514" y="41"/>
                  </a:lnTo>
                  <a:lnTo>
                    <a:pt x="516" y="39"/>
                  </a:lnTo>
                  <a:lnTo>
                    <a:pt x="518" y="38"/>
                  </a:lnTo>
                  <a:lnTo>
                    <a:pt x="520" y="36"/>
                  </a:lnTo>
                  <a:lnTo>
                    <a:pt x="522" y="34"/>
                  </a:lnTo>
                  <a:lnTo>
                    <a:pt x="524" y="33"/>
                  </a:lnTo>
                  <a:lnTo>
                    <a:pt x="526" y="31"/>
                  </a:lnTo>
                  <a:lnTo>
                    <a:pt x="528" y="29"/>
                  </a:lnTo>
                  <a:lnTo>
                    <a:pt x="530" y="28"/>
                  </a:lnTo>
                  <a:lnTo>
                    <a:pt x="532" y="26"/>
                  </a:lnTo>
                  <a:lnTo>
                    <a:pt x="534" y="25"/>
                  </a:lnTo>
                  <a:lnTo>
                    <a:pt x="536" y="23"/>
                  </a:lnTo>
                  <a:lnTo>
                    <a:pt x="538" y="22"/>
                  </a:lnTo>
                  <a:lnTo>
                    <a:pt x="540" y="20"/>
                  </a:lnTo>
                  <a:lnTo>
                    <a:pt x="542" y="19"/>
                  </a:lnTo>
                  <a:lnTo>
                    <a:pt x="544" y="18"/>
                  </a:lnTo>
                  <a:lnTo>
                    <a:pt x="546" y="17"/>
                  </a:lnTo>
                  <a:lnTo>
                    <a:pt x="548" y="15"/>
                  </a:lnTo>
                  <a:lnTo>
                    <a:pt x="550" y="14"/>
                  </a:lnTo>
                  <a:lnTo>
                    <a:pt x="552" y="13"/>
                  </a:lnTo>
                  <a:lnTo>
                    <a:pt x="554" y="12"/>
                  </a:lnTo>
                  <a:lnTo>
                    <a:pt x="556" y="11"/>
                  </a:lnTo>
                  <a:lnTo>
                    <a:pt x="558" y="10"/>
                  </a:lnTo>
                  <a:lnTo>
                    <a:pt x="560" y="9"/>
                  </a:lnTo>
                  <a:lnTo>
                    <a:pt x="562" y="9"/>
                  </a:lnTo>
                  <a:lnTo>
                    <a:pt x="564" y="8"/>
                  </a:lnTo>
                  <a:lnTo>
                    <a:pt x="566" y="7"/>
                  </a:lnTo>
                  <a:lnTo>
                    <a:pt x="568" y="6"/>
                  </a:lnTo>
                  <a:lnTo>
                    <a:pt x="570" y="6"/>
                  </a:lnTo>
                  <a:lnTo>
                    <a:pt x="572" y="5"/>
                  </a:lnTo>
                  <a:lnTo>
                    <a:pt x="574" y="5"/>
                  </a:lnTo>
                  <a:lnTo>
                    <a:pt x="576" y="4"/>
                  </a:lnTo>
                  <a:lnTo>
                    <a:pt x="578" y="4"/>
                  </a:lnTo>
                  <a:lnTo>
                    <a:pt x="580" y="3"/>
                  </a:lnTo>
                  <a:lnTo>
                    <a:pt x="582" y="3"/>
                  </a:lnTo>
                  <a:lnTo>
                    <a:pt x="584" y="2"/>
                  </a:lnTo>
                  <a:lnTo>
                    <a:pt x="586" y="2"/>
                  </a:lnTo>
                  <a:lnTo>
                    <a:pt x="588" y="2"/>
                  </a:lnTo>
                  <a:lnTo>
                    <a:pt x="590" y="1"/>
                  </a:lnTo>
                  <a:lnTo>
                    <a:pt x="592" y="1"/>
                  </a:lnTo>
                  <a:lnTo>
                    <a:pt x="594" y="1"/>
                  </a:lnTo>
                  <a:lnTo>
                    <a:pt x="596" y="1"/>
                  </a:lnTo>
                  <a:lnTo>
                    <a:pt x="598" y="1"/>
                  </a:lnTo>
                  <a:lnTo>
                    <a:pt x="600" y="0"/>
                  </a:lnTo>
                  <a:lnTo>
                    <a:pt x="602" y="0"/>
                  </a:lnTo>
                  <a:lnTo>
                    <a:pt x="604" y="0"/>
                  </a:lnTo>
                  <a:lnTo>
                    <a:pt x="606" y="0"/>
                  </a:lnTo>
                  <a:lnTo>
                    <a:pt x="608" y="0"/>
                  </a:lnTo>
                  <a:lnTo>
                    <a:pt x="610" y="0"/>
                  </a:lnTo>
                  <a:lnTo>
                    <a:pt x="612" y="0"/>
                  </a:lnTo>
                  <a:lnTo>
                    <a:pt x="614" y="0"/>
                  </a:lnTo>
                  <a:lnTo>
                    <a:pt x="616" y="0"/>
                  </a:lnTo>
                  <a:lnTo>
                    <a:pt x="618" y="0"/>
                  </a:lnTo>
                  <a:lnTo>
                    <a:pt x="620" y="0"/>
                  </a:lnTo>
                  <a:lnTo>
                    <a:pt x="622" y="0"/>
                  </a:lnTo>
                  <a:lnTo>
                    <a:pt x="624" y="0"/>
                  </a:lnTo>
                  <a:lnTo>
                    <a:pt x="626" y="0"/>
                  </a:lnTo>
                  <a:lnTo>
                    <a:pt x="628" y="1"/>
                  </a:lnTo>
                  <a:lnTo>
                    <a:pt x="630" y="1"/>
                  </a:lnTo>
                  <a:lnTo>
                    <a:pt x="632" y="1"/>
                  </a:lnTo>
                  <a:lnTo>
                    <a:pt x="634" y="1"/>
                  </a:lnTo>
                  <a:lnTo>
                    <a:pt x="636" y="1"/>
                  </a:lnTo>
                  <a:lnTo>
                    <a:pt x="638" y="1"/>
                  </a:lnTo>
                  <a:lnTo>
                    <a:pt x="640" y="1"/>
                  </a:lnTo>
                  <a:lnTo>
                    <a:pt x="642" y="2"/>
                  </a:lnTo>
                  <a:lnTo>
                    <a:pt x="644" y="2"/>
                  </a:lnTo>
                  <a:lnTo>
                    <a:pt x="646" y="2"/>
                  </a:lnTo>
                  <a:lnTo>
                    <a:pt x="648" y="2"/>
                  </a:lnTo>
                  <a:lnTo>
                    <a:pt x="650" y="2"/>
                  </a:lnTo>
                  <a:lnTo>
                    <a:pt x="652" y="2"/>
                  </a:lnTo>
                  <a:lnTo>
                    <a:pt x="654" y="3"/>
                  </a:lnTo>
                  <a:lnTo>
                    <a:pt x="656" y="3"/>
                  </a:lnTo>
                  <a:lnTo>
                    <a:pt x="658" y="3"/>
                  </a:lnTo>
                  <a:lnTo>
                    <a:pt x="660" y="3"/>
                  </a:lnTo>
                  <a:lnTo>
                    <a:pt x="662" y="3"/>
                  </a:lnTo>
                  <a:lnTo>
                    <a:pt x="664" y="4"/>
                  </a:lnTo>
                  <a:lnTo>
                    <a:pt x="666" y="4"/>
                  </a:lnTo>
                  <a:lnTo>
                    <a:pt x="668" y="4"/>
                  </a:lnTo>
                  <a:lnTo>
                    <a:pt x="670" y="4"/>
                  </a:lnTo>
                  <a:lnTo>
                    <a:pt x="672" y="4"/>
                  </a:lnTo>
                  <a:lnTo>
                    <a:pt x="674" y="5"/>
                  </a:lnTo>
                  <a:lnTo>
                    <a:pt x="676" y="5"/>
                  </a:lnTo>
                  <a:lnTo>
                    <a:pt x="678" y="5"/>
                  </a:lnTo>
                  <a:lnTo>
                    <a:pt x="680" y="5"/>
                  </a:lnTo>
                  <a:lnTo>
                    <a:pt x="682" y="6"/>
                  </a:lnTo>
                  <a:lnTo>
                    <a:pt x="684" y="6"/>
                  </a:lnTo>
                  <a:lnTo>
                    <a:pt x="686" y="6"/>
                  </a:lnTo>
                  <a:lnTo>
                    <a:pt x="688" y="6"/>
                  </a:lnTo>
                  <a:lnTo>
                    <a:pt x="690" y="6"/>
                  </a:lnTo>
                  <a:lnTo>
                    <a:pt x="692" y="7"/>
                  </a:lnTo>
                  <a:lnTo>
                    <a:pt x="694" y="7"/>
                  </a:lnTo>
                  <a:lnTo>
                    <a:pt x="696" y="7"/>
                  </a:lnTo>
                  <a:lnTo>
                    <a:pt x="698" y="7"/>
                  </a:lnTo>
                  <a:lnTo>
                    <a:pt x="700" y="7"/>
                  </a:lnTo>
                  <a:lnTo>
                    <a:pt x="702" y="8"/>
                  </a:lnTo>
                  <a:lnTo>
                    <a:pt x="704" y="8"/>
                  </a:lnTo>
                  <a:lnTo>
                    <a:pt x="706" y="8"/>
                  </a:lnTo>
                  <a:lnTo>
                    <a:pt x="708" y="8"/>
                  </a:lnTo>
                  <a:lnTo>
                    <a:pt x="710" y="9"/>
                  </a:lnTo>
                  <a:lnTo>
                    <a:pt x="712" y="9"/>
                  </a:lnTo>
                  <a:lnTo>
                    <a:pt x="714" y="9"/>
                  </a:lnTo>
                  <a:lnTo>
                    <a:pt x="716" y="9"/>
                  </a:lnTo>
                  <a:lnTo>
                    <a:pt x="718" y="9"/>
                  </a:lnTo>
                  <a:lnTo>
                    <a:pt x="720" y="10"/>
                  </a:lnTo>
                  <a:lnTo>
                    <a:pt x="722" y="10"/>
                  </a:lnTo>
                  <a:lnTo>
                    <a:pt x="724" y="10"/>
                  </a:lnTo>
                  <a:lnTo>
                    <a:pt x="726" y="10"/>
                  </a:lnTo>
                  <a:lnTo>
                    <a:pt x="728" y="10"/>
                  </a:lnTo>
                  <a:lnTo>
                    <a:pt x="730" y="11"/>
                  </a:lnTo>
                  <a:lnTo>
                    <a:pt x="732" y="11"/>
                  </a:lnTo>
                  <a:lnTo>
                    <a:pt x="734" y="11"/>
                  </a:lnTo>
                  <a:lnTo>
                    <a:pt x="736" y="11"/>
                  </a:lnTo>
                  <a:lnTo>
                    <a:pt x="738" y="11"/>
                  </a:lnTo>
                  <a:lnTo>
                    <a:pt x="740" y="12"/>
                  </a:lnTo>
                  <a:lnTo>
                    <a:pt x="742" y="12"/>
                  </a:lnTo>
                  <a:lnTo>
                    <a:pt x="744" y="12"/>
                  </a:lnTo>
                  <a:lnTo>
                    <a:pt x="746" y="12"/>
                  </a:lnTo>
                  <a:lnTo>
                    <a:pt x="748" y="12"/>
                  </a:lnTo>
                  <a:lnTo>
                    <a:pt x="750" y="13"/>
                  </a:lnTo>
                  <a:lnTo>
                    <a:pt x="752" y="13"/>
                  </a:lnTo>
                  <a:lnTo>
                    <a:pt x="754" y="13"/>
                  </a:lnTo>
                  <a:lnTo>
                    <a:pt x="756" y="13"/>
                  </a:lnTo>
                  <a:lnTo>
                    <a:pt x="758" y="13"/>
                  </a:lnTo>
                  <a:lnTo>
                    <a:pt x="760" y="13"/>
                  </a:lnTo>
                  <a:lnTo>
                    <a:pt x="762" y="14"/>
                  </a:lnTo>
                  <a:lnTo>
                    <a:pt x="764" y="14"/>
                  </a:lnTo>
                  <a:lnTo>
                    <a:pt x="766" y="14"/>
                  </a:lnTo>
                  <a:lnTo>
                    <a:pt x="768" y="14"/>
                  </a:lnTo>
                  <a:lnTo>
                    <a:pt x="770" y="14"/>
                  </a:lnTo>
                  <a:lnTo>
                    <a:pt x="772" y="14"/>
                  </a:lnTo>
                  <a:lnTo>
                    <a:pt x="774" y="15"/>
                  </a:lnTo>
                  <a:lnTo>
                    <a:pt x="776" y="15"/>
                  </a:lnTo>
                  <a:lnTo>
                    <a:pt x="778" y="15"/>
                  </a:lnTo>
                  <a:lnTo>
                    <a:pt x="780" y="15"/>
                  </a:lnTo>
                  <a:lnTo>
                    <a:pt x="782" y="15"/>
                  </a:lnTo>
                  <a:lnTo>
                    <a:pt x="784" y="15"/>
                  </a:lnTo>
                  <a:lnTo>
                    <a:pt x="786" y="16"/>
                  </a:lnTo>
                  <a:lnTo>
                    <a:pt x="788" y="16"/>
                  </a:lnTo>
                  <a:lnTo>
                    <a:pt x="790" y="16"/>
                  </a:lnTo>
                  <a:lnTo>
                    <a:pt x="792" y="16"/>
                  </a:lnTo>
                  <a:lnTo>
                    <a:pt x="794" y="16"/>
                  </a:lnTo>
                  <a:lnTo>
                    <a:pt x="796" y="16"/>
                  </a:lnTo>
                  <a:lnTo>
                    <a:pt x="798" y="17"/>
                  </a:lnTo>
                  <a:lnTo>
                    <a:pt x="800" y="17"/>
                  </a:lnTo>
                  <a:lnTo>
                    <a:pt x="802" y="17"/>
                  </a:lnTo>
                  <a:lnTo>
                    <a:pt x="804" y="17"/>
                  </a:lnTo>
                  <a:lnTo>
                    <a:pt x="806" y="17"/>
                  </a:lnTo>
                  <a:lnTo>
                    <a:pt x="808" y="17"/>
                  </a:lnTo>
                  <a:lnTo>
                    <a:pt x="810" y="17"/>
                  </a:lnTo>
                  <a:lnTo>
                    <a:pt x="812" y="18"/>
                  </a:lnTo>
                  <a:lnTo>
                    <a:pt x="814" y="18"/>
                  </a:lnTo>
                  <a:lnTo>
                    <a:pt x="816" y="18"/>
                  </a:lnTo>
                  <a:lnTo>
                    <a:pt x="818" y="18"/>
                  </a:lnTo>
                  <a:lnTo>
                    <a:pt x="820" y="18"/>
                  </a:lnTo>
                  <a:lnTo>
                    <a:pt x="822" y="18"/>
                  </a:lnTo>
                  <a:lnTo>
                    <a:pt x="824" y="18"/>
                  </a:lnTo>
                  <a:lnTo>
                    <a:pt x="826" y="19"/>
                  </a:lnTo>
                  <a:lnTo>
                    <a:pt x="828" y="19"/>
                  </a:lnTo>
                  <a:lnTo>
                    <a:pt x="830" y="19"/>
                  </a:lnTo>
                  <a:lnTo>
                    <a:pt x="832" y="19"/>
                  </a:lnTo>
                  <a:lnTo>
                    <a:pt x="834" y="19"/>
                  </a:lnTo>
                  <a:lnTo>
                    <a:pt x="836" y="19"/>
                  </a:lnTo>
                  <a:lnTo>
                    <a:pt x="838" y="19"/>
                  </a:lnTo>
                  <a:lnTo>
                    <a:pt x="840" y="19"/>
                  </a:lnTo>
                  <a:lnTo>
                    <a:pt x="842" y="20"/>
                  </a:lnTo>
                  <a:lnTo>
                    <a:pt x="844" y="20"/>
                  </a:lnTo>
                  <a:lnTo>
                    <a:pt x="846" y="20"/>
                  </a:lnTo>
                  <a:lnTo>
                    <a:pt x="848" y="20"/>
                  </a:lnTo>
                  <a:lnTo>
                    <a:pt x="850" y="20"/>
                  </a:lnTo>
                  <a:lnTo>
                    <a:pt x="852" y="20"/>
                  </a:lnTo>
                  <a:lnTo>
                    <a:pt x="854" y="20"/>
                  </a:lnTo>
                  <a:lnTo>
                    <a:pt x="856" y="20"/>
                  </a:lnTo>
                  <a:lnTo>
                    <a:pt x="858" y="21"/>
                  </a:lnTo>
                  <a:lnTo>
                    <a:pt x="860" y="21"/>
                  </a:lnTo>
                  <a:lnTo>
                    <a:pt x="862" y="21"/>
                  </a:lnTo>
                  <a:lnTo>
                    <a:pt x="864" y="21"/>
                  </a:lnTo>
                  <a:lnTo>
                    <a:pt x="866" y="21"/>
                  </a:lnTo>
                  <a:lnTo>
                    <a:pt x="868" y="21"/>
                  </a:lnTo>
                  <a:lnTo>
                    <a:pt x="870" y="21"/>
                  </a:lnTo>
                  <a:lnTo>
                    <a:pt x="872" y="21"/>
                  </a:lnTo>
                  <a:lnTo>
                    <a:pt x="874" y="21"/>
                  </a:lnTo>
                  <a:lnTo>
                    <a:pt x="876" y="22"/>
                  </a:lnTo>
                  <a:lnTo>
                    <a:pt x="878" y="22"/>
                  </a:lnTo>
                  <a:lnTo>
                    <a:pt x="880" y="22"/>
                  </a:lnTo>
                  <a:lnTo>
                    <a:pt x="882" y="22"/>
                  </a:lnTo>
                  <a:lnTo>
                    <a:pt x="884" y="22"/>
                  </a:lnTo>
                  <a:lnTo>
                    <a:pt x="886" y="22"/>
                  </a:lnTo>
                  <a:lnTo>
                    <a:pt x="888" y="22"/>
                  </a:lnTo>
                  <a:lnTo>
                    <a:pt x="890" y="22"/>
                  </a:lnTo>
                  <a:lnTo>
                    <a:pt x="892" y="22"/>
                  </a:lnTo>
                  <a:lnTo>
                    <a:pt x="894" y="22"/>
                  </a:lnTo>
                  <a:lnTo>
                    <a:pt x="896" y="23"/>
                  </a:lnTo>
                  <a:lnTo>
                    <a:pt x="898" y="23"/>
                  </a:lnTo>
                  <a:lnTo>
                    <a:pt x="900" y="23"/>
                  </a:lnTo>
                  <a:lnTo>
                    <a:pt x="902" y="23"/>
                  </a:lnTo>
                  <a:lnTo>
                    <a:pt x="904" y="23"/>
                  </a:lnTo>
                  <a:lnTo>
                    <a:pt x="906" y="23"/>
                  </a:lnTo>
                  <a:lnTo>
                    <a:pt x="908" y="23"/>
                  </a:lnTo>
                  <a:lnTo>
                    <a:pt x="910" y="23"/>
                  </a:lnTo>
                  <a:lnTo>
                    <a:pt x="912" y="23"/>
                  </a:lnTo>
                  <a:lnTo>
                    <a:pt x="914" y="23"/>
                  </a:lnTo>
                  <a:lnTo>
                    <a:pt x="916" y="24"/>
                  </a:lnTo>
                  <a:lnTo>
                    <a:pt x="918" y="24"/>
                  </a:lnTo>
                  <a:lnTo>
                    <a:pt x="920" y="24"/>
                  </a:lnTo>
                  <a:lnTo>
                    <a:pt x="922" y="24"/>
                  </a:lnTo>
                  <a:lnTo>
                    <a:pt x="924" y="24"/>
                  </a:lnTo>
                  <a:lnTo>
                    <a:pt x="926" y="24"/>
                  </a:lnTo>
                  <a:lnTo>
                    <a:pt x="928" y="24"/>
                  </a:lnTo>
                  <a:lnTo>
                    <a:pt x="930" y="24"/>
                  </a:lnTo>
                  <a:lnTo>
                    <a:pt x="932" y="24"/>
                  </a:lnTo>
                  <a:lnTo>
                    <a:pt x="934" y="24"/>
                  </a:lnTo>
                  <a:lnTo>
                    <a:pt x="936" y="24"/>
                  </a:lnTo>
                  <a:lnTo>
                    <a:pt x="938" y="24"/>
                  </a:lnTo>
                  <a:lnTo>
                    <a:pt x="940" y="25"/>
                  </a:lnTo>
                  <a:lnTo>
                    <a:pt x="942" y="25"/>
                  </a:lnTo>
                  <a:lnTo>
                    <a:pt x="944" y="25"/>
                  </a:lnTo>
                  <a:lnTo>
                    <a:pt x="946" y="25"/>
                  </a:lnTo>
                  <a:lnTo>
                    <a:pt x="948" y="25"/>
                  </a:lnTo>
                  <a:lnTo>
                    <a:pt x="950" y="25"/>
                  </a:lnTo>
                  <a:lnTo>
                    <a:pt x="952" y="25"/>
                  </a:lnTo>
                  <a:lnTo>
                    <a:pt x="954" y="25"/>
                  </a:lnTo>
                  <a:lnTo>
                    <a:pt x="956" y="25"/>
                  </a:lnTo>
                  <a:lnTo>
                    <a:pt x="958" y="25"/>
                  </a:lnTo>
                  <a:lnTo>
                    <a:pt x="960" y="25"/>
                  </a:lnTo>
                  <a:lnTo>
                    <a:pt x="962" y="25"/>
                  </a:lnTo>
                  <a:lnTo>
                    <a:pt x="964" y="26"/>
                  </a:lnTo>
                  <a:lnTo>
                    <a:pt x="966" y="26"/>
                  </a:lnTo>
                  <a:lnTo>
                    <a:pt x="968" y="26"/>
                  </a:lnTo>
                  <a:lnTo>
                    <a:pt x="970" y="26"/>
                  </a:lnTo>
                  <a:lnTo>
                    <a:pt x="972" y="26"/>
                  </a:lnTo>
                  <a:lnTo>
                    <a:pt x="974" y="26"/>
                  </a:lnTo>
                  <a:lnTo>
                    <a:pt x="976" y="26"/>
                  </a:lnTo>
                  <a:lnTo>
                    <a:pt x="978" y="26"/>
                  </a:lnTo>
                  <a:lnTo>
                    <a:pt x="980" y="26"/>
                  </a:lnTo>
                  <a:lnTo>
                    <a:pt x="982" y="26"/>
                  </a:lnTo>
                  <a:lnTo>
                    <a:pt x="984" y="26"/>
                  </a:lnTo>
                  <a:lnTo>
                    <a:pt x="986" y="26"/>
                  </a:lnTo>
                  <a:lnTo>
                    <a:pt x="988" y="26"/>
                  </a:lnTo>
                  <a:lnTo>
                    <a:pt x="990" y="26"/>
                  </a:lnTo>
                  <a:lnTo>
                    <a:pt x="992" y="27"/>
                  </a:lnTo>
                  <a:lnTo>
                    <a:pt x="994" y="27"/>
                  </a:lnTo>
                  <a:lnTo>
                    <a:pt x="996" y="27"/>
                  </a:lnTo>
                  <a:lnTo>
                    <a:pt x="998" y="27"/>
                  </a:lnTo>
                  <a:lnTo>
                    <a:pt x="1000" y="27"/>
                  </a:lnTo>
                  <a:lnTo>
                    <a:pt x="1002" y="27"/>
                  </a:lnTo>
                  <a:lnTo>
                    <a:pt x="1004" y="27"/>
                  </a:lnTo>
                  <a:lnTo>
                    <a:pt x="1006" y="27"/>
                  </a:lnTo>
                  <a:lnTo>
                    <a:pt x="1008" y="27"/>
                  </a:lnTo>
                  <a:lnTo>
                    <a:pt x="1010" y="27"/>
                  </a:lnTo>
                  <a:lnTo>
                    <a:pt x="1012" y="27"/>
                  </a:lnTo>
                  <a:lnTo>
                    <a:pt x="1014" y="27"/>
                  </a:lnTo>
                  <a:lnTo>
                    <a:pt x="1016" y="27"/>
                  </a:lnTo>
                  <a:lnTo>
                    <a:pt x="1018" y="27"/>
                  </a:lnTo>
                  <a:lnTo>
                    <a:pt x="1020" y="27"/>
                  </a:lnTo>
                  <a:lnTo>
                    <a:pt x="1021" y="27"/>
                  </a:lnTo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09" name="Rectangle 102"/>
            <p:cNvSpPr>
              <a:spLocks noChangeArrowheads="1"/>
            </p:cNvSpPr>
            <p:nvPr/>
          </p:nvSpPr>
          <p:spPr bwMode="auto">
            <a:xfrm>
              <a:off x="130" y="1316"/>
              <a:ext cx="3938" cy="2688"/>
            </a:xfrm>
            <a:prstGeom prst="rect">
              <a:avLst/>
            </a:prstGeom>
            <a:noFill/>
            <a:ln w="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</p:grp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8428038" y="271464"/>
          <a:ext cx="1955800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723586" imgH="431613" progId="Equation.DSMT4">
                  <p:embed/>
                </p:oleObj>
              </mc:Choice>
              <mc:Fallback>
                <p:oleObj name="Equation" r:id="rId3" imgW="723586" imgH="431613" progId="Equation.DSMT4">
                  <p:embed/>
                  <p:pic>
                    <p:nvPicPr>
                      <p:cNvPr id="163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8038" y="271464"/>
                        <a:ext cx="1955800" cy="116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36" name="Object 148"/>
          <p:cNvGraphicFramePr>
            <a:graphicFrameLocks noChangeAspect="1"/>
          </p:cNvGraphicFramePr>
          <p:nvPr/>
        </p:nvGraphicFramePr>
        <p:xfrm>
          <a:off x="8848726" y="1565275"/>
          <a:ext cx="75247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80835" imgH="393529" progId="Equation.DSMT4">
                  <p:embed/>
                </p:oleObj>
              </mc:Choice>
              <mc:Fallback>
                <p:oleObj name="Equation" r:id="rId5" imgW="380835" imgH="393529" progId="Equation.DSMT4">
                  <p:embed/>
                  <p:pic>
                    <p:nvPicPr>
                      <p:cNvPr id="63636" name="Object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48726" y="1565275"/>
                        <a:ext cx="752475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37" name="Object 149"/>
          <p:cNvGraphicFramePr>
            <a:graphicFrameLocks noChangeAspect="1"/>
          </p:cNvGraphicFramePr>
          <p:nvPr/>
        </p:nvGraphicFramePr>
        <p:xfrm>
          <a:off x="8883650" y="2632075"/>
          <a:ext cx="92710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69696" imgH="393529" progId="Equation.DSMT4">
                  <p:embed/>
                </p:oleObj>
              </mc:Choice>
              <mc:Fallback>
                <p:oleObj name="Equation" r:id="rId7" imgW="469696" imgH="393529" progId="Equation.DSMT4">
                  <p:embed/>
                  <p:pic>
                    <p:nvPicPr>
                      <p:cNvPr id="63637" name="Object 1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3650" y="2632075"/>
                        <a:ext cx="927100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38" name="Object 150"/>
          <p:cNvGraphicFramePr>
            <a:graphicFrameLocks noChangeAspect="1"/>
          </p:cNvGraphicFramePr>
          <p:nvPr/>
        </p:nvGraphicFramePr>
        <p:xfrm>
          <a:off x="8804275" y="3746500"/>
          <a:ext cx="750888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80835" imgH="393529" progId="Equation.DSMT4">
                  <p:embed/>
                </p:oleObj>
              </mc:Choice>
              <mc:Fallback>
                <p:oleObj name="Equation" r:id="rId9" imgW="380835" imgH="393529" progId="Equation.DSMT4">
                  <p:embed/>
                  <p:pic>
                    <p:nvPicPr>
                      <p:cNvPr id="63638" name="Object 1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04275" y="3746500"/>
                        <a:ext cx="750888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39" name="Object 151"/>
          <p:cNvGraphicFramePr>
            <a:graphicFrameLocks noChangeAspect="1"/>
          </p:cNvGraphicFramePr>
          <p:nvPr/>
        </p:nvGraphicFramePr>
        <p:xfrm>
          <a:off x="8794750" y="4765675"/>
          <a:ext cx="928688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69696" imgH="393529" progId="Equation.DSMT4">
                  <p:embed/>
                </p:oleObj>
              </mc:Choice>
              <mc:Fallback>
                <p:oleObj name="Equation" r:id="rId11" imgW="469696" imgH="393529" progId="Equation.DSMT4">
                  <p:embed/>
                  <p:pic>
                    <p:nvPicPr>
                      <p:cNvPr id="63639" name="Object 1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4750" y="4765675"/>
                        <a:ext cx="928688" cy="776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40" name="Object 152"/>
          <p:cNvGraphicFramePr>
            <a:graphicFrameLocks noChangeAspect="1"/>
          </p:cNvGraphicFramePr>
          <p:nvPr/>
        </p:nvGraphicFramePr>
        <p:xfrm>
          <a:off x="9359901" y="1966914"/>
          <a:ext cx="27781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6725" imgH="177415" progId="Equation.DSMT4">
                  <p:embed/>
                </p:oleObj>
              </mc:Choice>
              <mc:Fallback>
                <p:oleObj name="Equation" r:id="rId13" imgW="126725" imgH="177415" progId="Equation.DSMT4">
                  <p:embed/>
                  <p:pic>
                    <p:nvPicPr>
                      <p:cNvPr id="63640" name="Object 1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9901" y="1966914"/>
                        <a:ext cx="277813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41" name="Object 153"/>
          <p:cNvGraphicFramePr>
            <a:graphicFrameLocks noChangeAspect="1"/>
          </p:cNvGraphicFramePr>
          <p:nvPr/>
        </p:nvGraphicFramePr>
        <p:xfrm>
          <a:off x="9482139" y="2970214"/>
          <a:ext cx="750887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42603" imgH="177646" progId="Equation.DSMT4">
                  <p:embed/>
                </p:oleObj>
              </mc:Choice>
              <mc:Fallback>
                <p:oleObj name="Equation" r:id="rId15" imgW="342603" imgH="177646" progId="Equation.DSMT4">
                  <p:embed/>
                  <p:pic>
                    <p:nvPicPr>
                      <p:cNvPr id="63641" name="Object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82139" y="2970214"/>
                        <a:ext cx="750887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43" name="Object 155"/>
          <p:cNvGraphicFramePr>
            <a:graphicFrameLocks noChangeAspect="1"/>
          </p:cNvGraphicFramePr>
          <p:nvPr/>
        </p:nvGraphicFramePr>
        <p:xfrm>
          <a:off x="9399588" y="5076826"/>
          <a:ext cx="7493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42603" imgH="177646" progId="Equation.DSMT4">
                  <p:embed/>
                </p:oleObj>
              </mc:Choice>
              <mc:Fallback>
                <p:oleObj name="Equation" r:id="rId17" imgW="342603" imgH="177646" progId="Equation.DSMT4">
                  <p:embed/>
                  <p:pic>
                    <p:nvPicPr>
                      <p:cNvPr id="63643" name="Object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9588" y="5076826"/>
                        <a:ext cx="749300" cy="392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44" name="Object 156"/>
          <p:cNvGraphicFramePr>
            <a:graphicFrameLocks noChangeAspect="1"/>
          </p:cNvGraphicFramePr>
          <p:nvPr/>
        </p:nvGraphicFramePr>
        <p:xfrm>
          <a:off x="9334501" y="4100514"/>
          <a:ext cx="5556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253670" imgH="177569" progId="Equation.DSMT4">
                  <p:embed/>
                </p:oleObj>
              </mc:Choice>
              <mc:Fallback>
                <p:oleObj name="Equation" r:id="rId19" imgW="253670" imgH="177569" progId="Equation.DSMT4">
                  <p:embed/>
                  <p:pic>
                    <p:nvPicPr>
                      <p:cNvPr id="63644" name="Object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501" y="4100514"/>
                        <a:ext cx="5556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46" name="Object 158"/>
          <p:cNvGraphicFramePr>
            <a:graphicFrameLocks noChangeAspect="1"/>
          </p:cNvGraphicFramePr>
          <p:nvPr/>
        </p:nvGraphicFramePr>
        <p:xfrm>
          <a:off x="8837613" y="2439989"/>
          <a:ext cx="754062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80835" imgH="393529" progId="Equation.DSMT4">
                  <p:embed/>
                </p:oleObj>
              </mc:Choice>
              <mc:Fallback>
                <p:oleObj name="Equation" r:id="rId21" imgW="380835" imgH="393529" progId="Equation.DSMT4">
                  <p:embed/>
                  <p:pic>
                    <p:nvPicPr>
                      <p:cNvPr id="63646" name="Object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7613" y="2439989"/>
                        <a:ext cx="754062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47" name="Object 159"/>
          <p:cNvGraphicFramePr>
            <a:graphicFrameLocks noChangeAspect="1"/>
          </p:cNvGraphicFramePr>
          <p:nvPr/>
        </p:nvGraphicFramePr>
        <p:xfrm>
          <a:off x="8794750" y="3522664"/>
          <a:ext cx="927100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469696" imgH="393529" progId="Equation.DSMT4">
                  <p:embed/>
                </p:oleObj>
              </mc:Choice>
              <mc:Fallback>
                <p:oleObj name="Equation" r:id="rId23" imgW="469696" imgH="393529" progId="Equation.DSMT4">
                  <p:embed/>
                  <p:pic>
                    <p:nvPicPr>
                      <p:cNvPr id="63647" name="Object 1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4750" y="3522664"/>
                        <a:ext cx="927100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48" name="Object 160"/>
          <p:cNvGraphicFramePr>
            <a:graphicFrameLocks noChangeAspect="1"/>
          </p:cNvGraphicFramePr>
          <p:nvPr/>
        </p:nvGraphicFramePr>
        <p:xfrm>
          <a:off x="8794751" y="4621214"/>
          <a:ext cx="727075" cy="77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68140" imgH="393529" progId="Equation.DSMT4">
                  <p:embed/>
                </p:oleObj>
              </mc:Choice>
              <mc:Fallback>
                <p:oleObj name="Equation" r:id="rId25" imgW="368140" imgH="393529" progId="Equation.DSMT4">
                  <p:embed/>
                  <p:pic>
                    <p:nvPicPr>
                      <p:cNvPr id="63648" name="Object 1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4751" y="4621214"/>
                        <a:ext cx="727075" cy="776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50" name="Object 162"/>
          <p:cNvGraphicFramePr>
            <a:graphicFrameLocks noChangeAspect="1"/>
          </p:cNvGraphicFramePr>
          <p:nvPr/>
        </p:nvGraphicFramePr>
        <p:xfrm>
          <a:off x="9355138" y="2763839"/>
          <a:ext cx="52705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241091" imgH="177646" progId="Equation.DSMT4">
                  <p:embed/>
                </p:oleObj>
              </mc:Choice>
              <mc:Fallback>
                <p:oleObj name="Equation" r:id="rId27" imgW="241091" imgH="177646" progId="Equation.DSMT4">
                  <p:embed/>
                  <p:pic>
                    <p:nvPicPr>
                      <p:cNvPr id="63650" name="Object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55138" y="2763839"/>
                        <a:ext cx="527050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51" name="Object 163"/>
          <p:cNvGraphicFramePr>
            <a:graphicFrameLocks noChangeAspect="1"/>
          </p:cNvGraphicFramePr>
          <p:nvPr/>
        </p:nvGraphicFramePr>
        <p:xfrm>
          <a:off x="9264651" y="3862389"/>
          <a:ext cx="944563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431425" imgH="177646" progId="Equation.DSMT4">
                  <p:embed/>
                </p:oleObj>
              </mc:Choice>
              <mc:Fallback>
                <p:oleObj name="Equation" r:id="rId29" imgW="431425" imgH="177646" progId="Equation.DSMT4">
                  <p:embed/>
                  <p:pic>
                    <p:nvPicPr>
                      <p:cNvPr id="63651" name="Object 1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64651" y="3862389"/>
                        <a:ext cx="944563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653" name="Object 165"/>
          <p:cNvGraphicFramePr>
            <a:graphicFrameLocks noChangeAspect="1"/>
          </p:cNvGraphicFramePr>
          <p:nvPr/>
        </p:nvGraphicFramePr>
        <p:xfrm>
          <a:off x="9372601" y="4976814"/>
          <a:ext cx="72072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329914" imgH="177646" progId="Equation.DSMT4">
                  <p:embed/>
                </p:oleObj>
              </mc:Choice>
              <mc:Fallback>
                <p:oleObj name="Equation" r:id="rId31" imgW="329914" imgH="177646" progId="Equation.DSMT4">
                  <p:embed/>
                  <p:pic>
                    <p:nvPicPr>
                      <p:cNvPr id="63653" name="Object 1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2601" y="4976814"/>
                        <a:ext cx="72072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1" name="Oval 220"/>
          <p:cNvSpPr/>
          <p:nvPr/>
        </p:nvSpPr>
        <p:spPr>
          <a:xfrm>
            <a:off x="4821238" y="4173538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22" name="Oval 221"/>
          <p:cNvSpPr/>
          <p:nvPr/>
        </p:nvSpPr>
        <p:spPr>
          <a:xfrm>
            <a:off x="4197350" y="4527550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23" name="Oval 222"/>
          <p:cNvSpPr/>
          <p:nvPr/>
        </p:nvSpPr>
        <p:spPr>
          <a:xfrm>
            <a:off x="5445125" y="3819525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24" name="Oval 223"/>
          <p:cNvSpPr/>
          <p:nvPr/>
        </p:nvSpPr>
        <p:spPr>
          <a:xfrm>
            <a:off x="2949575" y="4386263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25" name="Oval 224"/>
          <p:cNvSpPr/>
          <p:nvPr/>
        </p:nvSpPr>
        <p:spPr>
          <a:xfrm>
            <a:off x="6696075" y="3948113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26" name="Oval 225"/>
          <p:cNvSpPr/>
          <p:nvPr/>
        </p:nvSpPr>
        <p:spPr>
          <a:xfrm>
            <a:off x="7316788" y="3983038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sp>
        <p:nvSpPr>
          <p:cNvPr id="227" name="Oval 226"/>
          <p:cNvSpPr/>
          <p:nvPr/>
        </p:nvSpPr>
        <p:spPr>
          <a:xfrm>
            <a:off x="2325688" y="4335463"/>
            <a:ext cx="7620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  <p:cxnSp>
        <p:nvCxnSpPr>
          <p:cNvPr id="228" name="Straight Connector 227"/>
          <p:cNvCxnSpPr/>
          <p:nvPr/>
        </p:nvCxnSpPr>
        <p:spPr>
          <a:xfrm flipV="1">
            <a:off x="1749425" y="4189413"/>
            <a:ext cx="6243638" cy="19050"/>
          </a:xfrm>
          <a:prstGeom prst="line">
            <a:avLst/>
          </a:prstGeom>
          <a:ln w="25400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9" name="Object 473"/>
          <p:cNvGraphicFramePr>
            <a:graphicFrameLocks noChangeAspect="1"/>
          </p:cNvGraphicFramePr>
          <p:nvPr/>
        </p:nvGraphicFramePr>
        <p:xfrm>
          <a:off x="7986713" y="3989388"/>
          <a:ext cx="8112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393529" imgH="203112" progId="Equation.DSMT4">
                  <p:embed/>
                </p:oleObj>
              </mc:Choice>
              <mc:Fallback>
                <p:oleObj name="Equation" r:id="rId33" imgW="393529" imgH="203112" progId="Equation.DSMT4">
                  <p:embed/>
                  <p:pic>
                    <p:nvPicPr>
                      <p:cNvPr id="229" name="Object 4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86713" y="3989388"/>
                        <a:ext cx="811212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8560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3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3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3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6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63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63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5" dur="500"/>
                                        <p:tgtEl>
                                          <p:spTgt spid="63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8" dur="500"/>
                                        <p:tgtEl>
                                          <p:spTgt spid="63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1" dur="500"/>
                                        <p:tgtEl>
                                          <p:spTgt spid="636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4" dur="500"/>
                                        <p:tgtEl>
                                          <p:spTgt spid="63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7" dur="500"/>
                                        <p:tgtEl>
                                          <p:spTgt spid="63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0" dur="500"/>
                                        <p:tgtEl>
                                          <p:spTgt spid="636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3" dur="500"/>
                                        <p:tgtEl>
                                          <p:spTgt spid="636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6" dur="500"/>
                                        <p:tgtEl>
                                          <p:spTgt spid="636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2" dur="500"/>
                                        <p:tgtEl>
                                          <p:spTgt spid="63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6" dur="500"/>
                                        <p:tgtEl>
                                          <p:spTgt spid="63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0" dur="500"/>
                                        <p:tgtEl>
                                          <p:spTgt spid="63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5" dur="500"/>
                                        <p:tgtEl>
                                          <p:spTgt spid="6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63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1" dur="500"/>
                                        <p:tgtEl>
                                          <p:spTgt spid="63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 nodeType="clickPar">
                      <p:stCondLst>
                        <p:cond delay="indefinite"/>
                      </p:stCondLst>
                      <p:childTnLst>
                        <p:par>
                          <p:cTn id="2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B7857-9881-8ABF-C365-6338B359E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CDBF3-751D-F100-EA69-7E4013F4B73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8E51BA94-32F0-CF77-ABFB-1C672633A69D}"/>
                  </a:ext>
                </a:extLst>
              </p14:cNvPr>
              <p14:cNvContentPartPr/>
              <p14:nvPr/>
            </p14:nvContentPartPr>
            <p14:xfrm>
              <a:off x="275400" y="606960"/>
              <a:ext cx="11895120" cy="61660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8E51BA94-32F0-CF77-ABFB-1C672633A69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6040" y="597600"/>
                <a:ext cx="11913840" cy="618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28429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7A2FD-F884-4F78-279D-CA48B43B4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C45B2-83AB-BA71-B5AA-A8A9D18C29E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F4D299-4947-7536-4AC4-4A64FADC20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81" y="274638"/>
            <a:ext cx="8815810" cy="5109005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9B17986-F6EE-0B9E-2A7E-A79DDF411B0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21973"/>
              </p:ext>
            </p:extLst>
          </p:nvPr>
        </p:nvGraphicFramePr>
        <p:xfrm>
          <a:off x="319481" y="6207252"/>
          <a:ext cx="16129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12800" imgH="533160" progId="Equation.DSMT4">
                  <p:embed/>
                </p:oleObj>
              </mc:Choice>
              <mc:Fallback>
                <p:oleObj name="Equation" r:id="rId3" imgW="1612800" imgH="5331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9B17986-F6EE-0B9E-2A7E-A79DDF411B0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9481" y="6207252"/>
                        <a:ext cx="16129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BDDA5A3D-8A0A-2B3F-8D6C-CC3FC96E6EDA}"/>
              </a:ext>
            </a:extLst>
          </p:cNvPr>
          <p:cNvSpPr/>
          <p:nvPr/>
        </p:nvSpPr>
        <p:spPr>
          <a:xfrm>
            <a:off x="165463" y="5843451"/>
            <a:ext cx="2168434" cy="10145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9240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871B4-97FC-49E4-88D6-F4B84C8B1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1" y="-55559"/>
            <a:ext cx="11277603" cy="6080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sz="2400" dirty="0"/>
              <a:t>Practice: Divide Using Long Division &amp; Write the Division Statement</a:t>
            </a:r>
          </a:p>
        </p:txBody>
      </p:sp>
      <p:graphicFrame>
        <p:nvGraphicFramePr>
          <p:cNvPr id="17411" name="Object 2">
            <a:extLst>
              <a:ext uri="{FF2B5EF4-FFF2-40B4-BE49-F238E27FC236}">
                <a16:creationId xmlns:a16="http://schemas.microsoft.com/office/drawing/2014/main" id="{00A7350A-A344-F42F-5D64-748F03EC54B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576754"/>
              </p:ext>
            </p:extLst>
          </p:nvPr>
        </p:nvGraphicFramePr>
        <p:xfrm>
          <a:off x="1031875" y="669925"/>
          <a:ext cx="443865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892160" imgH="495000" progId="Equation.DSMT4">
                  <p:embed/>
                </p:oleObj>
              </mc:Choice>
              <mc:Fallback>
                <p:oleObj name="Equation" r:id="rId3" imgW="1892160" imgH="495000" progId="Equation.DSMT4">
                  <p:embed/>
                  <p:pic>
                    <p:nvPicPr>
                      <p:cNvPr id="17411" name="Object 2">
                        <a:extLst>
                          <a:ext uri="{FF2B5EF4-FFF2-40B4-BE49-F238E27FC236}">
                            <a16:creationId xmlns:a16="http://schemas.microsoft.com/office/drawing/2014/main" id="{00A7350A-A344-F42F-5D64-748F03EC54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75" y="669925"/>
                        <a:ext cx="4438650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90D0053C-C313-ED0F-76D4-73AF8D9ECF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642587"/>
              </p:ext>
            </p:extLst>
          </p:nvPr>
        </p:nvGraphicFramePr>
        <p:xfrm>
          <a:off x="2050428" y="1816100"/>
          <a:ext cx="2951162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09400" imgH="279360" progId="Equation.DSMT4">
                  <p:embed/>
                </p:oleObj>
              </mc:Choice>
              <mc:Fallback>
                <p:oleObj name="Equation" r:id="rId5" imgW="1409400" imgH="279360" progId="Equation.DSMT4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90D0053C-C313-ED0F-76D4-73AF8D9ECFD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0428" y="1816100"/>
                        <a:ext cx="2951162" cy="58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4FC05662-BAA3-E5A7-D8C4-48752ACF4F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09206"/>
              </p:ext>
            </p:extLst>
          </p:nvPr>
        </p:nvGraphicFramePr>
        <p:xfrm>
          <a:off x="2994368" y="2441575"/>
          <a:ext cx="104616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44240" imgH="215640" progId="Equation.DSMT4">
                  <p:embed/>
                </p:oleObj>
              </mc:Choice>
              <mc:Fallback>
                <p:oleObj name="Equation" r:id="rId7" imgW="444240" imgH="215640" progId="Equation.DSMT4">
                  <p:embed/>
                  <p:pic>
                    <p:nvPicPr>
                      <p:cNvPr id="6" name="Object 4">
                        <a:extLst>
                          <a:ext uri="{FF2B5EF4-FFF2-40B4-BE49-F238E27FC236}">
                            <a16:creationId xmlns:a16="http://schemas.microsoft.com/office/drawing/2014/main" id="{4FC05662-BAA3-E5A7-D8C4-48752ACF4F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4368" y="2441575"/>
                        <a:ext cx="1046162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63119820-12B6-114F-908B-C6EA02FF77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144743"/>
              </p:ext>
            </p:extLst>
          </p:nvPr>
        </p:nvGraphicFramePr>
        <p:xfrm>
          <a:off x="3007653" y="3046413"/>
          <a:ext cx="2566987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55600" imgH="215640" progId="Equation.DSMT4">
                  <p:embed/>
                </p:oleObj>
              </mc:Choice>
              <mc:Fallback>
                <p:oleObj name="Equation" r:id="rId9" imgW="1155600" imgH="215640" progId="Equation.DSMT4">
                  <p:embed/>
                  <p:pic>
                    <p:nvPicPr>
                      <p:cNvPr id="7" name="Object 5">
                        <a:extLst>
                          <a:ext uri="{FF2B5EF4-FFF2-40B4-BE49-F238E27FC236}">
                            <a16:creationId xmlns:a16="http://schemas.microsoft.com/office/drawing/2014/main" id="{63119820-12B6-114F-908B-C6EA02FF773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7653" y="3046413"/>
                        <a:ext cx="2566987" cy="47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>
            <a:extLst>
              <a:ext uri="{FF2B5EF4-FFF2-40B4-BE49-F238E27FC236}">
                <a16:creationId xmlns:a16="http://schemas.microsoft.com/office/drawing/2014/main" id="{C3F45D98-F6BD-C61A-D3E6-BFBFEE0E29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5642815"/>
              </p:ext>
            </p:extLst>
          </p:nvPr>
        </p:nvGraphicFramePr>
        <p:xfrm>
          <a:off x="4282173" y="3792538"/>
          <a:ext cx="76676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04560" imgH="177480" progId="Equation.DSMT4">
                  <p:embed/>
                </p:oleObj>
              </mc:Choice>
              <mc:Fallback>
                <p:oleObj name="Equation" r:id="rId11" imgW="304560" imgH="177480" progId="Equation.DSMT4">
                  <p:embed/>
                  <p:pic>
                    <p:nvPicPr>
                      <p:cNvPr id="8" name="Object 6">
                        <a:extLst>
                          <a:ext uri="{FF2B5EF4-FFF2-40B4-BE49-F238E27FC236}">
                            <a16:creationId xmlns:a16="http://schemas.microsoft.com/office/drawing/2014/main" id="{C3F45D98-F6BD-C61A-D3E6-BFBFEE0E29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2173" y="3792538"/>
                        <a:ext cx="766762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>
            <a:extLst>
              <a:ext uri="{FF2B5EF4-FFF2-40B4-BE49-F238E27FC236}">
                <a16:creationId xmlns:a16="http://schemas.microsoft.com/office/drawing/2014/main" id="{F9FC89AA-A307-933A-ED7C-54A5B1F96D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1583198"/>
              </p:ext>
            </p:extLst>
          </p:nvPr>
        </p:nvGraphicFramePr>
        <p:xfrm>
          <a:off x="2376488" y="604838"/>
          <a:ext cx="601662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15640" imgH="177480" progId="Equation.DSMT4">
                  <p:embed/>
                </p:oleObj>
              </mc:Choice>
              <mc:Fallback>
                <p:oleObj name="Equation" r:id="rId13" imgW="215640" imgH="177480" progId="Equation.DSMT4">
                  <p:embed/>
                  <p:pic>
                    <p:nvPicPr>
                      <p:cNvPr id="11" name="Object 9">
                        <a:extLst>
                          <a:ext uri="{FF2B5EF4-FFF2-40B4-BE49-F238E27FC236}">
                            <a16:creationId xmlns:a16="http://schemas.microsoft.com/office/drawing/2014/main" id="{F9FC89AA-A307-933A-ED7C-54A5B1F96D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488" y="604838"/>
                        <a:ext cx="601662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">
            <a:extLst>
              <a:ext uri="{FF2B5EF4-FFF2-40B4-BE49-F238E27FC236}">
                <a16:creationId xmlns:a16="http://schemas.microsoft.com/office/drawing/2014/main" id="{08E1E688-F75C-33CA-266B-13BBD9BC0A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883260"/>
              </p:ext>
            </p:extLst>
          </p:nvPr>
        </p:nvGraphicFramePr>
        <p:xfrm>
          <a:off x="3048063" y="652463"/>
          <a:ext cx="782637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91960" imgH="164880" progId="Equation.DSMT4">
                  <p:embed/>
                </p:oleObj>
              </mc:Choice>
              <mc:Fallback>
                <p:oleObj name="Equation" r:id="rId15" imgW="291960" imgH="164880" progId="Equation.DSMT4">
                  <p:embed/>
                  <p:pic>
                    <p:nvPicPr>
                      <p:cNvPr id="12" name="Object 10">
                        <a:extLst>
                          <a:ext uri="{FF2B5EF4-FFF2-40B4-BE49-F238E27FC236}">
                            <a16:creationId xmlns:a16="http://schemas.microsoft.com/office/drawing/2014/main" id="{08E1E688-F75C-33CA-266B-13BBD9BC0A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63" y="652463"/>
                        <a:ext cx="782637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6">
            <a:extLst>
              <a:ext uri="{FF2B5EF4-FFF2-40B4-BE49-F238E27FC236}">
                <a16:creationId xmlns:a16="http://schemas.microsoft.com/office/drawing/2014/main" id="{2A047198-DC26-4F3D-8DBB-CCDCE56F8E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371443"/>
              </p:ext>
            </p:extLst>
          </p:nvPr>
        </p:nvGraphicFramePr>
        <p:xfrm>
          <a:off x="7305675" y="1566863"/>
          <a:ext cx="936625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444240" imgH="444240" progId="Equation.DSMT4">
                  <p:embed/>
                </p:oleObj>
              </mc:Choice>
              <mc:Fallback>
                <p:oleObj name="Equation" r:id="rId17" imgW="444240" imgH="444240" progId="Equation.DSMT4">
                  <p:embed/>
                  <p:pic>
                    <p:nvPicPr>
                      <p:cNvPr id="18" name="Object 16">
                        <a:extLst>
                          <a:ext uri="{FF2B5EF4-FFF2-40B4-BE49-F238E27FC236}">
                            <a16:creationId xmlns:a16="http://schemas.microsoft.com/office/drawing/2014/main" id="{2A047198-DC26-4F3D-8DBB-CCDCE56F8E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5675" y="1566863"/>
                        <a:ext cx="936625" cy="93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17599ED-2C16-4A8E-9E7E-387117F6C558}"/>
              </a:ext>
            </a:extLst>
          </p:cNvPr>
          <p:cNvCxnSpPr/>
          <p:nvPr/>
        </p:nvCxnSpPr>
        <p:spPr>
          <a:xfrm rot="16200000" flipH="1">
            <a:off x="4264818" y="2740822"/>
            <a:ext cx="2163762" cy="2222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819F828-36A7-4507-ADE3-EB5273CD0C3D}"/>
              </a:ext>
            </a:extLst>
          </p:cNvPr>
          <p:cNvCxnSpPr/>
          <p:nvPr/>
        </p:nvCxnSpPr>
        <p:spPr>
          <a:xfrm rot="16200000" flipH="1">
            <a:off x="4140993" y="2089947"/>
            <a:ext cx="906462" cy="3175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1BD61C4B-42E9-412A-B6D5-5D20AFAFEE84}"/>
              </a:ext>
            </a:extLst>
          </p:cNvPr>
          <p:cNvSpPr/>
          <p:nvPr/>
        </p:nvSpPr>
        <p:spPr>
          <a:xfrm>
            <a:off x="1032154" y="1107454"/>
            <a:ext cx="672288" cy="576266"/>
          </a:xfrm>
          <a:prstGeom prst="ellipse">
            <a:avLst/>
          </a:prstGeom>
          <a:noFill/>
          <a:ln w="349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 dirty="0">
              <a:solidFill>
                <a:srgbClr val="00B0F0"/>
              </a:solidFill>
            </a:endParaRPr>
          </a:p>
        </p:txBody>
      </p:sp>
      <p:graphicFrame>
        <p:nvGraphicFramePr>
          <p:cNvPr id="22" name="Object 17">
            <a:extLst>
              <a:ext uri="{FF2B5EF4-FFF2-40B4-BE49-F238E27FC236}">
                <a16:creationId xmlns:a16="http://schemas.microsoft.com/office/drawing/2014/main" id="{7950E989-EE14-1D62-44DC-01B7438DEA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385355"/>
              </p:ext>
            </p:extLst>
          </p:nvPr>
        </p:nvGraphicFramePr>
        <p:xfrm>
          <a:off x="7128498" y="2598738"/>
          <a:ext cx="1287462" cy="938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609480" imgH="444240" progId="Equation.DSMT4">
                  <p:embed/>
                </p:oleObj>
              </mc:Choice>
              <mc:Fallback>
                <p:oleObj name="Equation" r:id="rId19" imgW="609480" imgH="444240" progId="Equation.DSMT4">
                  <p:embed/>
                  <p:pic>
                    <p:nvPicPr>
                      <p:cNvPr id="22" name="Object 17">
                        <a:extLst>
                          <a:ext uri="{FF2B5EF4-FFF2-40B4-BE49-F238E27FC236}">
                            <a16:creationId xmlns:a16="http://schemas.microsoft.com/office/drawing/2014/main" id="{7950E989-EE14-1D62-44DC-01B7438DEA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8498" y="2598738"/>
                        <a:ext cx="1287462" cy="938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8">
            <a:extLst>
              <a:ext uri="{FF2B5EF4-FFF2-40B4-BE49-F238E27FC236}">
                <a16:creationId xmlns:a16="http://schemas.microsoft.com/office/drawing/2014/main" id="{63C53FBA-D9B7-6620-2ED3-74ED06A5FA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470371"/>
              </p:ext>
            </p:extLst>
          </p:nvPr>
        </p:nvGraphicFramePr>
        <p:xfrm>
          <a:off x="7180886" y="3801440"/>
          <a:ext cx="963612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57200" imgH="431640" progId="Equation.DSMT4">
                  <p:embed/>
                </p:oleObj>
              </mc:Choice>
              <mc:Fallback>
                <p:oleObj name="Equation" r:id="rId21" imgW="457200" imgH="431640" progId="Equation.DSMT4">
                  <p:embed/>
                  <p:pic>
                    <p:nvPicPr>
                      <p:cNvPr id="23" name="Object 18">
                        <a:extLst>
                          <a:ext uri="{FF2B5EF4-FFF2-40B4-BE49-F238E27FC236}">
                            <a16:creationId xmlns:a16="http://schemas.microsoft.com/office/drawing/2014/main" id="{63C53FBA-D9B7-6620-2ED3-74ED06A5FA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0886" y="3801440"/>
                        <a:ext cx="963612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5">
            <a:extLst>
              <a:ext uri="{FF2B5EF4-FFF2-40B4-BE49-F238E27FC236}">
                <a16:creationId xmlns:a16="http://schemas.microsoft.com/office/drawing/2014/main" id="{0E462027-FFC1-CBFC-34E3-0C36BCB8C11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797623"/>
              </p:ext>
            </p:extLst>
          </p:nvPr>
        </p:nvGraphicFramePr>
        <p:xfrm>
          <a:off x="3956952" y="2452815"/>
          <a:ext cx="1044575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93480" imgH="177480" progId="Equation.DSMT4">
                  <p:embed/>
                </p:oleObj>
              </mc:Choice>
              <mc:Fallback>
                <p:oleObj name="Equation" r:id="rId23" imgW="393480" imgH="177480" progId="Equation.DSMT4">
                  <p:embed/>
                  <p:pic>
                    <p:nvPicPr>
                      <p:cNvPr id="24" name="Object 15">
                        <a:extLst>
                          <a:ext uri="{FF2B5EF4-FFF2-40B4-BE49-F238E27FC236}">
                            <a16:creationId xmlns:a16="http://schemas.microsoft.com/office/drawing/2014/main" id="{0E462027-FFC1-CBFC-34E3-0C36BCB8C1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6952" y="2452815"/>
                        <a:ext cx="1044575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6">
            <a:extLst>
              <a:ext uri="{FF2B5EF4-FFF2-40B4-BE49-F238E27FC236}">
                <a16:creationId xmlns:a16="http://schemas.microsoft.com/office/drawing/2014/main" id="{0769EA48-2295-8DAE-7EE6-D37B1D84AC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9429558"/>
              </p:ext>
            </p:extLst>
          </p:nvPr>
        </p:nvGraphicFramePr>
        <p:xfrm>
          <a:off x="5113375" y="3797300"/>
          <a:ext cx="766763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04560" imgH="177480" progId="Equation.DSMT4">
                  <p:embed/>
                </p:oleObj>
              </mc:Choice>
              <mc:Fallback>
                <p:oleObj name="Equation" r:id="rId25" imgW="304560" imgH="177480" progId="Equation.DSMT4">
                  <p:embed/>
                  <p:pic>
                    <p:nvPicPr>
                      <p:cNvPr id="25" name="Object 16">
                        <a:extLst>
                          <a:ext uri="{FF2B5EF4-FFF2-40B4-BE49-F238E27FC236}">
                            <a16:creationId xmlns:a16="http://schemas.microsoft.com/office/drawing/2014/main" id="{0769EA48-2295-8DAE-7EE6-D37B1D84ACC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3375" y="3797300"/>
                        <a:ext cx="766763" cy="45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305A83E-D364-4CF6-B7E7-BB15728F2718}"/>
              </a:ext>
            </a:extLst>
          </p:cNvPr>
          <p:cNvSpPr/>
          <p:nvPr/>
        </p:nvSpPr>
        <p:spPr>
          <a:xfrm>
            <a:off x="2327274" y="1129619"/>
            <a:ext cx="730250" cy="536575"/>
          </a:xfrm>
          <a:prstGeom prst="roundRect">
            <a:avLst>
              <a:gd name="adj" fmla="val 50000"/>
            </a:avLst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graphicFrame>
        <p:nvGraphicFramePr>
          <p:cNvPr id="28" name="Object 17">
            <a:extLst>
              <a:ext uri="{FF2B5EF4-FFF2-40B4-BE49-F238E27FC236}">
                <a16:creationId xmlns:a16="http://schemas.microsoft.com/office/drawing/2014/main" id="{25BB247F-3DC6-F1DA-E8B0-05BE39A586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792419"/>
              </p:ext>
            </p:extLst>
          </p:nvPr>
        </p:nvGraphicFramePr>
        <p:xfrm>
          <a:off x="8245475" y="1844675"/>
          <a:ext cx="454025" cy="37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215640" imgH="177480" progId="Equation.DSMT4">
                  <p:embed/>
                </p:oleObj>
              </mc:Choice>
              <mc:Fallback>
                <p:oleObj name="Equation" r:id="rId27" imgW="215640" imgH="177480" progId="Equation.DSMT4">
                  <p:embed/>
                  <p:pic>
                    <p:nvPicPr>
                      <p:cNvPr id="28" name="Object 17">
                        <a:extLst>
                          <a:ext uri="{FF2B5EF4-FFF2-40B4-BE49-F238E27FC236}">
                            <a16:creationId xmlns:a16="http://schemas.microsoft.com/office/drawing/2014/main" id="{25BB247F-3DC6-F1DA-E8B0-05BE39A5869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5475" y="1844675"/>
                        <a:ext cx="454025" cy="37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8">
            <a:extLst>
              <a:ext uri="{FF2B5EF4-FFF2-40B4-BE49-F238E27FC236}">
                <a16:creationId xmlns:a16="http://schemas.microsoft.com/office/drawing/2014/main" id="{4CCD6D12-615C-FC7F-3D8B-DB0F61A3CE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111965"/>
              </p:ext>
            </p:extLst>
          </p:nvPr>
        </p:nvGraphicFramePr>
        <p:xfrm>
          <a:off x="2429141" y="1819275"/>
          <a:ext cx="24733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091880" imgH="215640" progId="Equation.DSMT4">
                  <p:embed/>
                </p:oleObj>
              </mc:Choice>
              <mc:Fallback>
                <p:oleObj name="Equation" r:id="rId29" imgW="1091880" imgH="215640" progId="Equation.DSMT4">
                  <p:embed/>
                  <p:pic>
                    <p:nvPicPr>
                      <p:cNvPr id="29" name="Object 18">
                        <a:extLst>
                          <a:ext uri="{FF2B5EF4-FFF2-40B4-BE49-F238E27FC236}">
                            <a16:creationId xmlns:a16="http://schemas.microsoft.com/office/drawing/2014/main" id="{4CCD6D12-615C-FC7F-3D8B-DB0F61A3CE5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9141" y="1819275"/>
                        <a:ext cx="2473325" cy="48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9">
            <a:extLst>
              <a:ext uri="{FF2B5EF4-FFF2-40B4-BE49-F238E27FC236}">
                <a16:creationId xmlns:a16="http://schemas.microsoft.com/office/drawing/2014/main" id="{9FE87FE8-ED9B-8280-F1C3-3B39009034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530234"/>
              </p:ext>
            </p:extLst>
          </p:nvPr>
        </p:nvGraphicFramePr>
        <p:xfrm>
          <a:off x="8455660" y="2906713"/>
          <a:ext cx="617538" cy="34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291960" imgH="164880" progId="Equation.DSMT4">
                  <p:embed/>
                </p:oleObj>
              </mc:Choice>
              <mc:Fallback>
                <p:oleObj name="Equation" r:id="rId31" imgW="291960" imgH="164880" progId="Equation.DSMT4">
                  <p:embed/>
                  <p:pic>
                    <p:nvPicPr>
                      <p:cNvPr id="30" name="Object 19">
                        <a:extLst>
                          <a:ext uri="{FF2B5EF4-FFF2-40B4-BE49-F238E27FC236}">
                            <a16:creationId xmlns:a16="http://schemas.microsoft.com/office/drawing/2014/main" id="{9FE87FE8-ED9B-8280-F1C3-3B39009034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55660" y="2906713"/>
                        <a:ext cx="617538" cy="34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6BCA8959-0B72-4B10-8321-BF4DB792FE0E}"/>
              </a:ext>
            </a:extLst>
          </p:cNvPr>
          <p:cNvSpPr/>
          <p:nvPr/>
        </p:nvSpPr>
        <p:spPr>
          <a:xfrm>
            <a:off x="2996141" y="2457454"/>
            <a:ext cx="1068389" cy="471487"/>
          </a:xfrm>
          <a:prstGeom prst="roundRect">
            <a:avLst>
              <a:gd name="adj" fmla="val 50000"/>
            </a:avLst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graphicFrame>
        <p:nvGraphicFramePr>
          <p:cNvPr id="32" name="Object 20">
            <a:extLst>
              <a:ext uri="{FF2B5EF4-FFF2-40B4-BE49-F238E27FC236}">
                <a16:creationId xmlns:a16="http://schemas.microsoft.com/office/drawing/2014/main" id="{5993201E-95A1-8FE1-5D6B-91402AAAD8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0461"/>
              </p:ext>
            </p:extLst>
          </p:nvPr>
        </p:nvGraphicFramePr>
        <p:xfrm>
          <a:off x="2639340" y="3042615"/>
          <a:ext cx="3059113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1320480" imgH="279360" progId="Equation.DSMT4">
                  <p:embed/>
                </p:oleObj>
              </mc:Choice>
              <mc:Fallback>
                <p:oleObj name="Equation" r:id="rId33" imgW="1320480" imgH="279360" progId="Equation.DSMT4">
                  <p:embed/>
                  <p:pic>
                    <p:nvPicPr>
                      <p:cNvPr id="32" name="Object 20">
                        <a:extLst>
                          <a:ext uri="{FF2B5EF4-FFF2-40B4-BE49-F238E27FC236}">
                            <a16:creationId xmlns:a16="http://schemas.microsoft.com/office/drawing/2014/main" id="{5993201E-95A1-8FE1-5D6B-91402AAAD84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9340" y="3042615"/>
                        <a:ext cx="3059113" cy="646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B1EFE0BB-DB6A-40A7-89E9-AEC095B81E9F}"/>
              </a:ext>
            </a:extLst>
          </p:cNvPr>
          <p:cNvSpPr/>
          <p:nvPr/>
        </p:nvSpPr>
        <p:spPr>
          <a:xfrm>
            <a:off x="4318000" y="3771903"/>
            <a:ext cx="782637" cy="493712"/>
          </a:xfrm>
          <a:prstGeom prst="roundRect">
            <a:avLst>
              <a:gd name="adj" fmla="val 50000"/>
            </a:avLst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CA"/>
          </a:p>
        </p:txBody>
      </p:sp>
      <p:graphicFrame>
        <p:nvGraphicFramePr>
          <p:cNvPr id="34" name="Object 21">
            <a:extLst>
              <a:ext uri="{FF2B5EF4-FFF2-40B4-BE49-F238E27FC236}">
                <a16:creationId xmlns:a16="http://schemas.microsoft.com/office/drawing/2014/main" id="{CAA35332-803B-F42C-077B-95C0E8E0D4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9887942"/>
              </p:ext>
            </p:extLst>
          </p:nvPr>
        </p:nvGraphicFramePr>
        <p:xfrm>
          <a:off x="8240371" y="4048125"/>
          <a:ext cx="1808163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850680" imgH="190440" progId="Equation.DSMT4">
                  <p:embed/>
                </p:oleObj>
              </mc:Choice>
              <mc:Fallback>
                <p:oleObj name="Equation" r:id="rId35" imgW="850680" imgH="190440" progId="Equation.DSMT4">
                  <p:embed/>
                  <p:pic>
                    <p:nvPicPr>
                      <p:cNvPr id="34" name="Object 21">
                        <a:extLst>
                          <a:ext uri="{FF2B5EF4-FFF2-40B4-BE49-F238E27FC236}">
                            <a16:creationId xmlns:a16="http://schemas.microsoft.com/office/drawing/2014/main" id="{CAA35332-803B-F42C-077B-95C0E8E0D4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40371" y="4048125"/>
                        <a:ext cx="1808163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B9357A38-63B5-559B-6B75-258F453E2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849" y="5238753"/>
            <a:ext cx="26162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>
                <a:solidFill>
                  <a:srgbClr val="FF0000"/>
                </a:solidFill>
                <a:latin typeface="Arial" panose="020B0604020202020204" pitchFamily="34" charset="0"/>
              </a:rPr>
              <a:t>Division Statement:</a:t>
            </a:r>
          </a:p>
        </p:txBody>
      </p:sp>
      <p:graphicFrame>
        <p:nvGraphicFramePr>
          <p:cNvPr id="40" name="Object 27">
            <a:extLst>
              <a:ext uri="{FF2B5EF4-FFF2-40B4-BE49-F238E27FC236}">
                <a16:creationId xmlns:a16="http://schemas.microsoft.com/office/drawing/2014/main" id="{4933C4EB-0FEF-3806-422F-2DA4B5C806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9264631"/>
              </p:ext>
            </p:extLst>
          </p:nvPr>
        </p:nvGraphicFramePr>
        <p:xfrm>
          <a:off x="1376362" y="5626103"/>
          <a:ext cx="281781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422400" imgH="215900" progId="Equation.DSMT4">
                  <p:embed/>
                </p:oleObj>
              </mc:Choice>
              <mc:Fallback>
                <p:oleObj name="Equation" r:id="rId37" imgW="1422400" imgH="215900" progId="Equation.DSMT4">
                  <p:embed/>
                  <p:pic>
                    <p:nvPicPr>
                      <p:cNvPr id="40" name="Object 27">
                        <a:extLst>
                          <a:ext uri="{FF2B5EF4-FFF2-40B4-BE49-F238E27FC236}">
                            <a16:creationId xmlns:a16="http://schemas.microsoft.com/office/drawing/2014/main" id="{4933C4EB-0FEF-3806-422F-2DA4B5C806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6362" y="5626103"/>
                        <a:ext cx="281781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28">
            <a:extLst>
              <a:ext uri="{FF2B5EF4-FFF2-40B4-BE49-F238E27FC236}">
                <a16:creationId xmlns:a16="http://schemas.microsoft.com/office/drawing/2014/main" id="{10A9B907-8BEB-8787-0A99-181AC02B0B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926760"/>
              </p:ext>
            </p:extLst>
          </p:nvPr>
        </p:nvGraphicFramePr>
        <p:xfrm>
          <a:off x="4152900" y="5591798"/>
          <a:ext cx="137636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634680" imgH="304560" progId="Equation.DSMT4">
                  <p:embed/>
                </p:oleObj>
              </mc:Choice>
              <mc:Fallback>
                <p:oleObj name="Equation" r:id="rId39" imgW="634680" imgH="304560" progId="Equation.DSMT4">
                  <p:embed/>
                  <p:pic>
                    <p:nvPicPr>
                      <p:cNvPr id="41" name="Object 28">
                        <a:extLst>
                          <a:ext uri="{FF2B5EF4-FFF2-40B4-BE49-F238E27FC236}">
                            <a16:creationId xmlns:a16="http://schemas.microsoft.com/office/drawing/2014/main" id="{10A9B907-8BEB-8787-0A99-181AC02B0B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2900" y="5591798"/>
                        <a:ext cx="1376363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29">
            <a:extLst>
              <a:ext uri="{FF2B5EF4-FFF2-40B4-BE49-F238E27FC236}">
                <a16:creationId xmlns:a16="http://schemas.microsoft.com/office/drawing/2014/main" id="{C6BB6A6E-E8B1-80C2-6627-A03F8B6678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101849"/>
              </p:ext>
            </p:extLst>
          </p:nvPr>
        </p:nvGraphicFramePr>
        <p:xfrm>
          <a:off x="5549153" y="5639423"/>
          <a:ext cx="11938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622080" imgH="253800" progId="Equation.DSMT4">
                  <p:embed/>
                </p:oleObj>
              </mc:Choice>
              <mc:Fallback>
                <p:oleObj name="Equation" r:id="rId41" imgW="622080" imgH="253800" progId="Equation.DSMT4">
                  <p:embed/>
                  <p:pic>
                    <p:nvPicPr>
                      <p:cNvPr id="42" name="Object 29">
                        <a:extLst>
                          <a:ext uri="{FF2B5EF4-FFF2-40B4-BE49-F238E27FC236}">
                            <a16:creationId xmlns:a16="http://schemas.microsoft.com/office/drawing/2014/main" id="{C6BB6A6E-E8B1-80C2-6627-A03F8B66783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9153" y="5639423"/>
                        <a:ext cx="1193800" cy="57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30">
            <a:extLst>
              <a:ext uri="{FF2B5EF4-FFF2-40B4-BE49-F238E27FC236}">
                <a16:creationId xmlns:a16="http://schemas.microsoft.com/office/drawing/2014/main" id="{677A1105-F2B5-38D0-B0DE-72C0F02320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0543519"/>
              </p:ext>
            </p:extLst>
          </p:nvPr>
        </p:nvGraphicFramePr>
        <p:xfrm>
          <a:off x="6718604" y="5657850"/>
          <a:ext cx="190976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698400" imgH="177480" progId="Equation.DSMT4">
                  <p:embed/>
                </p:oleObj>
              </mc:Choice>
              <mc:Fallback>
                <p:oleObj name="Equation" r:id="rId43" imgW="698400" imgH="177480" progId="Equation.DSMT4">
                  <p:embed/>
                  <p:pic>
                    <p:nvPicPr>
                      <p:cNvPr id="43" name="Object 30">
                        <a:extLst>
                          <a:ext uri="{FF2B5EF4-FFF2-40B4-BE49-F238E27FC236}">
                            <a16:creationId xmlns:a16="http://schemas.microsoft.com/office/drawing/2014/main" id="{677A1105-F2B5-38D0-B0DE-72C0F02320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8604" y="5657850"/>
                        <a:ext cx="1909762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B4BFC86-656D-A0DB-5467-0F0C74A84053}"/>
              </a:ext>
            </a:extLst>
          </p:cNvPr>
          <p:cNvCxnSpPr>
            <a:cxnSpLocks/>
          </p:cNvCxnSpPr>
          <p:nvPr/>
        </p:nvCxnSpPr>
        <p:spPr>
          <a:xfrm flipV="1">
            <a:off x="2504326" y="1273178"/>
            <a:ext cx="471220" cy="30241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6F4FC1D-D4B2-E6BB-92C1-25AF42018DF1}"/>
              </a:ext>
            </a:extLst>
          </p:cNvPr>
          <p:cNvCxnSpPr>
            <a:cxnSpLocks/>
          </p:cNvCxnSpPr>
          <p:nvPr/>
        </p:nvCxnSpPr>
        <p:spPr>
          <a:xfrm flipV="1">
            <a:off x="2496930" y="1943896"/>
            <a:ext cx="471220" cy="30241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D54B75A-09E9-D0A8-3545-5EA025F2D92C}"/>
              </a:ext>
            </a:extLst>
          </p:cNvPr>
          <p:cNvCxnSpPr>
            <a:cxnSpLocks/>
          </p:cNvCxnSpPr>
          <p:nvPr/>
        </p:nvCxnSpPr>
        <p:spPr>
          <a:xfrm flipV="1">
            <a:off x="3305274" y="2573340"/>
            <a:ext cx="471220" cy="30241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1250E66-3C35-7A1D-3289-A6E53965AA02}"/>
              </a:ext>
            </a:extLst>
          </p:cNvPr>
          <p:cNvCxnSpPr>
            <a:cxnSpLocks/>
          </p:cNvCxnSpPr>
          <p:nvPr/>
        </p:nvCxnSpPr>
        <p:spPr>
          <a:xfrm flipV="1">
            <a:off x="3297878" y="3244058"/>
            <a:ext cx="471220" cy="30241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3489EDC-4D61-AC17-5012-4B1FA0C91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30669" y="4651404"/>
            <a:ext cx="4960928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IF the denominator has a greater degree than the numerator, we stop the division process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017215D-E9AC-AA28-15DE-AB124F4A75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245" y="3858250"/>
            <a:ext cx="369901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 dirty="0">
                <a:solidFill>
                  <a:srgbClr val="FF0000"/>
                </a:solidFill>
                <a:latin typeface="Arial" panose="020B0604020202020204" pitchFamily="34" charset="0"/>
              </a:rPr>
              <a:t>This is your remainder and it will have a variable “x”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 nodeType="clickPar">
                      <p:stCondLst>
                        <p:cond delay="indefinite"/>
                      </p:stCondLst>
                      <p:childTnLst>
                        <p:par>
                          <p:cTn id="1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 nodeType="clickPar">
                      <p:stCondLst>
                        <p:cond delay="indefinite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 nodeType="clickPar">
                      <p:stCondLst>
                        <p:cond delay="indefinite"/>
                      </p:stCondLst>
                      <p:childTnLst>
                        <p:par>
                          <p:cTn id="1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 nodeType="clickPar">
                      <p:stCondLst>
                        <p:cond delay="indefinite"/>
                      </p:stCondLst>
                      <p:childTnLst>
                        <p:par>
                          <p:cTn id="1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6" grpId="0" animBg="1"/>
      <p:bldP spid="26" grpId="1" animBg="1"/>
      <p:bldP spid="31" grpId="0" animBg="1"/>
      <p:bldP spid="31" grpId="1" animBg="1"/>
      <p:bldP spid="33" grpId="0" animBg="1"/>
      <p:bldP spid="33" grpId="1" animBg="1"/>
      <p:bldP spid="39" grpId="0"/>
      <p:bldP spid="27" grpId="0"/>
      <p:bldP spid="3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363272" cy="562074"/>
          </a:xfrm>
        </p:spPr>
        <p:txBody>
          <a:bodyPr>
            <a:normAutofit/>
          </a:bodyPr>
          <a:lstStyle/>
          <a:p>
            <a:r>
              <a:rPr lang="en-CA" dirty="0"/>
              <a:t>Peng’s Method: How to Find the Max/Min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66591" y="957590"/>
            <a:ext cx="8433865" cy="1810185"/>
          </a:xfrm>
        </p:spPr>
        <p:txBody>
          <a:bodyPr>
            <a:noAutofit/>
          </a:bodyPr>
          <a:lstStyle/>
          <a:p>
            <a:r>
              <a:rPr lang="en-CA" sz="2200" dirty="0"/>
              <a:t>The rational function is in the form of</a:t>
            </a:r>
            <a:br>
              <a:rPr lang="en-CA" sz="1900" dirty="0"/>
            </a:br>
            <a:endParaRPr lang="en-CA" sz="1200" dirty="0"/>
          </a:p>
          <a:p>
            <a:r>
              <a:rPr lang="en-CA" sz="2200" dirty="0"/>
              <a:t>We have a second equation in the form of</a:t>
            </a:r>
          </a:p>
          <a:p>
            <a:r>
              <a:rPr lang="en-CA" sz="2200" dirty="0"/>
              <a:t>So we solve this equation for “k” so that it will have only one solution</a:t>
            </a:r>
            <a:r>
              <a:rPr lang="en-CA" sz="1900" dirty="0"/>
              <a:t> </a:t>
            </a:r>
          </a:p>
        </p:txBody>
      </p:sp>
      <p:grpSp>
        <p:nvGrpSpPr>
          <p:cNvPr id="4" name="Group 296"/>
          <p:cNvGrpSpPr>
            <a:grpSpLocks noChangeAspect="1"/>
          </p:cNvGrpSpPr>
          <p:nvPr/>
        </p:nvGrpSpPr>
        <p:grpSpPr bwMode="auto">
          <a:xfrm>
            <a:off x="1709737" y="2919124"/>
            <a:ext cx="3392438" cy="3767427"/>
            <a:chOff x="0" y="1084"/>
            <a:chExt cx="5580" cy="3236"/>
          </a:xfrm>
        </p:grpSpPr>
        <p:sp>
          <p:nvSpPr>
            <p:cNvPr id="5" name="AutoShape 295"/>
            <p:cNvSpPr>
              <a:spLocks noChangeAspect="1" noChangeArrowheads="1" noTextEdit="1"/>
            </p:cNvSpPr>
            <p:nvPr/>
          </p:nvSpPr>
          <p:spPr bwMode="auto">
            <a:xfrm>
              <a:off x="0" y="1089"/>
              <a:ext cx="5580" cy="3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" name="Rectangle 297"/>
            <p:cNvSpPr>
              <a:spLocks noChangeArrowheads="1"/>
            </p:cNvSpPr>
            <p:nvPr/>
          </p:nvSpPr>
          <p:spPr bwMode="auto">
            <a:xfrm>
              <a:off x="5" y="1094"/>
              <a:ext cx="5570" cy="3221"/>
            </a:xfrm>
            <a:prstGeom prst="rect">
              <a:avLst/>
            </a:prstGeom>
            <a:solidFill>
              <a:srgbClr val="FFFFFF"/>
            </a:solidFill>
            <a:ln w="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alibri" pitchFamily="34" charset="0"/>
              </a:endParaRPr>
            </a:p>
          </p:txBody>
        </p:sp>
        <p:sp>
          <p:nvSpPr>
            <p:cNvPr id="7" name="Line 298"/>
            <p:cNvSpPr>
              <a:spLocks noChangeShapeType="1"/>
            </p:cNvSpPr>
            <p:nvPr/>
          </p:nvSpPr>
          <p:spPr bwMode="auto">
            <a:xfrm flipV="1">
              <a:off x="376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" name="Line 299"/>
            <p:cNvSpPr>
              <a:spLocks noChangeShapeType="1"/>
            </p:cNvSpPr>
            <p:nvPr/>
          </p:nvSpPr>
          <p:spPr bwMode="auto">
            <a:xfrm flipV="1">
              <a:off x="381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" name="Line 300"/>
            <p:cNvSpPr>
              <a:spLocks noChangeShapeType="1"/>
            </p:cNvSpPr>
            <p:nvPr/>
          </p:nvSpPr>
          <p:spPr bwMode="auto">
            <a:xfrm flipV="1">
              <a:off x="747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0" name="Line 301"/>
            <p:cNvSpPr>
              <a:spLocks noChangeShapeType="1"/>
            </p:cNvSpPr>
            <p:nvPr/>
          </p:nvSpPr>
          <p:spPr bwMode="auto">
            <a:xfrm flipV="1">
              <a:off x="752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" name="Line 302"/>
            <p:cNvSpPr>
              <a:spLocks noChangeShapeType="1"/>
            </p:cNvSpPr>
            <p:nvPr/>
          </p:nvSpPr>
          <p:spPr bwMode="auto">
            <a:xfrm flipV="1">
              <a:off x="1117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" name="Line 303"/>
            <p:cNvSpPr>
              <a:spLocks noChangeShapeType="1"/>
            </p:cNvSpPr>
            <p:nvPr/>
          </p:nvSpPr>
          <p:spPr bwMode="auto">
            <a:xfrm flipV="1">
              <a:off x="1123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" name="Line 304"/>
            <p:cNvSpPr>
              <a:spLocks noChangeShapeType="1"/>
            </p:cNvSpPr>
            <p:nvPr/>
          </p:nvSpPr>
          <p:spPr bwMode="auto">
            <a:xfrm flipV="1">
              <a:off x="1488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" name="Line 305"/>
            <p:cNvSpPr>
              <a:spLocks noChangeShapeType="1"/>
            </p:cNvSpPr>
            <p:nvPr/>
          </p:nvSpPr>
          <p:spPr bwMode="auto">
            <a:xfrm flipV="1">
              <a:off x="1493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" name="Line 306"/>
            <p:cNvSpPr>
              <a:spLocks noChangeShapeType="1"/>
            </p:cNvSpPr>
            <p:nvPr/>
          </p:nvSpPr>
          <p:spPr bwMode="auto">
            <a:xfrm flipV="1">
              <a:off x="2229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" name="Line 307"/>
            <p:cNvSpPr>
              <a:spLocks noChangeShapeType="1"/>
            </p:cNvSpPr>
            <p:nvPr/>
          </p:nvSpPr>
          <p:spPr bwMode="auto">
            <a:xfrm flipV="1">
              <a:off x="2234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" name="Line 308"/>
            <p:cNvSpPr>
              <a:spLocks noChangeShapeType="1"/>
            </p:cNvSpPr>
            <p:nvPr/>
          </p:nvSpPr>
          <p:spPr bwMode="auto">
            <a:xfrm flipV="1">
              <a:off x="2599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" name="Line 309"/>
            <p:cNvSpPr>
              <a:spLocks noChangeShapeType="1"/>
            </p:cNvSpPr>
            <p:nvPr/>
          </p:nvSpPr>
          <p:spPr bwMode="auto">
            <a:xfrm flipV="1">
              <a:off x="2605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" name="Line 310"/>
            <p:cNvSpPr>
              <a:spLocks noChangeShapeType="1"/>
            </p:cNvSpPr>
            <p:nvPr/>
          </p:nvSpPr>
          <p:spPr bwMode="auto">
            <a:xfrm flipV="1">
              <a:off x="2970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0" name="Line 311"/>
            <p:cNvSpPr>
              <a:spLocks noChangeShapeType="1"/>
            </p:cNvSpPr>
            <p:nvPr/>
          </p:nvSpPr>
          <p:spPr bwMode="auto">
            <a:xfrm flipV="1">
              <a:off x="2975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1" name="Line 312"/>
            <p:cNvSpPr>
              <a:spLocks noChangeShapeType="1"/>
            </p:cNvSpPr>
            <p:nvPr/>
          </p:nvSpPr>
          <p:spPr bwMode="auto">
            <a:xfrm flipV="1">
              <a:off x="3340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2" name="Line 313"/>
            <p:cNvSpPr>
              <a:spLocks noChangeShapeType="1"/>
            </p:cNvSpPr>
            <p:nvPr/>
          </p:nvSpPr>
          <p:spPr bwMode="auto">
            <a:xfrm flipV="1">
              <a:off x="3346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3" name="Line 314"/>
            <p:cNvSpPr>
              <a:spLocks noChangeShapeType="1"/>
            </p:cNvSpPr>
            <p:nvPr/>
          </p:nvSpPr>
          <p:spPr bwMode="auto">
            <a:xfrm flipV="1">
              <a:off x="3711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4" name="Line 315"/>
            <p:cNvSpPr>
              <a:spLocks noChangeShapeType="1"/>
            </p:cNvSpPr>
            <p:nvPr/>
          </p:nvSpPr>
          <p:spPr bwMode="auto">
            <a:xfrm flipV="1">
              <a:off x="3716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5" name="Line 316"/>
            <p:cNvSpPr>
              <a:spLocks noChangeShapeType="1"/>
            </p:cNvSpPr>
            <p:nvPr/>
          </p:nvSpPr>
          <p:spPr bwMode="auto">
            <a:xfrm flipV="1">
              <a:off x="4081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6" name="Line 317"/>
            <p:cNvSpPr>
              <a:spLocks noChangeShapeType="1"/>
            </p:cNvSpPr>
            <p:nvPr/>
          </p:nvSpPr>
          <p:spPr bwMode="auto">
            <a:xfrm flipV="1">
              <a:off x="4087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7" name="Line 318"/>
            <p:cNvSpPr>
              <a:spLocks noChangeShapeType="1"/>
            </p:cNvSpPr>
            <p:nvPr/>
          </p:nvSpPr>
          <p:spPr bwMode="auto">
            <a:xfrm flipV="1">
              <a:off x="4452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8" name="Line 319"/>
            <p:cNvSpPr>
              <a:spLocks noChangeShapeType="1"/>
            </p:cNvSpPr>
            <p:nvPr/>
          </p:nvSpPr>
          <p:spPr bwMode="auto">
            <a:xfrm flipV="1">
              <a:off x="4457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29" name="Line 320"/>
            <p:cNvSpPr>
              <a:spLocks noChangeShapeType="1"/>
            </p:cNvSpPr>
            <p:nvPr/>
          </p:nvSpPr>
          <p:spPr bwMode="auto">
            <a:xfrm flipV="1">
              <a:off x="4823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0" name="Line 321"/>
            <p:cNvSpPr>
              <a:spLocks noChangeShapeType="1"/>
            </p:cNvSpPr>
            <p:nvPr/>
          </p:nvSpPr>
          <p:spPr bwMode="auto">
            <a:xfrm flipV="1">
              <a:off x="4828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1" name="Line 322"/>
            <p:cNvSpPr>
              <a:spLocks noChangeShapeType="1"/>
            </p:cNvSpPr>
            <p:nvPr/>
          </p:nvSpPr>
          <p:spPr bwMode="auto">
            <a:xfrm flipV="1">
              <a:off x="5193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2" name="Line 323"/>
            <p:cNvSpPr>
              <a:spLocks noChangeShapeType="1"/>
            </p:cNvSpPr>
            <p:nvPr/>
          </p:nvSpPr>
          <p:spPr bwMode="auto">
            <a:xfrm flipV="1">
              <a:off x="5199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3" name="Line 324"/>
            <p:cNvSpPr>
              <a:spLocks noChangeShapeType="1"/>
            </p:cNvSpPr>
            <p:nvPr/>
          </p:nvSpPr>
          <p:spPr bwMode="auto">
            <a:xfrm>
              <a:off x="11" y="4037"/>
              <a:ext cx="5564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4" name="Line 325"/>
            <p:cNvSpPr>
              <a:spLocks noChangeShapeType="1"/>
            </p:cNvSpPr>
            <p:nvPr/>
          </p:nvSpPr>
          <p:spPr bwMode="auto">
            <a:xfrm>
              <a:off x="11" y="4042"/>
              <a:ext cx="5564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5" name="Line 326"/>
            <p:cNvSpPr>
              <a:spLocks noChangeShapeType="1"/>
            </p:cNvSpPr>
            <p:nvPr/>
          </p:nvSpPr>
          <p:spPr bwMode="auto">
            <a:xfrm>
              <a:off x="11" y="3770"/>
              <a:ext cx="5564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6" name="Line 327"/>
            <p:cNvSpPr>
              <a:spLocks noChangeShapeType="1"/>
            </p:cNvSpPr>
            <p:nvPr/>
          </p:nvSpPr>
          <p:spPr bwMode="auto">
            <a:xfrm>
              <a:off x="11" y="3775"/>
              <a:ext cx="5564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7" name="Line 328"/>
            <p:cNvSpPr>
              <a:spLocks noChangeShapeType="1"/>
            </p:cNvSpPr>
            <p:nvPr/>
          </p:nvSpPr>
          <p:spPr bwMode="auto">
            <a:xfrm>
              <a:off x="11" y="3503"/>
              <a:ext cx="5564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8" name="Line 329"/>
            <p:cNvSpPr>
              <a:spLocks noChangeShapeType="1"/>
            </p:cNvSpPr>
            <p:nvPr/>
          </p:nvSpPr>
          <p:spPr bwMode="auto">
            <a:xfrm>
              <a:off x="11" y="3508"/>
              <a:ext cx="5564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39" name="Line 330"/>
            <p:cNvSpPr>
              <a:spLocks noChangeShapeType="1"/>
            </p:cNvSpPr>
            <p:nvPr/>
          </p:nvSpPr>
          <p:spPr bwMode="auto">
            <a:xfrm>
              <a:off x="11" y="3236"/>
              <a:ext cx="5564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0" name="Line 331"/>
            <p:cNvSpPr>
              <a:spLocks noChangeShapeType="1"/>
            </p:cNvSpPr>
            <p:nvPr/>
          </p:nvSpPr>
          <p:spPr bwMode="auto">
            <a:xfrm>
              <a:off x="11" y="3241"/>
              <a:ext cx="5564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1" name="Line 332"/>
            <p:cNvSpPr>
              <a:spLocks noChangeShapeType="1"/>
            </p:cNvSpPr>
            <p:nvPr/>
          </p:nvSpPr>
          <p:spPr bwMode="auto">
            <a:xfrm>
              <a:off x="11" y="2696"/>
              <a:ext cx="5564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2" name="Line 333"/>
            <p:cNvSpPr>
              <a:spLocks noChangeShapeType="1"/>
            </p:cNvSpPr>
            <p:nvPr/>
          </p:nvSpPr>
          <p:spPr bwMode="auto">
            <a:xfrm>
              <a:off x="11" y="2702"/>
              <a:ext cx="5564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3" name="Line 334"/>
            <p:cNvSpPr>
              <a:spLocks noChangeShapeType="1"/>
            </p:cNvSpPr>
            <p:nvPr/>
          </p:nvSpPr>
          <p:spPr bwMode="auto">
            <a:xfrm>
              <a:off x="11" y="2429"/>
              <a:ext cx="5564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4" name="Line 335"/>
            <p:cNvSpPr>
              <a:spLocks noChangeShapeType="1"/>
            </p:cNvSpPr>
            <p:nvPr/>
          </p:nvSpPr>
          <p:spPr bwMode="auto">
            <a:xfrm>
              <a:off x="11" y="2435"/>
              <a:ext cx="5564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5" name="Line 336"/>
            <p:cNvSpPr>
              <a:spLocks noChangeShapeType="1"/>
            </p:cNvSpPr>
            <p:nvPr/>
          </p:nvSpPr>
          <p:spPr bwMode="auto">
            <a:xfrm>
              <a:off x="11" y="2162"/>
              <a:ext cx="5564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6" name="Line 337"/>
            <p:cNvSpPr>
              <a:spLocks noChangeShapeType="1"/>
            </p:cNvSpPr>
            <p:nvPr/>
          </p:nvSpPr>
          <p:spPr bwMode="auto">
            <a:xfrm>
              <a:off x="11" y="2168"/>
              <a:ext cx="5564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7" name="Line 338"/>
            <p:cNvSpPr>
              <a:spLocks noChangeShapeType="1"/>
            </p:cNvSpPr>
            <p:nvPr/>
          </p:nvSpPr>
          <p:spPr bwMode="auto">
            <a:xfrm>
              <a:off x="11" y="1895"/>
              <a:ext cx="5564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8" name="Line 339"/>
            <p:cNvSpPr>
              <a:spLocks noChangeShapeType="1"/>
            </p:cNvSpPr>
            <p:nvPr/>
          </p:nvSpPr>
          <p:spPr bwMode="auto">
            <a:xfrm>
              <a:off x="11" y="1901"/>
              <a:ext cx="5564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49" name="Line 340"/>
            <p:cNvSpPr>
              <a:spLocks noChangeShapeType="1"/>
            </p:cNvSpPr>
            <p:nvPr/>
          </p:nvSpPr>
          <p:spPr bwMode="auto">
            <a:xfrm>
              <a:off x="11" y="1628"/>
              <a:ext cx="5564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0" name="Line 341"/>
            <p:cNvSpPr>
              <a:spLocks noChangeShapeType="1"/>
            </p:cNvSpPr>
            <p:nvPr/>
          </p:nvSpPr>
          <p:spPr bwMode="auto">
            <a:xfrm>
              <a:off x="11" y="1634"/>
              <a:ext cx="5564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1" name="Line 342"/>
            <p:cNvSpPr>
              <a:spLocks noChangeShapeType="1"/>
            </p:cNvSpPr>
            <p:nvPr/>
          </p:nvSpPr>
          <p:spPr bwMode="auto">
            <a:xfrm>
              <a:off x="11" y="1361"/>
              <a:ext cx="5564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2" name="Line 343"/>
            <p:cNvSpPr>
              <a:spLocks noChangeShapeType="1"/>
            </p:cNvSpPr>
            <p:nvPr/>
          </p:nvSpPr>
          <p:spPr bwMode="auto">
            <a:xfrm>
              <a:off x="11" y="1367"/>
              <a:ext cx="5564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3" name="Line 344"/>
            <p:cNvSpPr>
              <a:spLocks noChangeShapeType="1"/>
            </p:cNvSpPr>
            <p:nvPr/>
          </p:nvSpPr>
          <p:spPr bwMode="auto">
            <a:xfrm>
              <a:off x="11" y="2963"/>
              <a:ext cx="5564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4" name="Line 345"/>
            <p:cNvSpPr>
              <a:spLocks noChangeShapeType="1"/>
            </p:cNvSpPr>
            <p:nvPr/>
          </p:nvSpPr>
          <p:spPr bwMode="auto">
            <a:xfrm>
              <a:off x="11" y="2969"/>
              <a:ext cx="5564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5" name="Line 346"/>
            <p:cNvSpPr>
              <a:spLocks noChangeShapeType="1"/>
            </p:cNvSpPr>
            <p:nvPr/>
          </p:nvSpPr>
          <p:spPr bwMode="auto">
            <a:xfrm>
              <a:off x="11" y="2974"/>
              <a:ext cx="5564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6" name="Line 347"/>
            <p:cNvSpPr>
              <a:spLocks noChangeShapeType="1"/>
            </p:cNvSpPr>
            <p:nvPr/>
          </p:nvSpPr>
          <p:spPr bwMode="auto">
            <a:xfrm>
              <a:off x="11" y="2980"/>
              <a:ext cx="5564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57" name="Rectangle 348"/>
            <p:cNvSpPr>
              <a:spLocks noChangeArrowheads="1"/>
            </p:cNvSpPr>
            <p:nvPr/>
          </p:nvSpPr>
          <p:spPr bwMode="auto">
            <a:xfrm>
              <a:off x="5466" y="2811"/>
              <a:ext cx="113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58" name="Freeform 349"/>
            <p:cNvSpPr>
              <a:spLocks/>
            </p:cNvSpPr>
            <p:nvPr/>
          </p:nvSpPr>
          <p:spPr bwMode="auto">
            <a:xfrm>
              <a:off x="5515" y="2925"/>
              <a:ext cx="49" cy="98"/>
            </a:xfrm>
            <a:custGeom>
              <a:avLst/>
              <a:gdLst>
                <a:gd name="T0" fmla="*/ 0 w 49"/>
                <a:gd name="T1" fmla="*/ 0 h 98"/>
                <a:gd name="T2" fmla="*/ 49 w 49"/>
                <a:gd name="T3" fmla="*/ 49 h 98"/>
                <a:gd name="T4" fmla="*/ 0 w 49"/>
                <a:gd name="T5" fmla="*/ 98 h 98"/>
                <a:gd name="T6" fmla="*/ 0 w 49"/>
                <a:gd name="T7" fmla="*/ 0 h 9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98"/>
                <a:gd name="T14" fmla="*/ 49 w 49"/>
                <a:gd name="T15" fmla="*/ 98 h 9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98">
                  <a:moveTo>
                    <a:pt x="0" y="0"/>
                  </a:moveTo>
                  <a:lnTo>
                    <a:pt x="49" y="49"/>
                  </a:lnTo>
                  <a:lnTo>
                    <a:pt x="0" y="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alibri" pitchFamily="34" charset="0"/>
              </a:endParaRPr>
            </a:p>
          </p:txBody>
        </p:sp>
        <p:sp>
          <p:nvSpPr>
            <p:cNvPr id="59" name="Line 350"/>
            <p:cNvSpPr>
              <a:spLocks noChangeShapeType="1"/>
            </p:cNvSpPr>
            <p:nvPr/>
          </p:nvSpPr>
          <p:spPr bwMode="auto">
            <a:xfrm flipV="1">
              <a:off x="1853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0" name="Line 351"/>
            <p:cNvSpPr>
              <a:spLocks noChangeShapeType="1"/>
            </p:cNvSpPr>
            <p:nvPr/>
          </p:nvSpPr>
          <p:spPr bwMode="auto">
            <a:xfrm flipV="1">
              <a:off x="1858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1" name="Line 352"/>
            <p:cNvSpPr>
              <a:spLocks noChangeShapeType="1"/>
            </p:cNvSpPr>
            <p:nvPr/>
          </p:nvSpPr>
          <p:spPr bwMode="auto">
            <a:xfrm flipV="1">
              <a:off x="1864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2" name="Line 353"/>
            <p:cNvSpPr>
              <a:spLocks noChangeShapeType="1"/>
            </p:cNvSpPr>
            <p:nvPr/>
          </p:nvSpPr>
          <p:spPr bwMode="auto">
            <a:xfrm flipV="1">
              <a:off x="1869" y="1094"/>
              <a:ext cx="1" cy="3215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3" name="Rectangle 354"/>
            <p:cNvSpPr>
              <a:spLocks noChangeArrowheads="1"/>
            </p:cNvSpPr>
            <p:nvPr/>
          </p:nvSpPr>
          <p:spPr bwMode="auto">
            <a:xfrm>
              <a:off x="1929" y="1084"/>
              <a:ext cx="113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64" name="Freeform 355"/>
            <p:cNvSpPr>
              <a:spLocks/>
            </p:cNvSpPr>
            <p:nvPr/>
          </p:nvSpPr>
          <p:spPr bwMode="auto">
            <a:xfrm>
              <a:off x="1815" y="1100"/>
              <a:ext cx="98" cy="49"/>
            </a:xfrm>
            <a:custGeom>
              <a:avLst/>
              <a:gdLst>
                <a:gd name="T0" fmla="*/ 0 w 98"/>
                <a:gd name="T1" fmla="*/ 49 h 49"/>
                <a:gd name="T2" fmla="*/ 49 w 98"/>
                <a:gd name="T3" fmla="*/ 0 h 49"/>
                <a:gd name="T4" fmla="*/ 98 w 98"/>
                <a:gd name="T5" fmla="*/ 49 h 49"/>
                <a:gd name="T6" fmla="*/ 0 w 98"/>
                <a:gd name="T7" fmla="*/ 49 h 4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8"/>
                <a:gd name="T13" fmla="*/ 0 h 49"/>
                <a:gd name="T14" fmla="*/ 98 w 98"/>
                <a:gd name="T15" fmla="*/ 49 h 4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8" h="49">
                  <a:moveTo>
                    <a:pt x="0" y="49"/>
                  </a:moveTo>
                  <a:lnTo>
                    <a:pt x="49" y="0"/>
                  </a:lnTo>
                  <a:lnTo>
                    <a:pt x="98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alibri" pitchFamily="34" charset="0"/>
              </a:endParaRPr>
            </a:p>
          </p:txBody>
        </p:sp>
        <p:sp>
          <p:nvSpPr>
            <p:cNvPr id="65" name="Rectangle 356"/>
            <p:cNvSpPr>
              <a:spLocks noChangeArrowheads="1"/>
            </p:cNvSpPr>
            <p:nvPr/>
          </p:nvSpPr>
          <p:spPr bwMode="auto">
            <a:xfrm>
              <a:off x="5" y="1094"/>
              <a:ext cx="5570" cy="3221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alibri" pitchFamily="34" charset="0"/>
              </a:endParaRPr>
            </a:p>
          </p:txBody>
        </p:sp>
        <p:sp>
          <p:nvSpPr>
            <p:cNvPr id="66" name="Line 357"/>
            <p:cNvSpPr>
              <a:spLocks noChangeShapeType="1"/>
            </p:cNvSpPr>
            <p:nvPr/>
          </p:nvSpPr>
          <p:spPr bwMode="auto">
            <a:xfrm>
              <a:off x="381" y="2947"/>
              <a:ext cx="1" cy="60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7" name="Rectangle 358"/>
            <p:cNvSpPr>
              <a:spLocks noChangeArrowheads="1"/>
            </p:cNvSpPr>
            <p:nvPr/>
          </p:nvSpPr>
          <p:spPr bwMode="auto">
            <a:xfrm>
              <a:off x="327" y="3007"/>
              <a:ext cx="306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 dirty="0"/>
            </a:p>
          </p:txBody>
        </p:sp>
        <p:sp>
          <p:nvSpPr>
            <p:cNvPr id="68" name="Line 359"/>
            <p:cNvSpPr>
              <a:spLocks noChangeShapeType="1"/>
            </p:cNvSpPr>
            <p:nvPr/>
          </p:nvSpPr>
          <p:spPr bwMode="auto">
            <a:xfrm>
              <a:off x="1123" y="2947"/>
              <a:ext cx="1" cy="60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69" name="Rectangle 360"/>
            <p:cNvSpPr>
              <a:spLocks noChangeArrowheads="1"/>
            </p:cNvSpPr>
            <p:nvPr/>
          </p:nvSpPr>
          <p:spPr bwMode="auto">
            <a:xfrm>
              <a:off x="1068" y="3007"/>
              <a:ext cx="306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70" name="Rectangle 361"/>
            <p:cNvSpPr>
              <a:spLocks noChangeArrowheads="1"/>
            </p:cNvSpPr>
            <p:nvPr/>
          </p:nvSpPr>
          <p:spPr bwMode="auto">
            <a:xfrm>
              <a:off x="1885" y="3007"/>
              <a:ext cx="153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71" name="Line 362"/>
            <p:cNvSpPr>
              <a:spLocks noChangeShapeType="1"/>
            </p:cNvSpPr>
            <p:nvPr/>
          </p:nvSpPr>
          <p:spPr bwMode="auto">
            <a:xfrm>
              <a:off x="2605" y="2947"/>
              <a:ext cx="1" cy="60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2" name="Rectangle 363"/>
            <p:cNvSpPr>
              <a:spLocks noChangeArrowheads="1"/>
            </p:cNvSpPr>
            <p:nvPr/>
          </p:nvSpPr>
          <p:spPr bwMode="auto">
            <a:xfrm>
              <a:off x="2610" y="3007"/>
              <a:ext cx="153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73" name="Line 364"/>
            <p:cNvSpPr>
              <a:spLocks noChangeShapeType="1"/>
            </p:cNvSpPr>
            <p:nvPr/>
          </p:nvSpPr>
          <p:spPr bwMode="auto">
            <a:xfrm>
              <a:off x="3346" y="2947"/>
              <a:ext cx="1" cy="60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4" name="Rectangle 365"/>
            <p:cNvSpPr>
              <a:spLocks noChangeArrowheads="1"/>
            </p:cNvSpPr>
            <p:nvPr/>
          </p:nvSpPr>
          <p:spPr bwMode="auto">
            <a:xfrm>
              <a:off x="3351" y="3007"/>
              <a:ext cx="153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75" name="Line 366"/>
            <p:cNvSpPr>
              <a:spLocks noChangeShapeType="1"/>
            </p:cNvSpPr>
            <p:nvPr/>
          </p:nvSpPr>
          <p:spPr bwMode="auto">
            <a:xfrm>
              <a:off x="4087" y="2947"/>
              <a:ext cx="1" cy="60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6" name="Rectangle 367"/>
            <p:cNvSpPr>
              <a:spLocks noChangeArrowheads="1"/>
            </p:cNvSpPr>
            <p:nvPr/>
          </p:nvSpPr>
          <p:spPr bwMode="auto">
            <a:xfrm>
              <a:off x="4032" y="3007"/>
              <a:ext cx="306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12</a:t>
              </a:r>
              <a:endParaRPr lang="en-US"/>
            </a:p>
          </p:txBody>
        </p:sp>
        <p:sp>
          <p:nvSpPr>
            <p:cNvPr id="77" name="Line 368"/>
            <p:cNvSpPr>
              <a:spLocks noChangeShapeType="1"/>
            </p:cNvSpPr>
            <p:nvPr/>
          </p:nvSpPr>
          <p:spPr bwMode="auto">
            <a:xfrm>
              <a:off x="4828" y="2947"/>
              <a:ext cx="1" cy="60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78" name="Rectangle 369"/>
            <p:cNvSpPr>
              <a:spLocks noChangeArrowheads="1"/>
            </p:cNvSpPr>
            <p:nvPr/>
          </p:nvSpPr>
          <p:spPr bwMode="auto">
            <a:xfrm>
              <a:off x="4774" y="3007"/>
              <a:ext cx="306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16</a:t>
              </a:r>
              <a:endParaRPr lang="en-US"/>
            </a:p>
          </p:txBody>
        </p:sp>
        <p:sp>
          <p:nvSpPr>
            <p:cNvPr id="79" name="Rectangle 370"/>
            <p:cNvSpPr>
              <a:spLocks noChangeArrowheads="1"/>
            </p:cNvSpPr>
            <p:nvPr/>
          </p:nvSpPr>
          <p:spPr bwMode="auto">
            <a:xfrm>
              <a:off x="1667" y="3988"/>
              <a:ext cx="459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-40</a:t>
              </a:r>
              <a:endParaRPr lang="en-US"/>
            </a:p>
          </p:txBody>
        </p:sp>
        <p:sp>
          <p:nvSpPr>
            <p:cNvPr id="80" name="Line 371"/>
            <p:cNvSpPr>
              <a:spLocks noChangeShapeType="1"/>
            </p:cNvSpPr>
            <p:nvPr/>
          </p:nvSpPr>
          <p:spPr bwMode="auto">
            <a:xfrm>
              <a:off x="1836" y="4042"/>
              <a:ext cx="60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1" name="Rectangle 372"/>
            <p:cNvSpPr>
              <a:spLocks noChangeArrowheads="1"/>
            </p:cNvSpPr>
            <p:nvPr/>
          </p:nvSpPr>
          <p:spPr bwMode="auto">
            <a:xfrm>
              <a:off x="1667" y="3454"/>
              <a:ext cx="459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-20</a:t>
              </a:r>
              <a:endParaRPr lang="en-US"/>
            </a:p>
          </p:txBody>
        </p:sp>
        <p:sp>
          <p:nvSpPr>
            <p:cNvPr id="82" name="Line 373"/>
            <p:cNvSpPr>
              <a:spLocks noChangeShapeType="1"/>
            </p:cNvSpPr>
            <p:nvPr/>
          </p:nvSpPr>
          <p:spPr bwMode="auto">
            <a:xfrm>
              <a:off x="1836" y="3508"/>
              <a:ext cx="60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3" name="Rectangle 374"/>
            <p:cNvSpPr>
              <a:spLocks noChangeArrowheads="1"/>
            </p:cNvSpPr>
            <p:nvPr/>
          </p:nvSpPr>
          <p:spPr bwMode="auto">
            <a:xfrm>
              <a:off x="1722" y="2380"/>
              <a:ext cx="306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20</a:t>
              </a:r>
              <a:endParaRPr lang="en-US"/>
            </a:p>
          </p:txBody>
        </p:sp>
        <p:sp>
          <p:nvSpPr>
            <p:cNvPr id="84" name="Line 375"/>
            <p:cNvSpPr>
              <a:spLocks noChangeShapeType="1"/>
            </p:cNvSpPr>
            <p:nvPr/>
          </p:nvSpPr>
          <p:spPr bwMode="auto">
            <a:xfrm>
              <a:off x="1836" y="2435"/>
              <a:ext cx="60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5" name="Rectangle 376"/>
            <p:cNvSpPr>
              <a:spLocks noChangeArrowheads="1"/>
            </p:cNvSpPr>
            <p:nvPr/>
          </p:nvSpPr>
          <p:spPr bwMode="auto">
            <a:xfrm>
              <a:off x="1722" y="1846"/>
              <a:ext cx="306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40</a:t>
              </a:r>
              <a:endParaRPr lang="en-US"/>
            </a:p>
          </p:txBody>
        </p:sp>
        <p:sp>
          <p:nvSpPr>
            <p:cNvPr id="86" name="Line 377"/>
            <p:cNvSpPr>
              <a:spLocks noChangeShapeType="1"/>
            </p:cNvSpPr>
            <p:nvPr/>
          </p:nvSpPr>
          <p:spPr bwMode="auto">
            <a:xfrm>
              <a:off x="1836" y="1901"/>
              <a:ext cx="60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87" name="Rectangle 378"/>
            <p:cNvSpPr>
              <a:spLocks noChangeArrowheads="1"/>
            </p:cNvSpPr>
            <p:nvPr/>
          </p:nvSpPr>
          <p:spPr bwMode="auto">
            <a:xfrm>
              <a:off x="1722" y="1312"/>
              <a:ext cx="306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200">
                  <a:solidFill>
                    <a:srgbClr val="000000"/>
                  </a:solidFill>
                  <a:latin typeface="Courier New" pitchFamily="49" charset="0"/>
                </a:rPr>
                <a:t>60</a:t>
              </a:r>
              <a:endParaRPr lang="en-US"/>
            </a:p>
          </p:txBody>
        </p:sp>
        <p:sp>
          <p:nvSpPr>
            <p:cNvPr id="88" name="Line 379"/>
            <p:cNvSpPr>
              <a:spLocks noChangeShapeType="1"/>
            </p:cNvSpPr>
            <p:nvPr/>
          </p:nvSpPr>
          <p:spPr bwMode="auto">
            <a:xfrm>
              <a:off x="1836" y="1367"/>
              <a:ext cx="60" cy="1"/>
            </a:xfrm>
            <a:prstGeom prst="line">
              <a:avLst/>
            </a:prstGeom>
            <a:noFill/>
            <a:ln w="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92" name="Rectangle 383"/>
            <p:cNvSpPr>
              <a:spLocks noChangeArrowheads="1"/>
            </p:cNvSpPr>
            <p:nvPr/>
          </p:nvSpPr>
          <p:spPr bwMode="auto">
            <a:xfrm>
              <a:off x="5" y="1094"/>
              <a:ext cx="5570" cy="3221"/>
            </a:xfrm>
            <a:prstGeom prst="rect">
              <a:avLst/>
            </a:prstGeom>
            <a:noFill/>
            <a:ln w="11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alibri" pitchFamily="34" charset="0"/>
              </a:endParaRPr>
            </a:p>
          </p:txBody>
        </p:sp>
      </p:grpSp>
      <p:graphicFrame>
        <p:nvGraphicFramePr>
          <p:cNvPr id="93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0696519"/>
              </p:ext>
            </p:extLst>
          </p:nvPr>
        </p:nvGraphicFramePr>
        <p:xfrm>
          <a:off x="7104112" y="682611"/>
          <a:ext cx="1296144" cy="821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60240" imgH="419040" progId="Equation.DSMT4">
                  <p:embed/>
                </p:oleObj>
              </mc:Choice>
              <mc:Fallback>
                <p:oleObj name="Equation" r:id="rId3" imgW="660240" imgH="419040" progId="Equation.DSMT4">
                  <p:embed/>
                  <p:pic>
                    <p:nvPicPr>
                      <p:cNvPr id="93" name="Object 9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04112" y="682611"/>
                        <a:ext cx="1296144" cy="8215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317292"/>
              </p:ext>
            </p:extLst>
          </p:nvPr>
        </p:nvGraphicFramePr>
        <p:xfrm>
          <a:off x="7580537" y="1564589"/>
          <a:ext cx="747712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80880" imgH="203040" progId="Equation.DSMT4">
                  <p:embed/>
                </p:oleObj>
              </mc:Choice>
              <mc:Fallback>
                <p:oleObj name="Equation" r:id="rId5" imgW="380880" imgH="203040" progId="Equation.DSMT4">
                  <p:embed/>
                  <p:pic>
                    <p:nvPicPr>
                      <p:cNvPr id="94" name="Object 9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580537" y="1564589"/>
                        <a:ext cx="747712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6" name="Straight Connector 95"/>
          <p:cNvCxnSpPr/>
          <p:nvPr/>
        </p:nvCxnSpPr>
        <p:spPr>
          <a:xfrm flipV="1">
            <a:off x="1586579" y="4593276"/>
            <a:ext cx="388843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8" name="Objec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30999"/>
              </p:ext>
            </p:extLst>
          </p:nvPr>
        </p:nvGraphicFramePr>
        <p:xfrm>
          <a:off x="5498114" y="4387060"/>
          <a:ext cx="747712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80880" imgH="203040" progId="Equation.DSMT4">
                  <p:embed/>
                </p:oleObj>
              </mc:Choice>
              <mc:Fallback>
                <p:oleObj name="Equation" r:id="rId7" imgW="380880" imgH="203040" progId="Equation.DSMT4">
                  <p:embed/>
                  <p:pic>
                    <p:nvPicPr>
                      <p:cNvPr id="98" name="Object 9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98114" y="4387060"/>
                        <a:ext cx="747712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9" name="Straight Connector 98"/>
          <p:cNvCxnSpPr/>
          <p:nvPr/>
        </p:nvCxnSpPr>
        <p:spPr>
          <a:xfrm flipV="1">
            <a:off x="1483347" y="4028842"/>
            <a:ext cx="388843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0" name="Object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1351300"/>
              </p:ext>
            </p:extLst>
          </p:nvPr>
        </p:nvGraphicFramePr>
        <p:xfrm>
          <a:off x="5409169" y="3822626"/>
          <a:ext cx="747712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80880" imgH="203040" progId="Equation.DSMT4">
                  <p:embed/>
                </p:oleObj>
              </mc:Choice>
              <mc:Fallback>
                <p:oleObj name="Equation" r:id="rId8" imgW="380880" imgH="203040" progId="Equation.DSMT4">
                  <p:embed/>
                  <p:pic>
                    <p:nvPicPr>
                      <p:cNvPr id="100" name="Object 9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09169" y="3822626"/>
                        <a:ext cx="747712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Freeform 100"/>
          <p:cNvSpPr/>
          <p:nvPr/>
        </p:nvSpPr>
        <p:spPr>
          <a:xfrm>
            <a:off x="3467515" y="2878932"/>
            <a:ext cx="1642648" cy="1667709"/>
          </a:xfrm>
          <a:custGeom>
            <a:avLst/>
            <a:gdLst>
              <a:gd name="connsiteX0" fmla="*/ 28160 w 1642648"/>
              <a:gd name="connsiteY0" fmla="*/ 0 h 1667709"/>
              <a:gd name="connsiteX1" fmla="*/ 49591 w 1642648"/>
              <a:gd name="connsiteY1" fmla="*/ 1271588 h 1667709"/>
              <a:gd name="connsiteX2" fmla="*/ 485360 w 1642648"/>
              <a:gd name="connsiteY2" fmla="*/ 1643063 h 1667709"/>
              <a:gd name="connsiteX3" fmla="*/ 1642648 w 1642648"/>
              <a:gd name="connsiteY3" fmla="*/ 700088 h 166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2648" h="1667709">
                <a:moveTo>
                  <a:pt x="28160" y="0"/>
                </a:moveTo>
                <a:cubicBezTo>
                  <a:pt x="775" y="498872"/>
                  <a:pt x="-26609" y="997744"/>
                  <a:pt x="49591" y="1271588"/>
                </a:cubicBezTo>
                <a:cubicBezTo>
                  <a:pt x="125791" y="1545432"/>
                  <a:pt x="219851" y="1738313"/>
                  <a:pt x="485360" y="1643063"/>
                </a:cubicBezTo>
                <a:cubicBezTo>
                  <a:pt x="750869" y="1547813"/>
                  <a:pt x="1196758" y="1123950"/>
                  <a:pt x="1642648" y="700088"/>
                </a:cubicBezTo>
              </a:path>
            </a:pathLst>
          </a:cu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2" name="Freeform 101"/>
          <p:cNvSpPr/>
          <p:nvPr/>
        </p:nvSpPr>
        <p:spPr>
          <a:xfrm flipH="1" flipV="1">
            <a:off x="1631504" y="5085185"/>
            <a:ext cx="1642648" cy="1667709"/>
          </a:xfrm>
          <a:custGeom>
            <a:avLst/>
            <a:gdLst>
              <a:gd name="connsiteX0" fmla="*/ 28160 w 1642648"/>
              <a:gd name="connsiteY0" fmla="*/ 0 h 1667709"/>
              <a:gd name="connsiteX1" fmla="*/ 49591 w 1642648"/>
              <a:gd name="connsiteY1" fmla="*/ 1271588 h 1667709"/>
              <a:gd name="connsiteX2" fmla="*/ 485360 w 1642648"/>
              <a:gd name="connsiteY2" fmla="*/ 1643063 h 1667709"/>
              <a:gd name="connsiteX3" fmla="*/ 1642648 w 1642648"/>
              <a:gd name="connsiteY3" fmla="*/ 700088 h 1667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42648" h="1667709">
                <a:moveTo>
                  <a:pt x="28160" y="0"/>
                </a:moveTo>
                <a:cubicBezTo>
                  <a:pt x="775" y="498872"/>
                  <a:pt x="-26609" y="997744"/>
                  <a:pt x="49591" y="1271588"/>
                </a:cubicBezTo>
                <a:cubicBezTo>
                  <a:pt x="125791" y="1545432"/>
                  <a:pt x="219851" y="1738313"/>
                  <a:pt x="485360" y="1643063"/>
                </a:cubicBezTo>
                <a:cubicBezTo>
                  <a:pt x="750869" y="1547813"/>
                  <a:pt x="1196758" y="1123950"/>
                  <a:pt x="1642648" y="700088"/>
                </a:cubicBezTo>
              </a:path>
            </a:pathLst>
          </a:cu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3" name="Straight Connector 102"/>
          <p:cNvCxnSpPr/>
          <p:nvPr/>
        </p:nvCxnSpPr>
        <p:spPr>
          <a:xfrm flipV="1">
            <a:off x="1497484" y="4961542"/>
            <a:ext cx="3888432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4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1572004"/>
              </p:ext>
            </p:extLst>
          </p:nvPr>
        </p:nvGraphicFramePr>
        <p:xfrm>
          <a:off x="5423306" y="4755326"/>
          <a:ext cx="747712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80880" imgH="203040" progId="Equation.DSMT4">
                  <p:embed/>
                </p:oleObj>
              </mc:Choice>
              <mc:Fallback>
                <p:oleObj name="Equation" r:id="rId9" imgW="380880" imgH="203040" progId="Equation.DSMT4">
                  <p:embed/>
                  <p:pic>
                    <p:nvPicPr>
                      <p:cNvPr id="104" name="Object 103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23306" y="4755326"/>
                        <a:ext cx="747712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5" name="TextBox 104"/>
          <p:cNvSpPr txBox="1"/>
          <p:nvPr/>
        </p:nvSpPr>
        <p:spPr>
          <a:xfrm>
            <a:off x="6194121" y="4707595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If</a:t>
            </a:r>
            <a:r>
              <a:rPr lang="en-CA" i="1" dirty="0">
                <a:solidFill>
                  <a:srgbClr val="FF0000"/>
                </a:solidFill>
              </a:rPr>
              <a:t> “k” </a:t>
            </a:r>
            <a:r>
              <a:rPr lang="en-CA" dirty="0">
                <a:solidFill>
                  <a:srgbClr val="FF0000"/>
                </a:solidFill>
              </a:rPr>
              <a:t>was in between the max and min, you would have no solutions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6245826" y="3479758"/>
            <a:ext cx="3746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If</a:t>
            </a:r>
            <a:r>
              <a:rPr lang="en-CA" i="1" dirty="0">
                <a:solidFill>
                  <a:srgbClr val="FF0000"/>
                </a:solidFill>
              </a:rPr>
              <a:t> “k” </a:t>
            </a:r>
            <a:r>
              <a:rPr lang="en-CA" dirty="0">
                <a:solidFill>
                  <a:srgbClr val="FF0000"/>
                </a:solidFill>
              </a:rPr>
              <a:t>was greater than the max or less than the min, you would have two solutions</a:t>
            </a:r>
          </a:p>
        </p:txBody>
      </p:sp>
      <p:sp>
        <p:nvSpPr>
          <p:cNvPr id="107" name="TextBox 106"/>
          <p:cNvSpPr txBox="1"/>
          <p:nvPr/>
        </p:nvSpPr>
        <p:spPr>
          <a:xfrm>
            <a:off x="6200509" y="4260916"/>
            <a:ext cx="4005579" cy="65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If</a:t>
            </a:r>
            <a:r>
              <a:rPr lang="en-CA" i="1" dirty="0">
                <a:solidFill>
                  <a:srgbClr val="FF0000"/>
                </a:solidFill>
              </a:rPr>
              <a:t> “k” </a:t>
            </a:r>
            <a:r>
              <a:rPr lang="en-CA" dirty="0">
                <a:solidFill>
                  <a:srgbClr val="FF0000"/>
                </a:solidFill>
              </a:rPr>
              <a:t>was on the max or the min, you would have only ONE solution</a:t>
            </a:r>
          </a:p>
        </p:txBody>
      </p:sp>
      <p:graphicFrame>
        <p:nvGraphicFramePr>
          <p:cNvPr id="108" name="Objec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7961285"/>
              </p:ext>
            </p:extLst>
          </p:nvPr>
        </p:nvGraphicFramePr>
        <p:xfrm>
          <a:off x="5651157" y="2485662"/>
          <a:ext cx="1271588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47640" imgH="419040" progId="Equation.DSMT4">
                  <p:embed/>
                </p:oleObj>
              </mc:Choice>
              <mc:Fallback>
                <p:oleObj name="Equation" r:id="rId10" imgW="647640" imgH="419040" progId="Equation.DSMT4">
                  <p:embed/>
                  <p:pic>
                    <p:nvPicPr>
                      <p:cNvPr id="108" name="Object 107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651157" y="2485662"/>
                        <a:ext cx="1271588" cy="8207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9" name="Object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0611635"/>
              </p:ext>
            </p:extLst>
          </p:nvPr>
        </p:nvGraphicFramePr>
        <p:xfrm>
          <a:off x="5428213" y="3351547"/>
          <a:ext cx="20701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54080" imgH="253800" progId="Equation.DSMT4">
                  <p:embed/>
                </p:oleObj>
              </mc:Choice>
              <mc:Fallback>
                <p:oleObj name="Equation" r:id="rId12" imgW="1054080" imgH="253800" progId="Equation.DSMT4">
                  <p:embed/>
                  <p:pic>
                    <p:nvPicPr>
                      <p:cNvPr id="109" name="Object 108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28213" y="3351547"/>
                        <a:ext cx="2070100" cy="496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0" name="Object 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794540"/>
              </p:ext>
            </p:extLst>
          </p:nvPr>
        </p:nvGraphicFramePr>
        <p:xfrm>
          <a:off x="5394718" y="3874716"/>
          <a:ext cx="19208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77760" imgH="203040" progId="Equation.DSMT4">
                  <p:embed/>
                </p:oleObj>
              </mc:Choice>
              <mc:Fallback>
                <p:oleObj name="Equation" r:id="rId14" imgW="977760" imgH="203040" progId="Equation.DSMT4">
                  <p:embed/>
                  <p:pic>
                    <p:nvPicPr>
                      <p:cNvPr id="110" name="Object 109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5394718" y="3874716"/>
                        <a:ext cx="1920875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" name="Objec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29246"/>
              </p:ext>
            </p:extLst>
          </p:nvPr>
        </p:nvGraphicFramePr>
        <p:xfrm>
          <a:off x="5316252" y="4397900"/>
          <a:ext cx="2370137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06360" imgH="203040" progId="Equation.DSMT4">
                  <p:embed/>
                </p:oleObj>
              </mc:Choice>
              <mc:Fallback>
                <p:oleObj name="Equation" r:id="rId16" imgW="1206360" imgH="203040" progId="Equation.DSMT4">
                  <p:embed/>
                  <p:pic>
                    <p:nvPicPr>
                      <p:cNvPr id="111" name="Object 110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316252" y="4397900"/>
                        <a:ext cx="2370137" cy="398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Object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743843"/>
              </p:ext>
            </p:extLst>
          </p:nvPr>
        </p:nvGraphicFramePr>
        <p:xfrm>
          <a:off x="8274704" y="3822625"/>
          <a:ext cx="122237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622080" imgH="482400" progId="Equation.DSMT4">
                  <p:embed/>
                </p:oleObj>
              </mc:Choice>
              <mc:Fallback>
                <p:oleObj name="Equation" r:id="rId18" imgW="622080" imgH="482400" progId="Equation.DSMT4">
                  <p:embed/>
                  <p:pic>
                    <p:nvPicPr>
                      <p:cNvPr id="112" name="Object 11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274704" y="3822625"/>
                        <a:ext cx="1222375" cy="94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" name="TextBox 112"/>
          <p:cNvSpPr txBox="1"/>
          <p:nvPr/>
        </p:nvSpPr>
        <p:spPr>
          <a:xfrm>
            <a:off x="7098353" y="2466839"/>
            <a:ext cx="2984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Use the Discriminant to restrict “k” so that you only have one solution</a:t>
            </a:r>
          </a:p>
        </p:txBody>
      </p:sp>
      <p:graphicFrame>
        <p:nvGraphicFramePr>
          <p:cNvPr id="114" name="Object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905535"/>
              </p:ext>
            </p:extLst>
          </p:nvPr>
        </p:nvGraphicFramePr>
        <p:xfrm>
          <a:off x="8298134" y="3424163"/>
          <a:ext cx="1573213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799920" imgH="203040" progId="Equation.DSMT4">
                  <p:embed/>
                </p:oleObj>
              </mc:Choice>
              <mc:Fallback>
                <p:oleObj name="Equation" r:id="rId20" imgW="799920" imgH="203040" progId="Equation.DSMT4">
                  <p:embed/>
                  <p:pic>
                    <p:nvPicPr>
                      <p:cNvPr id="114" name="Object 113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298134" y="3424163"/>
                        <a:ext cx="1573213" cy="398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5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0703664"/>
              </p:ext>
            </p:extLst>
          </p:nvPr>
        </p:nvGraphicFramePr>
        <p:xfrm>
          <a:off x="5289410" y="4876330"/>
          <a:ext cx="222250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130040" imgH="253800" progId="Equation.DSMT4">
                  <p:embed/>
                </p:oleObj>
              </mc:Choice>
              <mc:Fallback>
                <p:oleObj name="Equation" r:id="rId22" imgW="1130040" imgH="253800" progId="Equation.DSMT4">
                  <p:embed/>
                  <p:pic>
                    <p:nvPicPr>
                      <p:cNvPr id="115" name="Object 114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289410" y="4876330"/>
                        <a:ext cx="2222500" cy="496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" name="Object 1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60792"/>
              </p:ext>
            </p:extLst>
          </p:nvPr>
        </p:nvGraphicFramePr>
        <p:xfrm>
          <a:off x="5297662" y="5334794"/>
          <a:ext cx="2022475" cy="39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028520" imgH="203040" progId="Equation.DSMT4">
                  <p:embed/>
                </p:oleObj>
              </mc:Choice>
              <mc:Fallback>
                <p:oleObj name="Equation" r:id="rId24" imgW="1028520" imgH="203040" progId="Equation.DSMT4">
                  <p:embed/>
                  <p:pic>
                    <p:nvPicPr>
                      <p:cNvPr id="116" name="Object 115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297662" y="5334794"/>
                        <a:ext cx="2022475" cy="398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7" name="Object 1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1242880"/>
              </p:ext>
            </p:extLst>
          </p:nvPr>
        </p:nvGraphicFramePr>
        <p:xfrm>
          <a:off x="5087889" y="5733256"/>
          <a:ext cx="2291953" cy="776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1384200" imgH="469800" progId="Equation.DSMT4">
                  <p:embed/>
                </p:oleObj>
              </mc:Choice>
              <mc:Fallback>
                <p:oleObj name="Equation" r:id="rId26" imgW="1384200" imgH="469800" progId="Equation.DSMT4">
                  <p:embed/>
                  <p:pic>
                    <p:nvPicPr>
                      <p:cNvPr id="117" name="Object 116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087889" y="5733256"/>
                        <a:ext cx="2291953" cy="77645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8" name="Object 1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92101"/>
              </p:ext>
            </p:extLst>
          </p:nvPr>
        </p:nvGraphicFramePr>
        <p:xfrm>
          <a:off x="7435850" y="5733257"/>
          <a:ext cx="136683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8" imgW="825480" imgH="431640" progId="Equation.DSMT4">
                  <p:embed/>
                </p:oleObj>
              </mc:Choice>
              <mc:Fallback>
                <p:oleObj name="Equation" r:id="rId28" imgW="825480" imgH="431640" progId="Equation.DSMT4">
                  <p:embed/>
                  <p:pic>
                    <p:nvPicPr>
                      <p:cNvPr id="118" name="Object 117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7435850" y="5733257"/>
                        <a:ext cx="1366838" cy="714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9" name="Object 1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884666"/>
              </p:ext>
            </p:extLst>
          </p:nvPr>
        </p:nvGraphicFramePr>
        <p:xfrm>
          <a:off x="8812982" y="5733257"/>
          <a:ext cx="1387475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0" imgW="838080" imgH="507960" progId="Equation.DSMT4">
                  <p:embed/>
                </p:oleObj>
              </mc:Choice>
              <mc:Fallback>
                <p:oleObj name="Equation" r:id="rId30" imgW="838080" imgH="507960" progId="Equation.DSMT4">
                  <p:embed/>
                  <p:pic>
                    <p:nvPicPr>
                      <p:cNvPr id="119" name="Object 118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8812982" y="5733257"/>
                        <a:ext cx="1387475" cy="841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0" name="Object 1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6674205"/>
              </p:ext>
            </p:extLst>
          </p:nvPr>
        </p:nvGraphicFramePr>
        <p:xfrm>
          <a:off x="5220258" y="6491817"/>
          <a:ext cx="1196975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2" imgW="723600" imgH="228600" progId="Equation.DSMT4">
                  <p:embed/>
                </p:oleObj>
              </mc:Choice>
              <mc:Fallback>
                <p:oleObj name="Equation" r:id="rId32" imgW="723600" imgH="228600" progId="Equation.DSMT4">
                  <p:embed/>
                  <p:pic>
                    <p:nvPicPr>
                      <p:cNvPr id="120" name="Object 119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5220258" y="6491817"/>
                        <a:ext cx="1196975" cy="37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" name="TextBox 120"/>
          <p:cNvSpPr txBox="1"/>
          <p:nvPr/>
        </p:nvSpPr>
        <p:spPr>
          <a:xfrm>
            <a:off x="5265802" y="2513311"/>
            <a:ext cx="443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rgbClr val="FF0000"/>
                </a:solidFill>
              </a:rPr>
              <a:t>So the range for function would be: </a:t>
            </a:r>
          </a:p>
        </p:txBody>
      </p:sp>
      <p:graphicFrame>
        <p:nvGraphicFramePr>
          <p:cNvPr id="122" name="Object 1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0997885"/>
              </p:ext>
            </p:extLst>
          </p:nvPr>
        </p:nvGraphicFramePr>
        <p:xfrm>
          <a:off x="5341312" y="3101243"/>
          <a:ext cx="2171035" cy="4904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4" imgW="1066680" imgH="241200" progId="Equation.DSMT4">
                  <p:embed/>
                </p:oleObj>
              </mc:Choice>
              <mc:Fallback>
                <p:oleObj name="Equation" r:id="rId34" imgW="1066680" imgH="241200" progId="Equation.DSMT4">
                  <p:embed/>
                  <p:pic>
                    <p:nvPicPr>
                      <p:cNvPr id="122" name="Object 121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5341312" y="3101243"/>
                        <a:ext cx="2171035" cy="49048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" name="Object 1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0229785"/>
              </p:ext>
            </p:extLst>
          </p:nvPr>
        </p:nvGraphicFramePr>
        <p:xfrm>
          <a:off x="7600802" y="3068960"/>
          <a:ext cx="1807566" cy="490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6" imgW="888840" imgH="241200" progId="Equation.DSMT4">
                  <p:embed/>
                </p:oleObj>
              </mc:Choice>
              <mc:Fallback>
                <p:oleObj name="Equation" r:id="rId36" imgW="888840" imgH="241200" progId="Equation.DSMT4">
                  <p:embed/>
                  <p:pic>
                    <p:nvPicPr>
                      <p:cNvPr id="123" name="Object 122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7600802" y="3068960"/>
                        <a:ext cx="1807566" cy="4904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440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  <p:bldP spid="105" grpId="0"/>
      <p:bldP spid="105" grpId="1"/>
      <p:bldP spid="106" grpId="0"/>
      <p:bldP spid="106" grpId="1"/>
      <p:bldP spid="107" grpId="0"/>
      <p:bldP spid="107" grpId="1"/>
      <p:bldP spid="113" grpId="0"/>
      <p:bldP spid="113" grpId="1"/>
      <p:bldP spid="12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7467600" cy="490066"/>
          </a:xfrm>
        </p:spPr>
        <p:txBody>
          <a:bodyPr>
            <a:normAutofit fontScale="90000"/>
          </a:bodyPr>
          <a:lstStyle/>
          <a:p>
            <a:r>
              <a:rPr lang="en-CA" dirty="0"/>
              <a:t>Practice: Find the range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5308099"/>
              </p:ext>
            </p:extLst>
          </p:nvPr>
        </p:nvGraphicFramePr>
        <p:xfrm>
          <a:off x="2279576" y="692696"/>
          <a:ext cx="1560314" cy="971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72840" imgH="419040" progId="Equation.DSMT4">
                  <p:embed/>
                </p:oleObj>
              </mc:Choice>
              <mc:Fallback>
                <p:oleObj name="Equation" r:id="rId3" imgW="672840" imgH="419040" progId="Equation.DSMT4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79576" y="692696"/>
                        <a:ext cx="1560314" cy="9715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419303"/>
              </p:ext>
            </p:extLst>
          </p:nvPr>
        </p:nvGraphicFramePr>
        <p:xfrm>
          <a:off x="6312024" y="749060"/>
          <a:ext cx="1765300" cy="971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61760" imgH="419040" progId="Equation.DSMT4">
                  <p:embed/>
                </p:oleObj>
              </mc:Choice>
              <mc:Fallback>
                <p:oleObj name="Equation" r:id="rId5" imgW="761760" imgH="41904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12024" y="749060"/>
                        <a:ext cx="1765300" cy="971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1601919"/>
              </p:ext>
            </p:extLst>
          </p:nvPr>
        </p:nvGraphicFramePr>
        <p:xfrm>
          <a:off x="1775521" y="1844825"/>
          <a:ext cx="2325687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02960" imgH="253800" progId="Equation.DSMT4">
                  <p:embed/>
                </p:oleObj>
              </mc:Choice>
              <mc:Fallback>
                <p:oleObj name="Equation" r:id="rId7" imgW="1002960" imgH="2538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75521" y="1844825"/>
                        <a:ext cx="2325687" cy="588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1805735"/>
              </p:ext>
            </p:extLst>
          </p:nvPr>
        </p:nvGraphicFramePr>
        <p:xfrm>
          <a:off x="1756521" y="2381448"/>
          <a:ext cx="2032001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876240" imgH="203040" progId="Equation.DSMT4">
                  <p:embed/>
                </p:oleObj>
              </mc:Choice>
              <mc:Fallback>
                <p:oleObj name="Equation" r:id="rId9" imgW="876240" imgH="20304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756521" y="2381448"/>
                        <a:ext cx="2032001" cy="47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873471"/>
              </p:ext>
            </p:extLst>
          </p:nvPr>
        </p:nvGraphicFramePr>
        <p:xfrm>
          <a:off x="1762150" y="2885506"/>
          <a:ext cx="2533651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091880" imgH="203040" progId="Equation.DSMT4">
                  <p:embed/>
                </p:oleObj>
              </mc:Choice>
              <mc:Fallback>
                <p:oleObj name="Equation" r:id="rId11" imgW="1091880" imgH="20304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62150" y="2885506"/>
                        <a:ext cx="2533651" cy="47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6163652"/>
              </p:ext>
            </p:extLst>
          </p:nvPr>
        </p:nvGraphicFramePr>
        <p:xfrm>
          <a:off x="1713434" y="3356993"/>
          <a:ext cx="3446463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485720" imgH="203040" progId="Equation.DSMT4">
                  <p:embed/>
                </p:oleObj>
              </mc:Choice>
              <mc:Fallback>
                <p:oleObj name="Equation" r:id="rId13" imgW="1485720" imgH="203040" progId="Equation.DSMT4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713434" y="3356993"/>
                        <a:ext cx="3446463" cy="47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5682125"/>
              </p:ext>
            </p:extLst>
          </p:nvPr>
        </p:nvGraphicFramePr>
        <p:xfrm>
          <a:off x="1847528" y="3849688"/>
          <a:ext cx="2887662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44520" imgH="253800" progId="Equation.DSMT4">
                  <p:embed/>
                </p:oleObj>
              </mc:Choice>
              <mc:Fallback>
                <p:oleObj name="Equation" r:id="rId15" imgW="1244520" imgH="2538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847528" y="3849688"/>
                        <a:ext cx="2887662" cy="588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4121811"/>
              </p:ext>
            </p:extLst>
          </p:nvPr>
        </p:nvGraphicFramePr>
        <p:xfrm>
          <a:off x="2694260" y="4400550"/>
          <a:ext cx="2033588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876240" imgH="203040" progId="Equation.DSMT4">
                  <p:embed/>
                </p:oleObj>
              </mc:Choice>
              <mc:Fallback>
                <p:oleObj name="Equation" r:id="rId17" imgW="876240" imgH="20304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694260" y="4400550"/>
                        <a:ext cx="2033588" cy="471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258263"/>
              </p:ext>
            </p:extLst>
          </p:nvPr>
        </p:nvGraphicFramePr>
        <p:xfrm>
          <a:off x="2694262" y="4928270"/>
          <a:ext cx="2033587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876240" imgH="253800" progId="Equation.DSMT4">
                  <p:embed/>
                </p:oleObj>
              </mc:Choice>
              <mc:Fallback>
                <p:oleObj name="Equation" r:id="rId19" imgW="876240" imgH="253800" progId="Equation.DSMT4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694262" y="4928270"/>
                        <a:ext cx="2033587" cy="588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7635017"/>
              </p:ext>
            </p:extLst>
          </p:nvPr>
        </p:nvGraphicFramePr>
        <p:xfrm>
          <a:off x="2722836" y="5479380"/>
          <a:ext cx="200501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863280" imgH="203040" progId="Equation.DSMT4">
                  <p:embed/>
                </p:oleObj>
              </mc:Choice>
              <mc:Fallback>
                <p:oleObj name="Equation" r:id="rId21" imgW="863280" imgH="203040" progId="Equation.DSMT4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2722836" y="5479380"/>
                        <a:ext cx="2005013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43612"/>
              </p:ext>
            </p:extLst>
          </p:nvPr>
        </p:nvGraphicFramePr>
        <p:xfrm>
          <a:off x="1725116" y="6030913"/>
          <a:ext cx="3506788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511280" imgH="203040" progId="Equation.DSMT4">
                  <p:embed/>
                </p:oleObj>
              </mc:Choice>
              <mc:Fallback>
                <p:oleObj name="Equation" r:id="rId23" imgW="1511280" imgH="203040" progId="Equation.DSMT4">
                  <p:embed/>
                  <p:pic>
                    <p:nvPicPr>
                      <p:cNvPr id="14" name="Object 13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725116" y="6030913"/>
                        <a:ext cx="3506788" cy="469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041841"/>
              </p:ext>
            </p:extLst>
          </p:nvPr>
        </p:nvGraphicFramePr>
        <p:xfrm>
          <a:off x="8567936" y="1087021"/>
          <a:ext cx="1560512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672840" imgH="203040" progId="Equation.DSMT4">
                  <p:embed/>
                </p:oleObj>
              </mc:Choice>
              <mc:Fallback>
                <p:oleObj name="Equation" r:id="rId25" imgW="672840" imgH="203040" progId="Equation.DSMT4">
                  <p:embed/>
                  <p:pic>
                    <p:nvPicPr>
                      <p:cNvPr id="15" name="Object 14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8567936" y="1087021"/>
                        <a:ext cx="1560512" cy="47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437988"/>
              </p:ext>
            </p:extLst>
          </p:nvPr>
        </p:nvGraphicFramePr>
        <p:xfrm>
          <a:off x="6168009" y="1898766"/>
          <a:ext cx="2039863" cy="522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091880" imgH="279360" progId="Equation.DSMT4">
                  <p:embed/>
                </p:oleObj>
              </mc:Choice>
              <mc:Fallback>
                <p:oleObj name="Equation" r:id="rId27" imgW="1091880" imgH="279360" progId="Equation.DSMT4">
                  <p:embed/>
                  <p:pic>
                    <p:nvPicPr>
                      <p:cNvPr id="17" name="Object 16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6168009" y="1898766"/>
                        <a:ext cx="2039863" cy="522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732500"/>
              </p:ext>
            </p:extLst>
          </p:nvPr>
        </p:nvGraphicFramePr>
        <p:xfrm>
          <a:off x="6096000" y="2492896"/>
          <a:ext cx="18986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015920" imgH="203040" progId="Equation.DSMT4">
                  <p:embed/>
                </p:oleObj>
              </mc:Choice>
              <mc:Fallback>
                <p:oleObj name="Equation" r:id="rId29" imgW="1015920" imgH="203040" progId="Equation.DSMT4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6096000" y="2492896"/>
                        <a:ext cx="189865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784363"/>
              </p:ext>
            </p:extLst>
          </p:nvPr>
        </p:nvGraphicFramePr>
        <p:xfrm>
          <a:off x="6002562" y="3024758"/>
          <a:ext cx="232568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244520" imgH="253800" progId="Equation.DSMT4">
                  <p:embed/>
                </p:oleObj>
              </mc:Choice>
              <mc:Fallback>
                <p:oleObj name="Equation" r:id="rId31" imgW="1244520" imgH="253800" progId="Equation.DSMT4">
                  <p:embed/>
                  <p:pic>
                    <p:nvPicPr>
                      <p:cNvPr id="19" name="Object 18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6002562" y="3024758"/>
                        <a:ext cx="2325687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94763"/>
              </p:ext>
            </p:extLst>
          </p:nvPr>
        </p:nvGraphicFramePr>
        <p:xfrm>
          <a:off x="8871148" y="3012973"/>
          <a:ext cx="125730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672840" imgH="634680" progId="Equation.DSMT4">
                  <p:embed/>
                </p:oleObj>
              </mc:Choice>
              <mc:Fallback>
                <p:oleObj name="Equation" r:id="rId33" imgW="672840" imgH="63468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8871148" y="3012973"/>
                        <a:ext cx="1257300" cy="1190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519360"/>
              </p:ext>
            </p:extLst>
          </p:nvPr>
        </p:nvGraphicFramePr>
        <p:xfrm>
          <a:off x="5735961" y="3933056"/>
          <a:ext cx="25622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371600" imgH="253800" progId="Equation.DSMT4">
                  <p:embed/>
                </p:oleObj>
              </mc:Choice>
              <mc:Fallback>
                <p:oleObj name="Equation" r:id="rId35" imgW="1371600" imgH="253800" progId="Equation.DSMT4">
                  <p:embed/>
                  <p:pic>
                    <p:nvPicPr>
                      <p:cNvPr id="21" name="Object 20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5735961" y="3933056"/>
                        <a:ext cx="2562225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5217951"/>
              </p:ext>
            </p:extLst>
          </p:nvPr>
        </p:nvGraphicFramePr>
        <p:xfrm>
          <a:off x="6004148" y="4437112"/>
          <a:ext cx="23241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244520" imgH="253800" progId="Equation.DSMT4">
                  <p:embed/>
                </p:oleObj>
              </mc:Choice>
              <mc:Fallback>
                <p:oleObj name="Equation" r:id="rId37" imgW="1244520" imgH="2538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6004148" y="4437112"/>
                        <a:ext cx="2324100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062340"/>
              </p:ext>
            </p:extLst>
          </p:nvPr>
        </p:nvGraphicFramePr>
        <p:xfrm>
          <a:off x="6735862" y="4989513"/>
          <a:ext cx="137636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736560" imgH="203040" progId="Equation.DSMT4">
                  <p:embed/>
                </p:oleObj>
              </mc:Choice>
              <mc:Fallback>
                <p:oleObj name="Equation" r:id="rId39" imgW="736560" imgH="203040" progId="Equation.DSMT4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40"/>
                      <a:stretch>
                        <a:fillRect/>
                      </a:stretch>
                    </p:blipFill>
                    <p:spPr>
                      <a:xfrm>
                        <a:off x="6735862" y="4989513"/>
                        <a:ext cx="1376362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4195870"/>
              </p:ext>
            </p:extLst>
          </p:nvPr>
        </p:nvGraphicFramePr>
        <p:xfrm>
          <a:off x="5887368" y="5424264"/>
          <a:ext cx="2728912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1460160" imgH="203040" progId="Equation.DSMT4">
                  <p:embed/>
                </p:oleObj>
              </mc:Choice>
              <mc:Fallback>
                <p:oleObj name="Equation" r:id="rId41" imgW="1460160" imgH="203040" progId="Equation.DSMT4">
                  <p:embed/>
                  <p:pic>
                    <p:nvPicPr>
                      <p:cNvPr id="24" name="Object 23"/>
                      <p:cNvPicPr/>
                      <p:nvPr/>
                    </p:nvPicPr>
                    <p:blipFill>
                      <a:blip r:embed="rId42"/>
                      <a:stretch>
                        <a:fillRect/>
                      </a:stretch>
                    </p:blipFill>
                    <p:spPr>
                      <a:xfrm>
                        <a:off x="5887368" y="5424264"/>
                        <a:ext cx="2728912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901934"/>
              </p:ext>
            </p:extLst>
          </p:nvPr>
        </p:nvGraphicFramePr>
        <p:xfrm>
          <a:off x="6147142" y="5805264"/>
          <a:ext cx="1317010" cy="3979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672840" imgH="203040" progId="Equation.DSMT4">
                  <p:embed/>
                </p:oleObj>
              </mc:Choice>
              <mc:Fallback>
                <p:oleObj name="Equation" r:id="rId43" imgW="672840" imgH="20304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6147142" y="5805264"/>
                        <a:ext cx="1317010" cy="3979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289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FA825-2F1E-0E53-D016-F8EFE1302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552676"/>
          </a:xfrm>
        </p:spPr>
        <p:txBody>
          <a:bodyPr/>
          <a:lstStyle/>
          <a:p>
            <a:r>
              <a:rPr lang="en-US" dirty="0"/>
              <a:t>Note: Division statement: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0B4705A-63B4-C8A6-F028-3A4A46B60E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745426"/>
              </p:ext>
            </p:extLst>
          </p:nvPr>
        </p:nvGraphicFramePr>
        <p:xfrm>
          <a:off x="767530" y="2444931"/>
          <a:ext cx="2650180" cy="9335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17440" imgH="393480" progId="Equation.DSMT4">
                  <p:embed/>
                </p:oleObj>
              </mc:Choice>
              <mc:Fallback>
                <p:oleObj name="Equation" r:id="rId2" imgW="1117440" imgH="393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0B4705A-63B4-C8A6-F028-3A4A46B60E3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7530" y="2444931"/>
                        <a:ext cx="2650180" cy="9335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2B58101-5414-FF76-AC73-485C30A328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274528"/>
              </p:ext>
            </p:extLst>
          </p:nvPr>
        </p:nvGraphicFramePr>
        <p:xfrm>
          <a:off x="3417710" y="2445067"/>
          <a:ext cx="2106613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88840" imgH="393480" progId="Equation.DSMT4">
                  <p:embed/>
                </p:oleObj>
              </mc:Choice>
              <mc:Fallback>
                <p:oleObj name="Equation" r:id="rId4" imgW="888840" imgH="393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2B58101-5414-FF76-AC73-485C30A328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17710" y="2445067"/>
                        <a:ext cx="2106613" cy="933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F32B0357-CEB0-430A-F872-3BF005EA9C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329504"/>
              </p:ext>
            </p:extLst>
          </p:nvPr>
        </p:nvGraphicFramePr>
        <p:xfrm>
          <a:off x="3999369" y="2956242"/>
          <a:ext cx="1143000" cy="42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82400" imgH="177480" progId="Equation.DSMT4">
                  <p:embed/>
                </p:oleObj>
              </mc:Choice>
              <mc:Fallback>
                <p:oleObj name="Equation" r:id="rId6" imgW="482400" imgH="177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F32B0357-CEB0-430A-F872-3BF005EA9C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99369" y="2956242"/>
                        <a:ext cx="1143000" cy="422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6C0ABAD6-5108-0A8F-18ED-F5B949B52F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6710315"/>
              </p:ext>
            </p:extLst>
          </p:nvPr>
        </p:nvGraphicFramePr>
        <p:xfrm>
          <a:off x="6806361" y="2604101"/>
          <a:ext cx="3008313" cy="1071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82680" imgH="457200" progId="Equation.DSMT4">
                  <p:embed/>
                </p:oleObj>
              </mc:Choice>
              <mc:Fallback>
                <p:oleObj name="Equation" r:id="rId8" imgW="1282680" imgH="457200" progId="Equation.DSMT4">
                  <p:embed/>
                  <p:pic>
                    <p:nvPicPr>
                      <p:cNvPr id="7" name="Object 2">
                        <a:extLst>
                          <a:ext uri="{FF2B5EF4-FFF2-40B4-BE49-F238E27FC236}">
                            <a16:creationId xmlns:a16="http://schemas.microsoft.com/office/drawing/2014/main" id="{6C0ABAD6-5108-0A8F-18ED-F5B949B52F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6361" y="2604101"/>
                        <a:ext cx="3008313" cy="1071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>
            <a:extLst>
              <a:ext uri="{FF2B5EF4-FFF2-40B4-BE49-F238E27FC236}">
                <a16:creationId xmlns:a16="http://schemas.microsoft.com/office/drawing/2014/main" id="{8AEFDCB5-F9E3-FD8D-243F-6F10BE3B47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100392"/>
              </p:ext>
            </p:extLst>
          </p:nvPr>
        </p:nvGraphicFramePr>
        <p:xfrm>
          <a:off x="8310517" y="2526132"/>
          <a:ext cx="148907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34680" imgH="203040" progId="Equation.DSMT4">
                  <p:embed/>
                </p:oleObj>
              </mc:Choice>
              <mc:Fallback>
                <p:oleObj name="Equation" r:id="rId10" imgW="634680" imgH="203040" progId="Equation.DSMT4">
                  <p:embed/>
                  <p:pic>
                    <p:nvPicPr>
                      <p:cNvPr id="8" name="Object 2">
                        <a:extLst>
                          <a:ext uri="{FF2B5EF4-FFF2-40B4-BE49-F238E27FC236}">
                            <a16:creationId xmlns:a16="http://schemas.microsoft.com/office/drawing/2014/main" id="{8AEFDCB5-F9E3-FD8D-243F-6F10BE3B47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10517" y="2526132"/>
                        <a:ext cx="1489075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">
            <a:extLst>
              <a:ext uri="{FF2B5EF4-FFF2-40B4-BE49-F238E27FC236}">
                <a16:creationId xmlns:a16="http://schemas.microsoft.com/office/drawing/2014/main" id="{233B147E-5274-E67B-4D06-A8645090E14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8662039"/>
              </p:ext>
            </p:extLst>
          </p:nvPr>
        </p:nvGraphicFramePr>
        <p:xfrm>
          <a:off x="8100966" y="3675664"/>
          <a:ext cx="1908175" cy="103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812520" imgH="444240" progId="Equation.DSMT4">
                  <p:embed/>
                </p:oleObj>
              </mc:Choice>
              <mc:Fallback>
                <p:oleObj name="Equation" r:id="rId12" imgW="812520" imgH="444240" progId="Equation.DSMT4">
                  <p:embed/>
                  <p:pic>
                    <p:nvPicPr>
                      <p:cNvPr id="9" name="Object 2">
                        <a:extLst>
                          <a:ext uri="{FF2B5EF4-FFF2-40B4-BE49-F238E27FC236}">
                            <a16:creationId xmlns:a16="http://schemas.microsoft.com/office/drawing/2014/main" id="{233B147E-5274-E67B-4D06-A8645090E14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0966" y="3675664"/>
                        <a:ext cx="1908175" cy="103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FFE10975-9F78-236C-7B81-6382A92C62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817" y="4625545"/>
            <a:ext cx="26162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entury Schoolbook" panose="020406040505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E0752F"/>
              </a:buClr>
              <a:buSzPct val="60000"/>
              <a:buFont typeface="Wingdings" panose="05000000000000000000" pitchFamily="2" charset="2"/>
              <a:buChar char=""/>
              <a:defRPr sz="2400">
                <a:solidFill>
                  <a:schemeClr val="tx1"/>
                </a:solidFill>
                <a:latin typeface="Century Schoolbook" panose="020406040505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FEC3AE"/>
              </a:buClr>
              <a:buSzPct val="60000"/>
              <a:buFont typeface="Wingdings" panose="05000000000000000000" pitchFamily="2" charset="2"/>
              <a:buChar char=""/>
              <a:defRPr sz="2000">
                <a:solidFill>
                  <a:schemeClr val="tx1"/>
                </a:solidFill>
                <a:latin typeface="Century Schoolbook" panose="020406040505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BDCAE9"/>
              </a:buClr>
              <a:buSzPct val="68000"/>
              <a:buFont typeface="Wingdings 2" panose="05020102010507070707" pitchFamily="18" charset="2"/>
              <a:buChar char=""/>
              <a:defRPr sz="1600">
                <a:solidFill>
                  <a:schemeClr val="tx1"/>
                </a:solidFill>
                <a:latin typeface="Century Schoolbook" panose="020406040505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CA" altLang="en-US" sz="2200">
                <a:solidFill>
                  <a:srgbClr val="FF0000"/>
                </a:solidFill>
                <a:latin typeface="Arial" panose="020B0604020202020204" pitchFamily="34" charset="0"/>
              </a:rPr>
              <a:t>Division Statement:</a:t>
            </a:r>
          </a:p>
        </p:txBody>
      </p:sp>
      <p:graphicFrame>
        <p:nvGraphicFramePr>
          <p:cNvPr id="15" name="Object 2">
            <a:extLst>
              <a:ext uri="{FF2B5EF4-FFF2-40B4-BE49-F238E27FC236}">
                <a16:creationId xmlns:a16="http://schemas.microsoft.com/office/drawing/2014/main" id="{8697A508-C005-9671-82E3-B0244B02DA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867121"/>
              </p:ext>
            </p:extLst>
          </p:nvPr>
        </p:nvGraphicFramePr>
        <p:xfrm>
          <a:off x="931817" y="5073219"/>
          <a:ext cx="18796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99920" imgH="190440" progId="Equation.DSMT4">
                  <p:embed/>
                </p:oleObj>
              </mc:Choice>
              <mc:Fallback>
                <p:oleObj name="Equation" r:id="rId14" imgW="799920" imgH="190440" progId="Equation.DSMT4">
                  <p:embed/>
                  <p:pic>
                    <p:nvPicPr>
                      <p:cNvPr id="15" name="Object 2">
                        <a:extLst>
                          <a:ext uri="{FF2B5EF4-FFF2-40B4-BE49-F238E27FC236}">
                            <a16:creationId xmlns:a16="http://schemas.microsoft.com/office/drawing/2014/main" id="{8697A508-C005-9671-82E3-B0244B02DA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17" y="5073219"/>
                        <a:ext cx="18796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">
            <a:extLst>
              <a:ext uri="{FF2B5EF4-FFF2-40B4-BE49-F238E27FC236}">
                <a16:creationId xmlns:a16="http://schemas.microsoft.com/office/drawing/2014/main" id="{3D56590A-60AE-3B86-C986-8ED44C9042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8260286"/>
              </p:ext>
            </p:extLst>
          </p:nvPr>
        </p:nvGraphicFramePr>
        <p:xfrm>
          <a:off x="2921888" y="5088300"/>
          <a:ext cx="1552575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660240" imgH="177480" progId="Equation.DSMT4">
                  <p:embed/>
                </p:oleObj>
              </mc:Choice>
              <mc:Fallback>
                <p:oleObj name="Equation" r:id="rId16" imgW="660240" imgH="177480" progId="Equation.DSMT4">
                  <p:embed/>
                  <p:pic>
                    <p:nvPicPr>
                      <p:cNvPr id="16" name="Object 2">
                        <a:extLst>
                          <a:ext uri="{FF2B5EF4-FFF2-40B4-BE49-F238E27FC236}">
                            <a16:creationId xmlns:a16="http://schemas.microsoft.com/office/drawing/2014/main" id="{3D56590A-60AE-3B86-C986-8ED44C9042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888" y="5088300"/>
                        <a:ext cx="1552575" cy="417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">
            <a:extLst>
              <a:ext uri="{FF2B5EF4-FFF2-40B4-BE49-F238E27FC236}">
                <a16:creationId xmlns:a16="http://schemas.microsoft.com/office/drawing/2014/main" id="{3C479A9B-E6F1-21BA-DD10-2C7C86FB5E5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8479177"/>
              </p:ext>
            </p:extLst>
          </p:nvPr>
        </p:nvGraphicFramePr>
        <p:xfrm>
          <a:off x="4545643" y="5064510"/>
          <a:ext cx="17621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749160" imgH="203040" progId="Equation.DSMT4">
                  <p:embed/>
                </p:oleObj>
              </mc:Choice>
              <mc:Fallback>
                <p:oleObj name="Equation" r:id="rId18" imgW="749160" imgH="203040" progId="Equation.DSMT4">
                  <p:embed/>
                  <p:pic>
                    <p:nvPicPr>
                      <p:cNvPr id="17" name="Object 2">
                        <a:extLst>
                          <a:ext uri="{FF2B5EF4-FFF2-40B4-BE49-F238E27FC236}">
                            <a16:creationId xmlns:a16="http://schemas.microsoft.com/office/drawing/2014/main" id="{3C479A9B-E6F1-21BA-DD10-2C7C86FB5E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5643" y="5064510"/>
                        <a:ext cx="176212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">
            <a:extLst>
              <a:ext uri="{FF2B5EF4-FFF2-40B4-BE49-F238E27FC236}">
                <a16:creationId xmlns:a16="http://schemas.microsoft.com/office/drawing/2014/main" id="{437DE30E-17F9-4701-78A0-008B8E5919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348133"/>
              </p:ext>
            </p:extLst>
          </p:nvPr>
        </p:nvGraphicFramePr>
        <p:xfrm>
          <a:off x="6399168" y="5055757"/>
          <a:ext cx="191135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812520" imgH="190440" progId="Equation.DSMT4">
                  <p:embed/>
                </p:oleObj>
              </mc:Choice>
              <mc:Fallback>
                <p:oleObj name="Equation" r:id="rId20" imgW="812520" imgH="190440" progId="Equation.DSMT4">
                  <p:embed/>
                  <p:pic>
                    <p:nvPicPr>
                      <p:cNvPr id="18" name="Object 2">
                        <a:extLst>
                          <a:ext uri="{FF2B5EF4-FFF2-40B4-BE49-F238E27FC236}">
                            <a16:creationId xmlns:a16="http://schemas.microsoft.com/office/drawing/2014/main" id="{437DE30E-17F9-4701-78A0-008B8E5919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9168" y="5055757"/>
                        <a:ext cx="191135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7A87B07-1087-0565-D69B-9011FC46D92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30628" y="786122"/>
            <a:ext cx="11547565" cy="1251684"/>
          </a:xfrm>
        </p:spPr>
        <p:txBody>
          <a:bodyPr>
            <a:normAutofit/>
          </a:bodyPr>
          <a:lstStyle/>
          <a:p>
            <a:r>
              <a:rPr lang="en-US" sz="2000" dirty="0"/>
              <a:t>When we have a rational function, the numerator is the dividend, and the denominator is the divisor</a:t>
            </a:r>
          </a:p>
          <a:p>
            <a:r>
              <a:rPr lang="en-US" sz="2000" dirty="0"/>
              <a:t>The Quotient and Remainder is used for graphing the Rational Function!</a:t>
            </a:r>
            <a:endParaRPr lang="en-CA" sz="2100" dirty="0"/>
          </a:p>
        </p:txBody>
      </p:sp>
    </p:spTree>
    <p:extLst>
      <p:ext uri="{BB962C8B-B14F-4D97-AF65-F5344CB8AC3E}">
        <p14:creationId xmlns:p14="http://schemas.microsoft.com/office/powerpoint/2010/main" val="95047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F9359-FCB2-DC09-902B-ABB0A1C2E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70" y="48210"/>
            <a:ext cx="10270309" cy="552676"/>
          </a:xfrm>
        </p:spPr>
        <p:txBody>
          <a:bodyPr/>
          <a:lstStyle/>
          <a:p>
            <a:r>
              <a:rPr lang="en-US" dirty="0"/>
              <a:t>Components of a Rational Function: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17CB8-0EF0-10AE-3070-374A0B96902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74170" y="600886"/>
            <a:ext cx="9956800" cy="552676"/>
          </a:xfrm>
        </p:spPr>
        <p:txBody>
          <a:bodyPr/>
          <a:lstStyle/>
          <a:p>
            <a:r>
              <a:rPr lang="en-US" dirty="0"/>
              <a:t>Suppose we want to graph a rational function in the form: </a:t>
            </a:r>
          </a:p>
        </p:txBody>
      </p:sp>
      <p:graphicFrame>
        <p:nvGraphicFramePr>
          <p:cNvPr id="10" name="Object 2">
            <a:extLst>
              <a:ext uri="{FF2B5EF4-FFF2-40B4-BE49-F238E27FC236}">
                <a16:creationId xmlns:a16="http://schemas.microsoft.com/office/drawing/2014/main" id="{6FADC43E-7575-7393-A750-051919FA4D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074091"/>
              </p:ext>
            </p:extLst>
          </p:nvPr>
        </p:nvGraphicFramePr>
        <p:xfrm>
          <a:off x="6328219" y="5520347"/>
          <a:ext cx="3692525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74640" imgH="444240" progId="Equation.DSMT4">
                  <p:embed/>
                </p:oleObj>
              </mc:Choice>
              <mc:Fallback>
                <p:oleObj name="Equation" r:id="rId2" imgW="1574640" imgH="444240" progId="Equation.DSMT4">
                  <p:embed/>
                  <p:pic>
                    <p:nvPicPr>
                      <p:cNvPr id="10" name="Object 2">
                        <a:extLst>
                          <a:ext uri="{FF2B5EF4-FFF2-40B4-BE49-F238E27FC236}">
                            <a16:creationId xmlns:a16="http://schemas.microsoft.com/office/drawing/2014/main" id="{6FADC43E-7575-7393-A750-051919FA4D2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8219" y="5520347"/>
                        <a:ext cx="3692525" cy="1042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168F15F-09F0-2510-BE5A-CC7293DAF14F}"/>
              </a:ext>
            </a:extLst>
          </p:cNvPr>
          <p:cNvSpPr txBox="1">
            <a:spLocks/>
          </p:cNvSpPr>
          <p:nvPr/>
        </p:nvSpPr>
        <p:spPr>
          <a:xfrm>
            <a:off x="187231" y="1113458"/>
            <a:ext cx="5220792" cy="5526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numerator is the Dividend</a:t>
            </a:r>
          </a:p>
        </p:txBody>
      </p:sp>
      <p:graphicFrame>
        <p:nvGraphicFramePr>
          <p:cNvPr id="12" name="Object 2">
            <a:extLst>
              <a:ext uri="{FF2B5EF4-FFF2-40B4-BE49-F238E27FC236}">
                <a16:creationId xmlns:a16="http://schemas.microsoft.com/office/drawing/2014/main" id="{3BEA0563-0392-F06B-D8E9-616B42E9F3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0277494"/>
              </p:ext>
            </p:extLst>
          </p:nvPr>
        </p:nvGraphicFramePr>
        <p:xfrm>
          <a:off x="8390677" y="1183130"/>
          <a:ext cx="3187700" cy="116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58640" imgH="495000" progId="Equation.DSMT4">
                  <p:embed/>
                </p:oleObj>
              </mc:Choice>
              <mc:Fallback>
                <p:oleObj name="Equation" r:id="rId4" imgW="1358640" imgH="495000" progId="Equation.DSMT4">
                  <p:embed/>
                  <p:pic>
                    <p:nvPicPr>
                      <p:cNvPr id="12" name="Object 2">
                        <a:extLst>
                          <a:ext uri="{FF2B5EF4-FFF2-40B4-BE49-F238E27FC236}">
                            <a16:creationId xmlns:a16="http://schemas.microsoft.com/office/drawing/2014/main" id="{3BEA0563-0392-F06B-D8E9-616B42E9F3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0677" y="1183130"/>
                        <a:ext cx="3187700" cy="116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B542BA4-470D-6692-22E5-4DC1CE9F4146}"/>
              </a:ext>
            </a:extLst>
          </p:cNvPr>
          <p:cNvSpPr txBox="1">
            <a:spLocks/>
          </p:cNvSpPr>
          <p:nvPr/>
        </p:nvSpPr>
        <p:spPr>
          <a:xfrm>
            <a:off x="217709" y="1672046"/>
            <a:ext cx="6714313" cy="102729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denominator is the divisor, it’s where you will find the vertical asymptotes</a:t>
            </a:r>
          </a:p>
        </p:txBody>
      </p:sp>
      <p:graphicFrame>
        <p:nvGraphicFramePr>
          <p:cNvPr id="14" name="Object 2">
            <a:extLst>
              <a:ext uri="{FF2B5EF4-FFF2-40B4-BE49-F238E27FC236}">
                <a16:creationId xmlns:a16="http://schemas.microsoft.com/office/drawing/2014/main" id="{73E16D25-CA1B-ABE4-A7AD-D850EFCD602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6864900"/>
              </p:ext>
            </p:extLst>
          </p:nvPr>
        </p:nvGraphicFramePr>
        <p:xfrm>
          <a:off x="7344564" y="1764155"/>
          <a:ext cx="1162050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95000" imgH="177480" progId="Equation.DSMT4">
                  <p:embed/>
                </p:oleObj>
              </mc:Choice>
              <mc:Fallback>
                <p:oleObj name="Equation" r:id="rId6" imgW="495000" imgH="177480" progId="Equation.DSMT4">
                  <p:embed/>
                  <p:pic>
                    <p:nvPicPr>
                      <p:cNvPr id="14" name="Object 2">
                        <a:extLst>
                          <a:ext uri="{FF2B5EF4-FFF2-40B4-BE49-F238E27FC236}">
                            <a16:creationId xmlns:a16="http://schemas.microsoft.com/office/drawing/2014/main" id="{73E16D25-CA1B-ABE4-A7AD-D850EFCD602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44564" y="1764155"/>
                        <a:ext cx="1162050" cy="41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059FA140-E5BA-E9B8-D1F9-25A611D43C90}"/>
              </a:ext>
            </a:extLst>
          </p:cNvPr>
          <p:cNvSpPr txBox="1">
            <a:spLocks/>
          </p:cNvSpPr>
          <p:nvPr/>
        </p:nvSpPr>
        <p:spPr>
          <a:xfrm>
            <a:off x="187231" y="2477765"/>
            <a:ext cx="7372265" cy="55267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quotient will be the slanted asymptote</a:t>
            </a:r>
          </a:p>
        </p:txBody>
      </p:sp>
      <p:graphicFrame>
        <p:nvGraphicFramePr>
          <p:cNvPr id="16" name="Object 9">
            <a:extLst>
              <a:ext uri="{FF2B5EF4-FFF2-40B4-BE49-F238E27FC236}">
                <a16:creationId xmlns:a16="http://schemas.microsoft.com/office/drawing/2014/main" id="{84B225EA-FED1-5283-7805-60905B2E92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328722"/>
              </p:ext>
            </p:extLst>
          </p:nvPr>
        </p:nvGraphicFramePr>
        <p:xfrm>
          <a:off x="8532740" y="1025743"/>
          <a:ext cx="2263775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12520" imgH="215640" progId="Equation.DSMT4">
                  <p:embed/>
                </p:oleObj>
              </mc:Choice>
              <mc:Fallback>
                <p:oleObj name="Equation" r:id="rId8" imgW="812520" imgH="215640" progId="Equation.DSMT4">
                  <p:embed/>
                  <p:pic>
                    <p:nvPicPr>
                      <p:cNvPr id="16" name="Object 9">
                        <a:extLst>
                          <a:ext uri="{FF2B5EF4-FFF2-40B4-BE49-F238E27FC236}">
                            <a16:creationId xmlns:a16="http://schemas.microsoft.com/office/drawing/2014/main" id="{84B225EA-FED1-5283-7805-60905B2E925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32740" y="1025743"/>
                        <a:ext cx="2263775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7">
            <a:extLst>
              <a:ext uri="{FF2B5EF4-FFF2-40B4-BE49-F238E27FC236}">
                <a16:creationId xmlns:a16="http://schemas.microsoft.com/office/drawing/2014/main" id="{77BE4C96-9823-7FEC-1D73-83AD4EE083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0531" y="2990756"/>
            <a:ext cx="5495844" cy="3867244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631959D-ED79-DF05-6802-59FD8563B023}"/>
              </a:ext>
            </a:extLst>
          </p:cNvPr>
          <p:cNvCxnSpPr>
            <a:cxnSpLocks/>
          </p:cNvCxnSpPr>
          <p:nvPr/>
        </p:nvCxnSpPr>
        <p:spPr>
          <a:xfrm flipV="1">
            <a:off x="3509551" y="2935994"/>
            <a:ext cx="0" cy="3976766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117">
            <a:extLst>
              <a:ext uri="{FF2B5EF4-FFF2-40B4-BE49-F238E27FC236}">
                <a16:creationId xmlns:a16="http://schemas.microsoft.com/office/drawing/2014/main" id="{3E415677-FE76-9CDE-6DAF-B7F26BA4743B}"/>
              </a:ext>
            </a:extLst>
          </p:cNvPr>
          <p:cNvSpPr>
            <a:spLocks/>
          </p:cNvSpPr>
          <p:nvPr/>
        </p:nvSpPr>
        <p:spPr bwMode="auto">
          <a:xfrm>
            <a:off x="1281444" y="2990756"/>
            <a:ext cx="2725401" cy="2435237"/>
          </a:xfrm>
          <a:custGeom>
            <a:avLst/>
            <a:gdLst>
              <a:gd name="T0" fmla="*/ 8 w 534"/>
              <a:gd name="T1" fmla="*/ 40 h 506"/>
              <a:gd name="T2" fmla="*/ 17 w 534"/>
              <a:gd name="T3" fmla="*/ 71 h 506"/>
              <a:gd name="T4" fmla="*/ 26 w 534"/>
              <a:gd name="T5" fmla="*/ 101 h 506"/>
              <a:gd name="T6" fmla="*/ 34 w 534"/>
              <a:gd name="T7" fmla="*/ 130 h 506"/>
              <a:gd name="T8" fmla="*/ 43 w 534"/>
              <a:gd name="T9" fmla="*/ 157 h 506"/>
              <a:gd name="T10" fmla="*/ 52 w 534"/>
              <a:gd name="T11" fmla="*/ 184 h 506"/>
              <a:gd name="T12" fmla="*/ 60 w 534"/>
              <a:gd name="T13" fmla="*/ 209 h 506"/>
              <a:gd name="T14" fmla="*/ 69 w 534"/>
              <a:gd name="T15" fmla="*/ 234 h 506"/>
              <a:gd name="T16" fmla="*/ 78 w 534"/>
              <a:gd name="T17" fmla="*/ 257 h 506"/>
              <a:gd name="T18" fmla="*/ 86 w 534"/>
              <a:gd name="T19" fmla="*/ 280 h 506"/>
              <a:gd name="T20" fmla="*/ 95 w 534"/>
              <a:gd name="T21" fmla="*/ 301 h 506"/>
              <a:gd name="T22" fmla="*/ 104 w 534"/>
              <a:gd name="T23" fmla="*/ 321 h 506"/>
              <a:gd name="T24" fmla="*/ 112 w 534"/>
              <a:gd name="T25" fmla="*/ 341 h 506"/>
              <a:gd name="T26" fmla="*/ 121 w 534"/>
              <a:gd name="T27" fmla="*/ 359 h 506"/>
              <a:gd name="T28" fmla="*/ 130 w 534"/>
              <a:gd name="T29" fmla="*/ 376 h 506"/>
              <a:gd name="T30" fmla="*/ 138 w 534"/>
              <a:gd name="T31" fmla="*/ 392 h 506"/>
              <a:gd name="T32" fmla="*/ 147 w 534"/>
              <a:gd name="T33" fmla="*/ 407 h 506"/>
              <a:gd name="T34" fmla="*/ 156 w 534"/>
              <a:gd name="T35" fmla="*/ 421 h 506"/>
              <a:gd name="T36" fmla="*/ 164 w 534"/>
              <a:gd name="T37" fmla="*/ 434 h 506"/>
              <a:gd name="T38" fmla="*/ 173 w 534"/>
              <a:gd name="T39" fmla="*/ 446 h 506"/>
              <a:gd name="T40" fmla="*/ 182 w 534"/>
              <a:gd name="T41" fmla="*/ 456 h 506"/>
              <a:gd name="T42" fmla="*/ 190 w 534"/>
              <a:gd name="T43" fmla="*/ 466 h 506"/>
              <a:gd name="T44" fmla="*/ 199 w 534"/>
              <a:gd name="T45" fmla="*/ 475 h 506"/>
              <a:gd name="T46" fmla="*/ 208 w 534"/>
              <a:gd name="T47" fmla="*/ 482 h 506"/>
              <a:gd name="T48" fmla="*/ 216 w 534"/>
              <a:gd name="T49" fmla="*/ 489 h 506"/>
              <a:gd name="T50" fmla="*/ 225 w 534"/>
              <a:gd name="T51" fmla="*/ 494 h 506"/>
              <a:gd name="T52" fmla="*/ 234 w 534"/>
              <a:gd name="T53" fmla="*/ 499 h 506"/>
              <a:gd name="T54" fmla="*/ 242 w 534"/>
              <a:gd name="T55" fmla="*/ 502 h 506"/>
              <a:gd name="T56" fmla="*/ 251 w 534"/>
              <a:gd name="T57" fmla="*/ 504 h 506"/>
              <a:gd name="T58" fmla="*/ 260 w 534"/>
              <a:gd name="T59" fmla="*/ 506 h 506"/>
              <a:gd name="T60" fmla="*/ 268 w 534"/>
              <a:gd name="T61" fmla="*/ 506 h 506"/>
              <a:gd name="T62" fmla="*/ 277 w 534"/>
              <a:gd name="T63" fmla="*/ 505 h 506"/>
              <a:gd name="T64" fmla="*/ 286 w 534"/>
              <a:gd name="T65" fmla="*/ 503 h 506"/>
              <a:gd name="T66" fmla="*/ 294 w 534"/>
              <a:gd name="T67" fmla="*/ 500 h 506"/>
              <a:gd name="T68" fmla="*/ 303 w 534"/>
              <a:gd name="T69" fmla="*/ 496 h 506"/>
              <a:gd name="T70" fmla="*/ 312 w 534"/>
              <a:gd name="T71" fmla="*/ 491 h 506"/>
              <a:gd name="T72" fmla="*/ 320 w 534"/>
              <a:gd name="T73" fmla="*/ 485 h 506"/>
              <a:gd name="T74" fmla="*/ 329 w 534"/>
              <a:gd name="T75" fmla="*/ 477 h 506"/>
              <a:gd name="T76" fmla="*/ 338 w 534"/>
              <a:gd name="T77" fmla="*/ 469 h 506"/>
              <a:gd name="T78" fmla="*/ 346 w 534"/>
              <a:gd name="T79" fmla="*/ 460 h 506"/>
              <a:gd name="T80" fmla="*/ 355 w 534"/>
              <a:gd name="T81" fmla="*/ 449 h 506"/>
              <a:gd name="T82" fmla="*/ 364 w 534"/>
              <a:gd name="T83" fmla="*/ 438 h 506"/>
              <a:gd name="T84" fmla="*/ 372 w 534"/>
              <a:gd name="T85" fmla="*/ 426 h 506"/>
              <a:gd name="T86" fmla="*/ 381 w 534"/>
              <a:gd name="T87" fmla="*/ 412 h 506"/>
              <a:gd name="T88" fmla="*/ 390 w 534"/>
              <a:gd name="T89" fmla="*/ 397 h 506"/>
              <a:gd name="T90" fmla="*/ 398 w 534"/>
              <a:gd name="T91" fmla="*/ 382 h 506"/>
              <a:gd name="T92" fmla="*/ 407 w 534"/>
              <a:gd name="T93" fmla="*/ 365 h 506"/>
              <a:gd name="T94" fmla="*/ 416 w 534"/>
              <a:gd name="T95" fmla="*/ 347 h 506"/>
              <a:gd name="T96" fmla="*/ 424 w 534"/>
              <a:gd name="T97" fmla="*/ 328 h 506"/>
              <a:gd name="T98" fmla="*/ 433 w 534"/>
              <a:gd name="T99" fmla="*/ 308 h 506"/>
              <a:gd name="T100" fmla="*/ 442 w 534"/>
              <a:gd name="T101" fmla="*/ 287 h 506"/>
              <a:gd name="T102" fmla="*/ 450 w 534"/>
              <a:gd name="T103" fmla="*/ 265 h 506"/>
              <a:gd name="T104" fmla="*/ 459 w 534"/>
              <a:gd name="T105" fmla="*/ 242 h 506"/>
              <a:gd name="T106" fmla="*/ 468 w 534"/>
              <a:gd name="T107" fmla="*/ 218 h 506"/>
              <a:gd name="T108" fmla="*/ 476 w 534"/>
              <a:gd name="T109" fmla="*/ 193 h 506"/>
              <a:gd name="T110" fmla="*/ 485 w 534"/>
              <a:gd name="T111" fmla="*/ 167 h 506"/>
              <a:gd name="T112" fmla="*/ 494 w 534"/>
              <a:gd name="T113" fmla="*/ 139 h 506"/>
              <a:gd name="T114" fmla="*/ 502 w 534"/>
              <a:gd name="T115" fmla="*/ 111 h 506"/>
              <a:gd name="T116" fmla="*/ 511 w 534"/>
              <a:gd name="T117" fmla="*/ 82 h 506"/>
              <a:gd name="T118" fmla="*/ 520 w 534"/>
              <a:gd name="T119" fmla="*/ 51 h 506"/>
              <a:gd name="T120" fmla="*/ 528 w 534"/>
              <a:gd name="T121" fmla="*/ 19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34" h="506">
                <a:moveTo>
                  <a:pt x="0" y="11"/>
                </a:moveTo>
                <a:lnTo>
                  <a:pt x="1" y="13"/>
                </a:lnTo>
                <a:lnTo>
                  <a:pt x="2" y="16"/>
                </a:lnTo>
                <a:lnTo>
                  <a:pt x="2" y="18"/>
                </a:lnTo>
                <a:lnTo>
                  <a:pt x="3" y="21"/>
                </a:lnTo>
                <a:lnTo>
                  <a:pt x="4" y="23"/>
                </a:lnTo>
                <a:lnTo>
                  <a:pt x="4" y="26"/>
                </a:lnTo>
                <a:lnTo>
                  <a:pt x="5" y="28"/>
                </a:lnTo>
                <a:lnTo>
                  <a:pt x="6" y="30"/>
                </a:lnTo>
                <a:lnTo>
                  <a:pt x="6" y="33"/>
                </a:lnTo>
                <a:lnTo>
                  <a:pt x="7" y="35"/>
                </a:lnTo>
                <a:lnTo>
                  <a:pt x="8" y="38"/>
                </a:lnTo>
                <a:lnTo>
                  <a:pt x="8" y="40"/>
                </a:lnTo>
                <a:lnTo>
                  <a:pt x="9" y="43"/>
                </a:lnTo>
                <a:lnTo>
                  <a:pt x="10" y="45"/>
                </a:lnTo>
                <a:lnTo>
                  <a:pt x="10" y="47"/>
                </a:lnTo>
                <a:lnTo>
                  <a:pt x="11" y="50"/>
                </a:lnTo>
                <a:lnTo>
                  <a:pt x="12" y="52"/>
                </a:lnTo>
                <a:lnTo>
                  <a:pt x="12" y="55"/>
                </a:lnTo>
                <a:lnTo>
                  <a:pt x="13" y="57"/>
                </a:lnTo>
                <a:lnTo>
                  <a:pt x="14" y="59"/>
                </a:lnTo>
                <a:lnTo>
                  <a:pt x="14" y="62"/>
                </a:lnTo>
                <a:lnTo>
                  <a:pt x="15" y="64"/>
                </a:lnTo>
                <a:lnTo>
                  <a:pt x="16" y="66"/>
                </a:lnTo>
                <a:lnTo>
                  <a:pt x="16" y="69"/>
                </a:lnTo>
                <a:lnTo>
                  <a:pt x="17" y="71"/>
                </a:lnTo>
                <a:lnTo>
                  <a:pt x="18" y="73"/>
                </a:lnTo>
                <a:lnTo>
                  <a:pt x="18" y="76"/>
                </a:lnTo>
                <a:lnTo>
                  <a:pt x="19" y="78"/>
                </a:lnTo>
                <a:lnTo>
                  <a:pt x="20" y="80"/>
                </a:lnTo>
                <a:lnTo>
                  <a:pt x="20" y="83"/>
                </a:lnTo>
                <a:lnTo>
                  <a:pt x="21" y="85"/>
                </a:lnTo>
                <a:lnTo>
                  <a:pt x="22" y="87"/>
                </a:lnTo>
                <a:lnTo>
                  <a:pt x="22" y="89"/>
                </a:lnTo>
                <a:lnTo>
                  <a:pt x="23" y="92"/>
                </a:lnTo>
                <a:lnTo>
                  <a:pt x="24" y="94"/>
                </a:lnTo>
                <a:lnTo>
                  <a:pt x="24" y="96"/>
                </a:lnTo>
                <a:lnTo>
                  <a:pt x="25" y="99"/>
                </a:lnTo>
                <a:lnTo>
                  <a:pt x="26" y="101"/>
                </a:lnTo>
                <a:lnTo>
                  <a:pt x="26" y="103"/>
                </a:lnTo>
                <a:lnTo>
                  <a:pt x="27" y="105"/>
                </a:lnTo>
                <a:lnTo>
                  <a:pt x="28" y="108"/>
                </a:lnTo>
                <a:lnTo>
                  <a:pt x="28" y="110"/>
                </a:lnTo>
                <a:lnTo>
                  <a:pt x="29" y="112"/>
                </a:lnTo>
                <a:lnTo>
                  <a:pt x="30" y="114"/>
                </a:lnTo>
                <a:lnTo>
                  <a:pt x="30" y="116"/>
                </a:lnTo>
                <a:lnTo>
                  <a:pt x="31" y="119"/>
                </a:lnTo>
                <a:lnTo>
                  <a:pt x="32" y="121"/>
                </a:lnTo>
                <a:lnTo>
                  <a:pt x="32" y="123"/>
                </a:lnTo>
                <a:lnTo>
                  <a:pt x="33" y="125"/>
                </a:lnTo>
                <a:lnTo>
                  <a:pt x="34" y="127"/>
                </a:lnTo>
                <a:lnTo>
                  <a:pt x="34" y="130"/>
                </a:lnTo>
                <a:lnTo>
                  <a:pt x="35" y="132"/>
                </a:lnTo>
                <a:lnTo>
                  <a:pt x="36" y="134"/>
                </a:lnTo>
                <a:lnTo>
                  <a:pt x="36" y="136"/>
                </a:lnTo>
                <a:lnTo>
                  <a:pt x="37" y="138"/>
                </a:lnTo>
                <a:lnTo>
                  <a:pt x="38" y="140"/>
                </a:lnTo>
                <a:lnTo>
                  <a:pt x="38" y="142"/>
                </a:lnTo>
                <a:lnTo>
                  <a:pt x="39" y="145"/>
                </a:lnTo>
                <a:lnTo>
                  <a:pt x="40" y="147"/>
                </a:lnTo>
                <a:lnTo>
                  <a:pt x="40" y="149"/>
                </a:lnTo>
                <a:lnTo>
                  <a:pt x="41" y="151"/>
                </a:lnTo>
                <a:lnTo>
                  <a:pt x="42" y="153"/>
                </a:lnTo>
                <a:lnTo>
                  <a:pt x="42" y="155"/>
                </a:lnTo>
                <a:lnTo>
                  <a:pt x="43" y="157"/>
                </a:lnTo>
                <a:lnTo>
                  <a:pt x="44" y="159"/>
                </a:lnTo>
                <a:lnTo>
                  <a:pt x="44" y="161"/>
                </a:lnTo>
                <a:lnTo>
                  <a:pt x="45" y="163"/>
                </a:lnTo>
                <a:lnTo>
                  <a:pt x="46" y="166"/>
                </a:lnTo>
                <a:lnTo>
                  <a:pt x="46" y="168"/>
                </a:lnTo>
                <a:lnTo>
                  <a:pt x="47" y="170"/>
                </a:lnTo>
                <a:lnTo>
                  <a:pt x="48" y="172"/>
                </a:lnTo>
                <a:lnTo>
                  <a:pt x="48" y="174"/>
                </a:lnTo>
                <a:lnTo>
                  <a:pt x="49" y="176"/>
                </a:lnTo>
                <a:lnTo>
                  <a:pt x="50" y="178"/>
                </a:lnTo>
                <a:lnTo>
                  <a:pt x="50" y="180"/>
                </a:lnTo>
                <a:lnTo>
                  <a:pt x="51" y="182"/>
                </a:lnTo>
                <a:lnTo>
                  <a:pt x="52" y="184"/>
                </a:lnTo>
                <a:lnTo>
                  <a:pt x="52" y="186"/>
                </a:lnTo>
                <a:lnTo>
                  <a:pt x="53" y="188"/>
                </a:lnTo>
                <a:lnTo>
                  <a:pt x="54" y="190"/>
                </a:lnTo>
                <a:lnTo>
                  <a:pt x="54" y="192"/>
                </a:lnTo>
                <a:lnTo>
                  <a:pt x="55" y="194"/>
                </a:lnTo>
                <a:lnTo>
                  <a:pt x="56" y="196"/>
                </a:lnTo>
                <a:lnTo>
                  <a:pt x="56" y="198"/>
                </a:lnTo>
                <a:lnTo>
                  <a:pt x="57" y="200"/>
                </a:lnTo>
                <a:lnTo>
                  <a:pt x="58" y="202"/>
                </a:lnTo>
                <a:lnTo>
                  <a:pt x="58" y="204"/>
                </a:lnTo>
                <a:lnTo>
                  <a:pt x="59" y="206"/>
                </a:lnTo>
                <a:lnTo>
                  <a:pt x="60" y="208"/>
                </a:lnTo>
                <a:lnTo>
                  <a:pt x="60" y="209"/>
                </a:lnTo>
                <a:lnTo>
                  <a:pt x="61" y="211"/>
                </a:lnTo>
                <a:lnTo>
                  <a:pt x="62" y="213"/>
                </a:lnTo>
                <a:lnTo>
                  <a:pt x="62" y="215"/>
                </a:lnTo>
                <a:lnTo>
                  <a:pt x="63" y="217"/>
                </a:lnTo>
                <a:lnTo>
                  <a:pt x="64" y="219"/>
                </a:lnTo>
                <a:lnTo>
                  <a:pt x="64" y="221"/>
                </a:lnTo>
                <a:lnTo>
                  <a:pt x="65" y="223"/>
                </a:lnTo>
                <a:lnTo>
                  <a:pt x="66" y="225"/>
                </a:lnTo>
                <a:lnTo>
                  <a:pt x="66" y="227"/>
                </a:lnTo>
                <a:lnTo>
                  <a:pt x="67" y="228"/>
                </a:lnTo>
                <a:lnTo>
                  <a:pt x="68" y="230"/>
                </a:lnTo>
                <a:lnTo>
                  <a:pt x="68" y="232"/>
                </a:lnTo>
                <a:lnTo>
                  <a:pt x="69" y="234"/>
                </a:lnTo>
                <a:lnTo>
                  <a:pt x="70" y="236"/>
                </a:lnTo>
                <a:lnTo>
                  <a:pt x="70" y="238"/>
                </a:lnTo>
                <a:lnTo>
                  <a:pt x="71" y="239"/>
                </a:lnTo>
                <a:lnTo>
                  <a:pt x="72" y="241"/>
                </a:lnTo>
                <a:lnTo>
                  <a:pt x="72" y="243"/>
                </a:lnTo>
                <a:lnTo>
                  <a:pt x="73" y="245"/>
                </a:lnTo>
                <a:lnTo>
                  <a:pt x="74" y="247"/>
                </a:lnTo>
                <a:lnTo>
                  <a:pt x="74" y="249"/>
                </a:lnTo>
                <a:lnTo>
                  <a:pt x="75" y="250"/>
                </a:lnTo>
                <a:lnTo>
                  <a:pt x="76" y="252"/>
                </a:lnTo>
                <a:lnTo>
                  <a:pt x="76" y="254"/>
                </a:lnTo>
                <a:lnTo>
                  <a:pt x="77" y="256"/>
                </a:lnTo>
                <a:lnTo>
                  <a:pt x="78" y="257"/>
                </a:lnTo>
                <a:lnTo>
                  <a:pt x="78" y="259"/>
                </a:lnTo>
                <a:lnTo>
                  <a:pt x="79" y="261"/>
                </a:lnTo>
                <a:lnTo>
                  <a:pt x="80" y="263"/>
                </a:lnTo>
                <a:lnTo>
                  <a:pt x="80" y="264"/>
                </a:lnTo>
                <a:lnTo>
                  <a:pt x="81" y="266"/>
                </a:lnTo>
                <a:lnTo>
                  <a:pt x="82" y="268"/>
                </a:lnTo>
                <a:lnTo>
                  <a:pt x="82" y="270"/>
                </a:lnTo>
                <a:lnTo>
                  <a:pt x="83" y="271"/>
                </a:lnTo>
                <a:lnTo>
                  <a:pt x="84" y="273"/>
                </a:lnTo>
                <a:lnTo>
                  <a:pt x="84" y="275"/>
                </a:lnTo>
                <a:lnTo>
                  <a:pt x="85" y="276"/>
                </a:lnTo>
                <a:lnTo>
                  <a:pt x="86" y="278"/>
                </a:lnTo>
                <a:lnTo>
                  <a:pt x="86" y="280"/>
                </a:lnTo>
                <a:lnTo>
                  <a:pt x="87" y="281"/>
                </a:lnTo>
                <a:lnTo>
                  <a:pt x="88" y="283"/>
                </a:lnTo>
                <a:lnTo>
                  <a:pt x="88" y="285"/>
                </a:lnTo>
                <a:lnTo>
                  <a:pt x="89" y="286"/>
                </a:lnTo>
                <a:lnTo>
                  <a:pt x="90" y="288"/>
                </a:lnTo>
                <a:lnTo>
                  <a:pt x="90" y="290"/>
                </a:lnTo>
                <a:lnTo>
                  <a:pt x="91" y="291"/>
                </a:lnTo>
                <a:lnTo>
                  <a:pt x="92" y="293"/>
                </a:lnTo>
                <a:lnTo>
                  <a:pt x="92" y="295"/>
                </a:lnTo>
                <a:lnTo>
                  <a:pt x="93" y="296"/>
                </a:lnTo>
                <a:lnTo>
                  <a:pt x="94" y="298"/>
                </a:lnTo>
                <a:lnTo>
                  <a:pt x="94" y="300"/>
                </a:lnTo>
                <a:lnTo>
                  <a:pt x="95" y="301"/>
                </a:lnTo>
                <a:lnTo>
                  <a:pt x="96" y="303"/>
                </a:lnTo>
                <a:lnTo>
                  <a:pt x="96" y="304"/>
                </a:lnTo>
                <a:lnTo>
                  <a:pt x="97" y="306"/>
                </a:lnTo>
                <a:lnTo>
                  <a:pt x="98" y="308"/>
                </a:lnTo>
                <a:lnTo>
                  <a:pt x="98" y="309"/>
                </a:lnTo>
                <a:lnTo>
                  <a:pt x="99" y="311"/>
                </a:lnTo>
                <a:lnTo>
                  <a:pt x="100" y="312"/>
                </a:lnTo>
                <a:lnTo>
                  <a:pt x="100" y="314"/>
                </a:lnTo>
                <a:lnTo>
                  <a:pt x="101" y="315"/>
                </a:lnTo>
                <a:lnTo>
                  <a:pt x="102" y="317"/>
                </a:lnTo>
                <a:lnTo>
                  <a:pt x="102" y="318"/>
                </a:lnTo>
                <a:lnTo>
                  <a:pt x="103" y="320"/>
                </a:lnTo>
                <a:lnTo>
                  <a:pt x="104" y="321"/>
                </a:lnTo>
                <a:lnTo>
                  <a:pt x="104" y="323"/>
                </a:lnTo>
                <a:lnTo>
                  <a:pt x="105" y="324"/>
                </a:lnTo>
                <a:lnTo>
                  <a:pt x="106" y="326"/>
                </a:lnTo>
                <a:lnTo>
                  <a:pt x="106" y="327"/>
                </a:lnTo>
                <a:lnTo>
                  <a:pt x="107" y="329"/>
                </a:lnTo>
                <a:lnTo>
                  <a:pt x="108" y="330"/>
                </a:lnTo>
                <a:lnTo>
                  <a:pt x="108" y="332"/>
                </a:lnTo>
                <a:lnTo>
                  <a:pt x="109" y="333"/>
                </a:lnTo>
                <a:lnTo>
                  <a:pt x="110" y="335"/>
                </a:lnTo>
                <a:lnTo>
                  <a:pt x="110" y="336"/>
                </a:lnTo>
                <a:lnTo>
                  <a:pt x="111" y="338"/>
                </a:lnTo>
                <a:lnTo>
                  <a:pt x="112" y="339"/>
                </a:lnTo>
                <a:lnTo>
                  <a:pt x="112" y="341"/>
                </a:lnTo>
                <a:lnTo>
                  <a:pt x="113" y="342"/>
                </a:lnTo>
                <a:lnTo>
                  <a:pt x="114" y="344"/>
                </a:lnTo>
                <a:lnTo>
                  <a:pt x="114" y="345"/>
                </a:lnTo>
                <a:lnTo>
                  <a:pt x="115" y="346"/>
                </a:lnTo>
                <a:lnTo>
                  <a:pt x="116" y="348"/>
                </a:lnTo>
                <a:lnTo>
                  <a:pt x="116" y="349"/>
                </a:lnTo>
                <a:lnTo>
                  <a:pt x="117" y="351"/>
                </a:lnTo>
                <a:lnTo>
                  <a:pt x="118" y="352"/>
                </a:lnTo>
                <a:lnTo>
                  <a:pt x="118" y="353"/>
                </a:lnTo>
                <a:lnTo>
                  <a:pt x="119" y="355"/>
                </a:lnTo>
                <a:lnTo>
                  <a:pt x="120" y="356"/>
                </a:lnTo>
                <a:lnTo>
                  <a:pt x="120" y="357"/>
                </a:lnTo>
                <a:lnTo>
                  <a:pt x="121" y="359"/>
                </a:lnTo>
                <a:lnTo>
                  <a:pt x="122" y="360"/>
                </a:lnTo>
                <a:lnTo>
                  <a:pt x="122" y="362"/>
                </a:lnTo>
                <a:lnTo>
                  <a:pt x="123" y="363"/>
                </a:lnTo>
                <a:lnTo>
                  <a:pt x="124" y="364"/>
                </a:lnTo>
                <a:lnTo>
                  <a:pt x="124" y="366"/>
                </a:lnTo>
                <a:lnTo>
                  <a:pt x="125" y="367"/>
                </a:lnTo>
                <a:lnTo>
                  <a:pt x="126" y="368"/>
                </a:lnTo>
                <a:lnTo>
                  <a:pt x="126" y="369"/>
                </a:lnTo>
                <a:lnTo>
                  <a:pt x="127" y="371"/>
                </a:lnTo>
                <a:lnTo>
                  <a:pt x="128" y="372"/>
                </a:lnTo>
                <a:lnTo>
                  <a:pt x="128" y="373"/>
                </a:lnTo>
                <a:lnTo>
                  <a:pt x="129" y="375"/>
                </a:lnTo>
                <a:lnTo>
                  <a:pt x="130" y="376"/>
                </a:lnTo>
                <a:lnTo>
                  <a:pt x="130" y="377"/>
                </a:lnTo>
                <a:lnTo>
                  <a:pt x="131" y="378"/>
                </a:lnTo>
                <a:lnTo>
                  <a:pt x="132" y="380"/>
                </a:lnTo>
                <a:lnTo>
                  <a:pt x="132" y="381"/>
                </a:lnTo>
                <a:lnTo>
                  <a:pt x="133" y="382"/>
                </a:lnTo>
                <a:lnTo>
                  <a:pt x="134" y="383"/>
                </a:lnTo>
                <a:lnTo>
                  <a:pt x="134" y="385"/>
                </a:lnTo>
                <a:lnTo>
                  <a:pt x="135" y="386"/>
                </a:lnTo>
                <a:lnTo>
                  <a:pt x="136" y="387"/>
                </a:lnTo>
                <a:lnTo>
                  <a:pt x="136" y="388"/>
                </a:lnTo>
                <a:lnTo>
                  <a:pt x="137" y="390"/>
                </a:lnTo>
                <a:lnTo>
                  <a:pt x="138" y="391"/>
                </a:lnTo>
                <a:lnTo>
                  <a:pt x="138" y="392"/>
                </a:lnTo>
                <a:lnTo>
                  <a:pt x="139" y="393"/>
                </a:lnTo>
                <a:lnTo>
                  <a:pt x="140" y="394"/>
                </a:lnTo>
                <a:lnTo>
                  <a:pt x="140" y="396"/>
                </a:lnTo>
                <a:lnTo>
                  <a:pt x="141" y="397"/>
                </a:lnTo>
                <a:lnTo>
                  <a:pt x="142" y="398"/>
                </a:lnTo>
                <a:lnTo>
                  <a:pt x="142" y="399"/>
                </a:lnTo>
                <a:lnTo>
                  <a:pt x="143" y="400"/>
                </a:lnTo>
                <a:lnTo>
                  <a:pt x="144" y="401"/>
                </a:lnTo>
                <a:lnTo>
                  <a:pt x="144" y="402"/>
                </a:lnTo>
                <a:lnTo>
                  <a:pt x="145" y="404"/>
                </a:lnTo>
                <a:lnTo>
                  <a:pt x="146" y="405"/>
                </a:lnTo>
                <a:lnTo>
                  <a:pt x="146" y="406"/>
                </a:lnTo>
                <a:lnTo>
                  <a:pt x="147" y="407"/>
                </a:lnTo>
                <a:lnTo>
                  <a:pt x="148" y="408"/>
                </a:lnTo>
                <a:lnTo>
                  <a:pt x="148" y="409"/>
                </a:lnTo>
                <a:lnTo>
                  <a:pt x="149" y="410"/>
                </a:lnTo>
                <a:lnTo>
                  <a:pt x="150" y="411"/>
                </a:lnTo>
                <a:lnTo>
                  <a:pt x="150" y="412"/>
                </a:lnTo>
                <a:lnTo>
                  <a:pt x="151" y="414"/>
                </a:lnTo>
                <a:lnTo>
                  <a:pt x="152" y="415"/>
                </a:lnTo>
                <a:lnTo>
                  <a:pt x="152" y="416"/>
                </a:lnTo>
                <a:lnTo>
                  <a:pt x="153" y="417"/>
                </a:lnTo>
                <a:lnTo>
                  <a:pt x="154" y="418"/>
                </a:lnTo>
                <a:lnTo>
                  <a:pt x="154" y="419"/>
                </a:lnTo>
                <a:lnTo>
                  <a:pt x="155" y="420"/>
                </a:lnTo>
                <a:lnTo>
                  <a:pt x="156" y="421"/>
                </a:lnTo>
                <a:lnTo>
                  <a:pt x="156" y="422"/>
                </a:lnTo>
                <a:lnTo>
                  <a:pt x="157" y="423"/>
                </a:lnTo>
                <a:lnTo>
                  <a:pt x="158" y="424"/>
                </a:lnTo>
                <a:lnTo>
                  <a:pt x="158" y="425"/>
                </a:lnTo>
                <a:lnTo>
                  <a:pt x="159" y="426"/>
                </a:lnTo>
                <a:lnTo>
                  <a:pt x="160" y="427"/>
                </a:lnTo>
                <a:lnTo>
                  <a:pt x="160" y="428"/>
                </a:lnTo>
                <a:lnTo>
                  <a:pt x="161" y="429"/>
                </a:lnTo>
                <a:lnTo>
                  <a:pt x="162" y="430"/>
                </a:lnTo>
                <a:lnTo>
                  <a:pt x="162" y="431"/>
                </a:lnTo>
                <a:lnTo>
                  <a:pt x="163" y="432"/>
                </a:lnTo>
                <a:lnTo>
                  <a:pt x="164" y="433"/>
                </a:lnTo>
                <a:lnTo>
                  <a:pt x="164" y="434"/>
                </a:lnTo>
                <a:lnTo>
                  <a:pt x="165" y="435"/>
                </a:lnTo>
                <a:lnTo>
                  <a:pt x="166" y="436"/>
                </a:lnTo>
                <a:lnTo>
                  <a:pt x="166" y="437"/>
                </a:lnTo>
                <a:lnTo>
                  <a:pt x="167" y="438"/>
                </a:lnTo>
                <a:lnTo>
                  <a:pt x="168" y="438"/>
                </a:lnTo>
                <a:lnTo>
                  <a:pt x="168" y="439"/>
                </a:lnTo>
                <a:lnTo>
                  <a:pt x="169" y="440"/>
                </a:lnTo>
                <a:lnTo>
                  <a:pt x="170" y="441"/>
                </a:lnTo>
                <a:lnTo>
                  <a:pt x="170" y="442"/>
                </a:lnTo>
                <a:lnTo>
                  <a:pt x="171" y="443"/>
                </a:lnTo>
                <a:lnTo>
                  <a:pt x="172" y="444"/>
                </a:lnTo>
                <a:lnTo>
                  <a:pt x="172" y="445"/>
                </a:lnTo>
                <a:lnTo>
                  <a:pt x="173" y="446"/>
                </a:lnTo>
                <a:lnTo>
                  <a:pt x="174" y="446"/>
                </a:lnTo>
                <a:lnTo>
                  <a:pt x="174" y="447"/>
                </a:lnTo>
                <a:lnTo>
                  <a:pt x="175" y="448"/>
                </a:lnTo>
                <a:lnTo>
                  <a:pt x="176" y="449"/>
                </a:lnTo>
                <a:lnTo>
                  <a:pt x="176" y="450"/>
                </a:lnTo>
                <a:lnTo>
                  <a:pt x="177" y="451"/>
                </a:lnTo>
                <a:lnTo>
                  <a:pt x="178" y="452"/>
                </a:lnTo>
                <a:lnTo>
                  <a:pt x="178" y="452"/>
                </a:lnTo>
                <a:lnTo>
                  <a:pt x="179" y="453"/>
                </a:lnTo>
                <a:lnTo>
                  <a:pt x="180" y="454"/>
                </a:lnTo>
                <a:lnTo>
                  <a:pt x="180" y="455"/>
                </a:lnTo>
                <a:lnTo>
                  <a:pt x="181" y="456"/>
                </a:lnTo>
                <a:lnTo>
                  <a:pt x="182" y="456"/>
                </a:lnTo>
                <a:lnTo>
                  <a:pt x="182" y="457"/>
                </a:lnTo>
                <a:lnTo>
                  <a:pt x="183" y="458"/>
                </a:lnTo>
                <a:lnTo>
                  <a:pt x="184" y="459"/>
                </a:lnTo>
                <a:lnTo>
                  <a:pt x="184" y="459"/>
                </a:lnTo>
                <a:lnTo>
                  <a:pt x="185" y="460"/>
                </a:lnTo>
                <a:lnTo>
                  <a:pt x="186" y="461"/>
                </a:lnTo>
                <a:lnTo>
                  <a:pt x="186" y="462"/>
                </a:lnTo>
                <a:lnTo>
                  <a:pt x="187" y="462"/>
                </a:lnTo>
                <a:lnTo>
                  <a:pt x="188" y="463"/>
                </a:lnTo>
                <a:lnTo>
                  <a:pt x="188" y="464"/>
                </a:lnTo>
                <a:lnTo>
                  <a:pt x="189" y="465"/>
                </a:lnTo>
                <a:lnTo>
                  <a:pt x="190" y="465"/>
                </a:lnTo>
                <a:lnTo>
                  <a:pt x="190" y="466"/>
                </a:lnTo>
                <a:lnTo>
                  <a:pt x="191" y="467"/>
                </a:lnTo>
                <a:lnTo>
                  <a:pt x="192" y="467"/>
                </a:lnTo>
                <a:lnTo>
                  <a:pt x="192" y="468"/>
                </a:lnTo>
                <a:lnTo>
                  <a:pt x="193" y="469"/>
                </a:lnTo>
                <a:lnTo>
                  <a:pt x="194" y="470"/>
                </a:lnTo>
                <a:lnTo>
                  <a:pt x="194" y="470"/>
                </a:lnTo>
                <a:lnTo>
                  <a:pt x="195" y="471"/>
                </a:lnTo>
                <a:lnTo>
                  <a:pt x="196" y="472"/>
                </a:lnTo>
                <a:lnTo>
                  <a:pt x="196" y="472"/>
                </a:lnTo>
                <a:lnTo>
                  <a:pt x="197" y="473"/>
                </a:lnTo>
                <a:lnTo>
                  <a:pt x="198" y="473"/>
                </a:lnTo>
                <a:lnTo>
                  <a:pt x="198" y="474"/>
                </a:lnTo>
                <a:lnTo>
                  <a:pt x="199" y="475"/>
                </a:lnTo>
                <a:lnTo>
                  <a:pt x="200" y="475"/>
                </a:lnTo>
                <a:lnTo>
                  <a:pt x="200" y="476"/>
                </a:lnTo>
                <a:lnTo>
                  <a:pt x="201" y="477"/>
                </a:lnTo>
                <a:lnTo>
                  <a:pt x="202" y="477"/>
                </a:lnTo>
                <a:lnTo>
                  <a:pt x="202" y="478"/>
                </a:lnTo>
                <a:lnTo>
                  <a:pt x="203" y="478"/>
                </a:lnTo>
                <a:lnTo>
                  <a:pt x="204" y="479"/>
                </a:lnTo>
                <a:lnTo>
                  <a:pt x="204" y="480"/>
                </a:lnTo>
                <a:lnTo>
                  <a:pt x="205" y="480"/>
                </a:lnTo>
                <a:lnTo>
                  <a:pt x="206" y="481"/>
                </a:lnTo>
                <a:lnTo>
                  <a:pt x="206" y="481"/>
                </a:lnTo>
                <a:lnTo>
                  <a:pt x="207" y="482"/>
                </a:lnTo>
                <a:lnTo>
                  <a:pt x="208" y="482"/>
                </a:lnTo>
                <a:lnTo>
                  <a:pt x="208" y="483"/>
                </a:lnTo>
                <a:lnTo>
                  <a:pt x="209" y="483"/>
                </a:lnTo>
                <a:lnTo>
                  <a:pt x="210" y="484"/>
                </a:lnTo>
                <a:lnTo>
                  <a:pt x="210" y="484"/>
                </a:lnTo>
                <a:lnTo>
                  <a:pt x="211" y="485"/>
                </a:lnTo>
                <a:lnTo>
                  <a:pt x="212" y="485"/>
                </a:lnTo>
                <a:lnTo>
                  <a:pt x="212" y="486"/>
                </a:lnTo>
                <a:lnTo>
                  <a:pt x="213" y="486"/>
                </a:lnTo>
                <a:lnTo>
                  <a:pt x="214" y="487"/>
                </a:lnTo>
                <a:lnTo>
                  <a:pt x="214" y="487"/>
                </a:lnTo>
                <a:lnTo>
                  <a:pt x="215" y="488"/>
                </a:lnTo>
                <a:lnTo>
                  <a:pt x="216" y="488"/>
                </a:lnTo>
                <a:lnTo>
                  <a:pt x="216" y="489"/>
                </a:lnTo>
                <a:lnTo>
                  <a:pt x="217" y="489"/>
                </a:lnTo>
                <a:lnTo>
                  <a:pt x="218" y="490"/>
                </a:lnTo>
                <a:lnTo>
                  <a:pt x="218" y="490"/>
                </a:lnTo>
                <a:lnTo>
                  <a:pt x="219" y="491"/>
                </a:lnTo>
                <a:lnTo>
                  <a:pt x="220" y="491"/>
                </a:lnTo>
                <a:lnTo>
                  <a:pt x="220" y="492"/>
                </a:lnTo>
                <a:lnTo>
                  <a:pt x="221" y="492"/>
                </a:lnTo>
                <a:lnTo>
                  <a:pt x="222" y="492"/>
                </a:lnTo>
                <a:lnTo>
                  <a:pt x="222" y="493"/>
                </a:lnTo>
                <a:lnTo>
                  <a:pt x="223" y="493"/>
                </a:lnTo>
                <a:lnTo>
                  <a:pt x="224" y="494"/>
                </a:lnTo>
                <a:lnTo>
                  <a:pt x="224" y="494"/>
                </a:lnTo>
                <a:lnTo>
                  <a:pt x="225" y="494"/>
                </a:lnTo>
                <a:lnTo>
                  <a:pt x="226" y="495"/>
                </a:lnTo>
                <a:lnTo>
                  <a:pt x="226" y="495"/>
                </a:lnTo>
                <a:lnTo>
                  <a:pt x="227" y="495"/>
                </a:lnTo>
                <a:lnTo>
                  <a:pt x="228" y="496"/>
                </a:lnTo>
                <a:lnTo>
                  <a:pt x="228" y="496"/>
                </a:lnTo>
                <a:lnTo>
                  <a:pt x="229" y="496"/>
                </a:lnTo>
                <a:lnTo>
                  <a:pt x="230" y="497"/>
                </a:lnTo>
                <a:lnTo>
                  <a:pt x="230" y="497"/>
                </a:lnTo>
                <a:lnTo>
                  <a:pt x="231" y="497"/>
                </a:lnTo>
                <a:lnTo>
                  <a:pt x="232" y="498"/>
                </a:lnTo>
                <a:lnTo>
                  <a:pt x="232" y="498"/>
                </a:lnTo>
                <a:lnTo>
                  <a:pt x="233" y="498"/>
                </a:lnTo>
                <a:lnTo>
                  <a:pt x="234" y="499"/>
                </a:lnTo>
                <a:lnTo>
                  <a:pt x="234" y="499"/>
                </a:lnTo>
                <a:lnTo>
                  <a:pt x="235" y="499"/>
                </a:lnTo>
                <a:lnTo>
                  <a:pt x="236" y="500"/>
                </a:lnTo>
                <a:lnTo>
                  <a:pt x="236" y="500"/>
                </a:lnTo>
                <a:lnTo>
                  <a:pt x="237" y="500"/>
                </a:lnTo>
                <a:lnTo>
                  <a:pt x="238" y="500"/>
                </a:lnTo>
                <a:lnTo>
                  <a:pt x="238" y="501"/>
                </a:lnTo>
                <a:lnTo>
                  <a:pt x="239" y="501"/>
                </a:lnTo>
                <a:lnTo>
                  <a:pt x="240" y="501"/>
                </a:lnTo>
                <a:lnTo>
                  <a:pt x="240" y="501"/>
                </a:lnTo>
                <a:lnTo>
                  <a:pt x="241" y="502"/>
                </a:lnTo>
                <a:lnTo>
                  <a:pt x="242" y="502"/>
                </a:lnTo>
                <a:lnTo>
                  <a:pt x="242" y="502"/>
                </a:lnTo>
                <a:lnTo>
                  <a:pt x="243" y="502"/>
                </a:lnTo>
                <a:lnTo>
                  <a:pt x="244" y="503"/>
                </a:lnTo>
                <a:lnTo>
                  <a:pt x="244" y="503"/>
                </a:lnTo>
                <a:lnTo>
                  <a:pt x="245" y="503"/>
                </a:lnTo>
                <a:lnTo>
                  <a:pt x="246" y="503"/>
                </a:lnTo>
                <a:lnTo>
                  <a:pt x="246" y="503"/>
                </a:lnTo>
                <a:lnTo>
                  <a:pt x="247" y="503"/>
                </a:lnTo>
                <a:lnTo>
                  <a:pt x="248" y="504"/>
                </a:lnTo>
                <a:lnTo>
                  <a:pt x="248" y="504"/>
                </a:lnTo>
                <a:lnTo>
                  <a:pt x="249" y="504"/>
                </a:lnTo>
                <a:lnTo>
                  <a:pt x="250" y="504"/>
                </a:lnTo>
                <a:lnTo>
                  <a:pt x="250" y="504"/>
                </a:lnTo>
                <a:lnTo>
                  <a:pt x="251" y="504"/>
                </a:lnTo>
                <a:lnTo>
                  <a:pt x="252" y="505"/>
                </a:lnTo>
                <a:lnTo>
                  <a:pt x="252" y="505"/>
                </a:lnTo>
                <a:lnTo>
                  <a:pt x="253" y="505"/>
                </a:lnTo>
                <a:lnTo>
                  <a:pt x="254" y="505"/>
                </a:lnTo>
                <a:lnTo>
                  <a:pt x="254" y="505"/>
                </a:lnTo>
                <a:lnTo>
                  <a:pt x="255" y="505"/>
                </a:lnTo>
                <a:lnTo>
                  <a:pt x="256" y="505"/>
                </a:lnTo>
                <a:lnTo>
                  <a:pt x="256" y="505"/>
                </a:lnTo>
                <a:lnTo>
                  <a:pt x="257" y="505"/>
                </a:lnTo>
                <a:lnTo>
                  <a:pt x="258" y="505"/>
                </a:lnTo>
                <a:lnTo>
                  <a:pt x="258" y="506"/>
                </a:lnTo>
                <a:lnTo>
                  <a:pt x="259" y="506"/>
                </a:lnTo>
                <a:lnTo>
                  <a:pt x="260" y="506"/>
                </a:lnTo>
                <a:lnTo>
                  <a:pt x="260" y="506"/>
                </a:lnTo>
                <a:lnTo>
                  <a:pt x="261" y="506"/>
                </a:lnTo>
                <a:lnTo>
                  <a:pt x="262" y="506"/>
                </a:lnTo>
                <a:lnTo>
                  <a:pt x="262" y="506"/>
                </a:lnTo>
                <a:lnTo>
                  <a:pt x="263" y="506"/>
                </a:lnTo>
                <a:lnTo>
                  <a:pt x="264" y="506"/>
                </a:lnTo>
                <a:lnTo>
                  <a:pt x="264" y="506"/>
                </a:lnTo>
                <a:lnTo>
                  <a:pt x="265" y="506"/>
                </a:lnTo>
                <a:lnTo>
                  <a:pt x="266" y="506"/>
                </a:lnTo>
                <a:lnTo>
                  <a:pt x="266" y="506"/>
                </a:lnTo>
                <a:lnTo>
                  <a:pt x="267" y="506"/>
                </a:lnTo>
                <a:lnTo>
                  <a:pt x="268" y="506"/>
                </a:lnTo>
                <a:lnTo>
                  <a:pt x="268" y="506"/>
                </a:lnTo>
                <a:lnTo>
                  <a:pt x="269" y="506"/>
                </a:lnTo>
                <a:lnTo>
                  <a:pt x="270" y="506"/>
                </a:lnTo>
                <a:lnTo>
                  <a:pt x="270" y="506"/>
                </a:lnTo>
                <a:lnTo>
                  <a:pt x="271" y="506"/>
                </a:lnTo>
                <a:lnTo>
                  <a:pt x="272" y="506"/>
                </a:lnTo>
                <a:lnTo>
                  <a:pt x="272" y="506"/>
                </a:lnTo>
                <a:lnTo>
                  <a:pt x="273" y="505"/>
                </a:lnTo>
                <a:lnTo>
                  <a:pt x="274" y="505"/>
                </a:lnTo>
                <a:lnTo>
                  <a:pt x="274" y="505"/>
                </a:lnTo>
                <a:lnTo>
                  <a:pt x="275" y="505"/>
                </a:lnTo>
                <a:lnTo>
                  <a:pt x="276" y="505"/>
                </a:lnTo>
                <a:lnTo>
                  <a:pt x="276" y="505"/>
                </a:lnTo>
                <a:lnTo>
                  <a:pt x="277" y="505"/>
                </a:lnTo>
                <a:lnTo>
                  <a:pt x="278" y="505"/>
                </a:lnTo>
                <a:lnTo>
                  <a:pt x="278" y="505"/>
                </a:lnTo>
                <a:lnTo>
                  <a:pt x="279" y="505"/>
                </a:lnTo>
                <a:lnTo>
                  <a:pt x="280" y="504"/>
                </a:lnTo>
                <a:lnTo>
                  <a:pt x="280" y="504"/>
                </a:lnTo>
                <a:lnTo>
                  <a:pt x="281" y="504"/>
                </a:lnTo>
                <a:lnTo>
                  <a:pt x="282" y="504"/>
                </a:lnTo>
                <a:lnTo>
                  <a:pt x="282" y="504"/>
                </a:lnTo>
                <a:lnTo>
                  <a:pt x="283" y="504"/>
                </a:lnTo>
                <a:lnTo>
                  <a:pt x="284" y="504"/>
                </a:lnTo>
                <a:lnTo>
                  <a:pt x="284" y="503"/>
                </a:lnTo>
                <a:lnTo>
                  <a:pt x="285" y="503"/>
                </a:lnTo>
                <a:lnTo>
                  <a:pt x="286" y="503"/>
                </a:lnTo>
                <a:lnTo>
                  <a:pt x="286" y="503"/>
                </a:lnTo>
                <a:lnTo>
                  <a:pt x="287" y="503"/>
                </a:lnTo>
                <a:lnTo>
                  <a:pt x="288" y="502"/>
                </a:lnTo>
                <a:lnTo>
                  <a:pt x="288" y="502"/>
                </a:lnTo>
                <a:lnTo>
                  <a:pt x="289" y="502"/>
                </a:lnTo>
                <a:lnTo>
                  <a:pt x="290" y="502"/>
                </a:lnTo>
                <a:lnTo>
                  <a:pt x="290" y="502"/>
                </a:lnTo>
                <a:lnTo>
                  <a:pt x="291" y="501"/>
                </a:lnTo>
                <a:lnTo>
                  <a:pt x="292" y="501"/>
                </a:lnTo>
                <a:lnTo>
                  <a:pt x="292" y="501"/>
                </a:lnTo>
                <a:lnTo>
                  <a:pt x="293" y="501"/>
                </a:lnTo>
                <a:lnTo>
                  <a:pt x="294" y="500"/>
                </a:lnTo>
                <a:lnTo>
                  <a:pt x="294" y="500"/>
                </a:lnTo>
                <a:lnTo>
                  <a:pt x="295" y="500"/>
                </a:lnTo>
                <a:lnTo>
                  <a:pt x="296" y="499"/>
                </a:lnTo>
                <a:lnTo>
                  <a:pt x="296" y="499"/>
                </a:lnTo>
                <a:lnTo>
                  <a:pt x="297" y="499"/>
                </a:lnTo>
                <a:lnTo>
                  <a:pt x="298" y="499"/>
                </a:lnTo>
                <a:lnTo>
                  <a:pt x="298" y="498"/>
                </a:lnTo>
                <a:lnTo>
                  <a:pt x="299" y="498"/>
                </a:lnTo>
                <a:lnTo>
                  <a:pt x="300" y="498"/>
                </a:lnTo>
                <a:lnTo>
                  <a:pt x="300" y="497"/>
                </a:lnTo>
                <a:lnTo>
                  <a:pt x="301" y="497"/>
                </a:lnTo>
                <a:lnTo>
                  <a:pt x="302" y="497"/>
                </a:lnTo>
                <a:lnTo>
                  <a:pt x="302" y="496"/>
                </a:lnTo>
                <a:lnTo>
                  <a:pt x="303" y="496"/>
                </a:lnTo>
                <a:lnTo>
                  <a:pt x="304" y="496"/>
                </a:lnTo>
                <a:lnTo>
                  <a:pt x="304" y="495"/>
                </a:lnTo>
                <a:lnTo>
                  <a:pt x="305" y="495"/>
                </a:lnTo>
                <a:lnTo>
                  <a:pt x="306" y="495"/>
                </a:lnTo>
                <a:lnTo>
                  <a:pt x="306" y="494"/>
                </a:lnTo>
                <a:lnTo>
                  <a:pt x="307" y="494"/>
                </a:lnTo>
                <a:lnTo>
                  <a:pt x="308" y="493"/>
                </a:lnTo>
                <a:lnTo>
                  <a:pt x="308" y="493"/>
                </a:lnTo>
                <a:lnTo>
                  <a:pt x="309" y="493"/>
                </a:lnTo>
                <a:lnTo>
                  <a:pt x="310" y="492"/>
                </a:lnTo>
                <a:lnTo>
                  <a:pt x="310" y="492"/>
                </a:lnTo>
                <a:lnTo>
                  <a:pt x="311" y="491"/>
                </a:lnTo>
                <a:lnTo>
                  <a:pt x="312" y="491"/>
                </a:lnTo>
                <a:lnTo>
                  <a:pt x="312" y="490"/>
                </a:lnTo>
                <a:lnTo>
                  <a:pt x="313" y="490"/>
                </a:lnTo>
                <a:lnTo>
                  <a:pt x="314" y="490"/>
                </a:lnTo>
                <a:lnTo>
                  <a:pt x="314" y="489"/>
                </a:lnTo>
                <a:lnTo>
                  <a:pt x="315" y="489"/>
                </a:lnTo>
                <a:lnTo>
                  <a:pt x="316" y="488"/>
                </a:lnTo>
                <a:lnTo>
                  <a:pt x="316" y="488"/>
                </a:lnTo>
                <a:lnTo>
                  <a:pt x="317" y="487"/>
                </a:lnTo>
                <a:lnTo>
                  <a:pt x="318" y="487"/>
                </a:lnTo>
                <a:lnTo>
                  <a:pt x="318" y="486"/>
                </a:lnTo>
                <a:lnTo>
                  <a:pt x="319" y="486"/>
                </a:lnTo>
                <a:lnTo>
                  <a:pt x="320" y="485"/>
                </a:lnTo>
                <a:lnTo>
                  <a:pt x="320" y="485"/>
                </a:lnTo>
                <a:lnTo>
                  <a:pt x="321" y="484"/>
                </a:lnTo>
                <a:lnTo>
                  <a:pt x="322" y="484"/>
                </a:lnTo>
                <a:lnTo>
                  <a:pt x="322" y="483"/>
                </a:lnTo>
                <a:lnTo>
                  <a:pt x="323" y="483"/>
                </a:lnTo>
                <a:lnTo>
                  <a:pt x="324" y="482"/>
                </a:lnTo>
                <a:lnTo>
                  <a:pt x="324" y="482"/>
                </a:lnTo>
                <a:lnTo>
                  <a:pt x="325" y="481"/>
                </a:lnTo>
                <a:lnTo>
                  <a:pt x="326" y="480"/>
                </a:lnTo>
                <a:lnTo>
                  <a:pt x="326" y="480"/>
                </a:lnTo>
                <a:lnTo>
                  <a:pt x="327" y="479"/>
                </a:lnTo>
                <a:lnTo>
                  <a:pt x="328" y="479"/>
                </a:lnTo>
                <a:lnTo>
                  <a:pt x="328" y="478"/>
                </a:lnTo>
                <a:lnTo>
                  <a:pt x="329" y="477"/>
                </a:lnTo>
                <a:lnTo>
                  <a:pt x="330" y="477"/>
                </a:lnTo>
                <a:lnTo>
                  <a:pt x="330" y="476"/>
                </a:lnTo>
                <a:lnTo>
                  <a:pt x="331" y="476"/>
                </a:lnTo>
                <a:lnTo>
                  <a:pt x="332" y="475"/>
                </a:lnTo>
                <a:lnTo>
                  <a:pt x="332" y="474"/>
                </a:lnTo>
                <a:lnTo>
                  <a:pt x="333" y="474"/>
                </a:lnTo>
                <a:lnTo>
                  <a:pt x="334" y="473"/>
                </a:lnTo>
                <a:lnTo>
                  <a:pt x="334" y="473"/>
                </a:lnTo>
                <a:lnTo>
                  <a:pt x="335" y="472"/>
                </a:lnTo>
                <a:lnTo>
                  <a:pt x="336" y="471"/>
                </a:lnTo>
                <a:lnTo>
                  <a:pt x="336" y="471"/>
                </a:lnTo>
                <a:lnTo>
                  <a:pt x="337" y="470"/>
                </a:lnTo>
                <a:lnTo>
                  <a:pt x="338" y="469"/>
                </a:lnTo>
                <a:lnTo>
                  <a:pt x="338" y="469"/>
                </a:lnTo>
                <a:lnTo>
                  <a:pt x="339" y="468"/>
                </a:lnTo>
                <a:lnTo>
                  <a:pt x="340" y="467"/>
                </a:lnTo>
                <a:lnTo>
                  <a:pt x="340" y="466"/>
                </a:lnTo>
                <a:lnTo>
                  <a:pt x="341" y="466"/>
                </a:lnTo>
                <a:lnTo>
                  <a:pt x="342" y="465"/>
                </a:lnTo>
                <a:lnTo>
                  <a:pt x="342" y="464"/>
                </a:lnTo>
                <a:lnTo>
                  <a:pt x="343" y="464"/>
                </a:lnTo>
                <a:lnTo>
                  <a:pt x="344" y="463"/>
                </a:lnTo>
                <a:lnTo>
                  <a:pt x="344" y="462"/>
                </a:lnTo>
                <a:lnTo>
                  <a:pt x="345" y="461"/>
                </a:lnTo>
                <a:lnTo>
                  <a:pt x="346" y="461"/>
                </a:lnTo>
                <a:lnTo>
                  <a:pt x="346" y="460"/>
                </a:lnTo>
                <a:lnTo>
                  <a:pt x="347" y="459"/>
                </a:lnTo>
                <a:lnTo>
                  <a:pt x="348" y="458"/>
                </a:lnTo>
                <a:lnTo>
                  <a:pt x="348" y="458"/>
                </a:lnTo>
                <a:lnTo>
                  <a:pt x="349" y="457"/>
                </a:lnTo>
                <a:lnTo>
                  <a:pt x="350" y="456"/>
                </a:lnTo>
                <a:lnTo>
                  <a:pt x="350" y="455"/>
                </a:lnTo>
                <a:lnTo>
                  <a:pt x="351" y="454"/>
                </a:lnTo>
                <a:lnTo>
                  <a:pt x="352" y="454"/>
                </a:lnTo>
                <a:lnTo>
                  <a:pt x="352" y="453"/>
                </a:lnTo>
                <a:lnTo>
                  <a:pt x="353" y="452"/>
                </a:lnTo>
                <a:lnTo>
                  <a:pt x="354" y="451"/>
                </a:lnTo>
                <a:lnTo>
                  <a:pt x="354" y="450"/>
                </a:lnTo>
                <a:lnTo>
                  <a:pt x="355" y="449"/>
                </a:lnTo>
                <a:lnTo>
                  <a:pt x="356" y="449"/>
                </a:lnTo>
                <a:lnTo>
                  <a:pt x="356" y="448"/>
                </a:lnTo>
                <a:lnTo>
                  <a:pt x="357" y="447"/>
                </a:lnTo>
                <a:lnTo>
                  <a:pt x="358" y="446"/>
                </a:lnTo>
                <a:lnTo>
                  <a:pt x="358" y="445"/>
                </a:lnTo>
                <a:lnTo>
                  <a:pt x="359" y="444"/>
                </a:lnTo>
                <a:lnTo>
                  <a:pt x="360" y="443"/>
                </a:lnTo>
                <a:lnTo>
                  <a:pt x="360" y="443"/>
                </a:lnTo>
                <a:lnTo>
                  <a:pt x="361" y="442"/>
                </a:lnTo>
                <a:lnTo>
                  <a:pt x="362" y="441"/>
                </a:lnTo>
                <a:lnTo>
                  <a:pt x="362" y="440"/>
                </a:lnTo>
                <a:lnTo>
                  <a:pt x="363" y="439"/>
                </a:lnTo>
                <a:lnTo>
                  <a:pt x="364" y="438"/>
                </a:lnTo>
                <a:lnTo>
                  <a:pt x="364" y="437"/>
                </a:lnTo>
                <a:lnTo>
                  <a:pt x="365" y="436"/>
                </a:lnTo>
                <a:lnTo>
                  <a:pt x="366" y="435"/>
                </a:lnTo>
                <a:lnTo>
                  <a:pt x="366" y="434"/>
                </a:lnTo>
                <a:lnTo>
                  <a:pt x="367" y="433"/>
                </a:lnTo>
                <a:lnTo>
                  <a:pt x="368" y="432"/>
                </a:lnTo>
                <a:lnTo>
                  <a:pt x="368" y="431"/>
                </a:lnTo>
                <a:lnTo>
                  <a:pt x="369" y="430"/>
                </a:lnTo>
                <a:lnTo>
                  <a:pt x="370" y="429"/>
                </a:lnTo>
                <a:lnTo>
                  <a:pt x="370" y="429"/>
                </a:lnTo>
                <a:lnTo>
                  <a:pt x="371" y="428"/>
                </a:lnTo>
                <a:lnTo>
                  <a:pt x="372" y="427"/>
                </a:lnTo>
                <a:lnTo>
                  <a:pt x="372" y="426"/>
                </a:lnTo>
                <a:lnTo>
                  <a:pt x="373" y="425"/>
                </a:lnTo>
                <a:lnTo>
                  <a:pt x="374" y="424"/>
                </a:lnTo>
                <a:lnTo>
                  <a:pt x="374" y="422"/>
                </a:lnTo>
                <a:lnTo>
                  <a:pt x="375" y="421"/>
                </a:lnTo>
                <a:lnTo>
                  <a:pt x="376" y="420"/>
                </a:lnTo>
                <a:lnTo>
                  <a:pt x="376" y="419"/>
                </a:lnTo>
                <a:lnTo>
                  <a:pt x="377" y="418"/>
                </a:lnTo>
                <a:lnTo>
                  <a:pt x="378" y="417"/>
                </a:lnTo>
                <a:lnTo>
                  <a:pt x="378" y="416"/>
                </a:lnTo>
                <a:lnTo>
                  <a:pt x="379" y="415"/>
                </a:lnTo>
                <a:lnTo>
                  <a:pt x="380" y="414"/>
                </a:lnTo>
                <a:lnTo>
                  <a:pt x="380" y="413"/>
                </a:lnTo>
                <a:lnTo>
                  <a:pt x="381" y="412"/>
                </a:lnTo>
                <a:lnTo>
                  <a:pt x="382" y="411"/>
                </a:lnTo>
                <a:lnTo>
                  <a:pt x="382" y="410"/>
                </a:lnTo>
                <a:lnTo>
                  <a:pt x="383" y="409"/>
                </a:lnTo>
                <a:lnTo>
                  <a:pt x="384" y="408"/>
                </a:lnTo>
                <a:lnTo>
                  <a:pt x="384" y="406"/>
                </a:lnTo>
                <a:lnTo>
                  <a:pt x="385" y="405"/>
                </a:lnTo>
                <a:lnTo>
                  <a:pt x="386" y="404"/>
                </a:lnTo>
                <a:lnTo>
                  <a:pt x="386" y="403"/>
                </a:lnTo>
                <a:lnTo>
                  <a:pt x="387" y="402"/>
                </a:lnTo>
                <a:lnTo>
                  <a:pt x="388" y="401"/>
                </a:lnTo>
                <a:lnTo>
                  <a:pt x="388" y="400"/>
                </a:lnTo>
                <a:lnTo>
                  <a:pt x="389" y="399"/>
                </a:lnTo>
                <a:lnTo>
                  <a:pt x="390" y="397"/>
                </a:lnTo>
                <a:lnTo>
                  <a:pt x="390" y="396"/>
                </a:lnTo>
                <a:lnTo>
                  <a:pt x="391" y="395"/>
                </a:lnTo>
                <a:lnTo>
                  <a:pt x="392" y="394"/>
                </a:lnTo>
                <a:lnTo>
                  <a:pt x="392" y="393"/>
                </a:lnTo>
                <a:lnTo>
                  <a:pt x="393" y="391"/>
                </a:lnTo>
                <a:lnTo>
                  <a:pt x="394" y="390"/>
                </a:lnTo>
                <a:lnTo>
                  <a:pt x="394" y="389"/>
                </a:lnTo>
                <a:lnTo>
                  <a:pt x="395" y="388"/>
                </a:lnTo>
                <a:lnTo>
                  <a:pt x="396" y="387"/>
                </a:lnTo>
                <a:lnTo>
                  <a:pt x="396" y="385"/>
                </a:lnTo>
                <a:lnTo>
                  <a:pt x="397" y="384"/>
                </a:lnTo>
                <a:lnTo>
                  <a:pt x="398" y="383"/>
                </a:lnTo>
                <a:lnTo>
                  <a:pt x="398" y="382"/>
                </a:lnTo>
                <a:lnTo>
                  <a:pt x="399" y="380"/>
                </a:lnTo>
                <a:lnTo>
                  <a:pt x="400" y="379"/>
                </a:lnTo>
                <a:lnTo>
                  <a:pt x="400" y="378"/>
                </a:lnTo>
                <a:lnTo>
                  <a:pt x="401" y="377"/>
                </a:lnTo>
                <a:lnTo>
                  <a:pt x="402" y="375"/>
                </a:lnTo>
                <a:lnTo>
                  <a:pt x="402" y="374"/>
                </a:lnTo>
                <a:lnTo>
                  <a:pt x="403" y="373"/>
                </a:lnTo>
                <a:lnTo>
                  <a:pt x="404" y="371"/>
                </a:lnTo>
                <a:lnTo>
                  <a:pt x="404" y="370"/>
                </a:lnTo>
                <a:lnTo>
                  <a:pt x="405" y="369"/>
                </a:lnTo>
                <a:lnTo>
                  <a:pt x="406" y="368"/>
                </a:lnTo>
                <a:lnTo>
                  <a:pt x="406" y="366"/>
                </a:lnTo>
                <a:lnTo>
                  <a:pt x="407" y="365"/>
                </a:lnTo>
                <a:lnTo>
                  <a:pt x="408" y="364"/>
                </a:lnTo>
                <a:lnTo>
                  <a:pt x="408" y="362"/>
                </a:lnTo>
                <a:lnTo>
                  <a:pt x="409" y="361"/>
                </a:lnTo>
                <a:lnTo>
                  <a:pt x="410" y="360"/>
                </a:lnTo>
                <a:lnTo>
                  <a:pt x="410" y="358"/>
                </a:lnTo>
                <a:lnTo>
                  <a:pt x="411" y="357"/>
                </a:lnTo>
                <a:lnTo>
                  <a:pt x="412" y="355"/>
                </a:lnTo>
                <a:lnTo>
                  <a:pt x="412" y="354"/>
                </a:lnTo>
                <a:lnTo>
                  <a:pt x="413" y="353"/>
                </a:lnTo>
                <a:lnTo>
                  <a:pt x="414" y="351"/>
                </a:lnTo>
                <a:lnTo>
                  <a:pt x="414" y="350"/>
                </a:lnTo>
                <a:lnTo>
                  <a:pt x="415" y="349"/>
                </a:lnTo>
                <a:lnTo>
                  <a:pt x="416" y="347"/>
                </a:lnTo>
                <a:lnTo>
                  <a:pt x="416" y="346"/>
                </a:lnTo>
                <a:lnTo>
                  <a:pt x="417" y="344"/>
                </a:lnTo>
                <a:lnTo>
                  <a:pt x="418" y="343"/>
                </a:lnTo>
                <a:lnTo>
                  <a:pt x="418" y="341"/>
                </a:lnTo>
                <a:lnTo>
                  <a:pt x="419" y="340"/>
                </a:lnTo>
                <a:lnTo>
                  <a:pt x="420" y="339"/>
                </a:lnTo>
                <a:lnTo>
                  <a:pt x="420" y="337"/>
                </a:lnTo>
                <a:lnTo>
                  <a:pt x="421" y="336"/>
                </a:lnTo>
                <a:lnTo>
                  <a:pt x="422" y="334"/>
                </a:lnTo>
                <a:lnTo>
                  <a:pt x="422" y="333"/>
                </a:lnTo>
                <a:lnTo>
                  <a:pt x="423" y="331"/>
                </a:lnTo>
                <a:lnTo>
                  <a:pt x="424" y="330"/>
                </a:lnTo>
                <a:lnTo>
                  <a:pt x="424" y="328"/>
                </a:lnTo>
                <a:lnTo>
                  <a:pt x="425" y="327"/>
                </a:lnTo>
                <a:lnTo>
                  <a:pt x="426" y="325"/>
                </a:lnTo>
                <a:lnTo>
                  <a:pt x="426" y="324"/>
                </a:lnTo>
                <a:lnTo>
                  <a:pt x="427" y="322"/>
                </a:lnTo>
                <a:lnTo>
                  <a:pt x="428" y="321"/>
                </a:lnTo>
                <a:lnTo>
                  <a:pt x="428" y="319"/>
                </a:lnTo>
                <a:lnTo>
                  <a:pt x="429" y="318"/>
                </a:lnTo>
                <a:lnTo>
                  <a:pt x="430" y="316"/>
                </a:lnTo>
                <a:lnTo>
                  <a:pt x="430" y="315"/>
                </a:lnTo>
                <a:lnTo>
                  <a:pt x="431" y="313"/>
                </a:lnTo>
                <a:lnTo>
                  <a:pt x="432" y="311"/>
                </a:lnTo>
                <a:lnTo>
                  <a:pt x="432" y="310"/>
                </a:lnTo>
                <a:lnTo>
                  <a:pt x="433" y="308"/>
                </a:lnTo>
                <a:lnTo>
                  <a:pt x="434" y="307"/>
                </a:lnTo>
                <a:lnTo>
                  <a:pt x="434" y="305"/>
                </a:lnTo>
                <a:lnTo>
                  <a:pt x="435" y="304"/>
                </a:lnTo>
                <a:lnTo>
                  <a:pt x="436" y="302"/>
                </a:lnTo>
                <a:lnTo>
                  <a:pt x="436" y="300"/>
                </a:lnTo>
                <a:lnTo>
                  <a:pt x="437" y="299"/>
                </a:lnTo>
                <a:lnTo>
                  <a:pt x="438" y="297"/>
                </a:lnTo>
                <a:lnTo>
                  <a:pt x="438" y="296"/>
                </a:lnTo>
                <a:lnTo>
                  <a:pt x="439" y="294"/>
                </a:lnTo>
                <a:lnTo>
                  <a:pt x="440" y="292"/>
                </a:lnTo>
                <a:lnTo>
                  <a:pt x="440" y="291"/>
                </a:lnTo>
                <a:lnTo>
                  <a:pt x="441" y="289"/>
                </a:lnTo>
                <a:lnTo>
                  <a:pt x="442" y="287"/>
                </a:lnTo>
                <a:lnTo>
                  <a:pt x="442" y="286"/>
                </a:lnTo>
                <a:lnTo>
                  <a:pt x="443" y="284"/>
                </a:lnTo>
                <a:lnTo>
                  <a:pt x="444" y="282"/>
                </a:lnTo>
                <a:lnTo>
                  <a:pt x="444" y="281"/>
                </a:lnTo>
                <a:lnTo>
                  <a:pt x="445" y="279"/>
                </a:lnTo>
                <a:lnTo>
                  <a:pt x="446" y="277"/>
                </a:lnTo>
                <a:lnTo>
                  <a:pt x="446" y="276"/>
                </a:lnTo>
                <a:lnTo>
                  <a:pt x="447" y="274"/>
                </a:lnTo>
                <a:lnTo>
                  <a:pt x="448" y="272"/>
                </a:lnTo>
                <a:lnTo>
                  <a:pt x="448" y="271"/>
                </a:lnTo>
                <a:lnTo>
                  <a:pt x="449" y="269"/>
                </a:lnTo>
                <a:lnTo>
                  <a:pt x="450" y="267"/>
                </a:lnTo>
                <a:lnTo>
                  <a:pt x="450" y="265"/>
                </a:lnTo>
                <a:lnTo>
                  <a:pt x="451" y="264"/>
                </a:lnTo>
                <a:lnTo>
                  <a:pt x="452" y="262"/>
                </a:lnTo>
                <a:lnTo>
                  <a:pt x="452" y="260"/>
                </a:lnTo>
                <a:lnTo>
                  <a:pt x="453" y="258"/>
                </a:lnTo>
                <a:lnTo>
                  <a:pt x="454" y="257"/>
                </a:lnTo>
                <a:lnTo>
                  <a:pt x="454" y="255"/>
                </a:lnTo>
                <a:lnTo>
                  <a:pt x="455" y="253"/>
                </a:lnTo>
                <a:lnTo>
                  <a:pt x="456" y="251"/>
                </a:lnTo>
                <a:lnTo>
                  <a:pt x="456" y="249"/>
                </a:lnTo>
                <a:lnTo>
                  <a:pt x="457" y="248"/>
                </a:lnTo>
                <a:lnTo>
                  <a:pt x="458" y="246"/>
                </a:lnTo>
                <a:lnTo>
                  <a:pt x="458" y="244"/>
                </a:lnTo>
                <a:lnTo>
                  <a:pt x="459" y="242"/>
                </a:lnTo>
                <a:lnTo>
                  <a:pt x="460" y="240"/>
                </a:lnTo>
                <a:lnTo>
                  <a:pt x="460" y="239"/>
                </a:lnTo>
                <a:lnTo>
                  <a:pt x="461" y="237"/>
                </a:lnTo>
                <a:lnTo>
                  <a:pt x="462" y="235"/>
                </a:lnTo>
                <a:lnTo>
                  <a:pt x="462" y="233"/>
                </a:lnTo>
                <a:lnTo>
                  <a:pt x="463" y="231"/>
                </a:lnTo>
                <a:lnTo>
                  <a:pt x="464" y="229"/>
                </a:lnTo>
                <a:lnTo>
                  <a:pt x="464" y="228"/>
                </a:lnTo>
                <a:lnTo>
                  <a:pt x="465" y="226"/>
                </a:lnTo>
                <a:lnTo>
                  <a:pt x="466" y="224"/>
                </a:lnTo>
                <a:lnTo>
                  <a:pt x="466" y="222"/>
                </a:lnTo>
                <a:lnTo>
                  <a:pt x="467" y="220"/>
                </a:lnTo>
                <a:lnTo>
                  <a:pt x="468" y="218"/>
                </a:lnTo>
                <a:lnTo>
                  <a:pt x="468" y="216"/>
                </a:lnTo>
                <a:lnTo>
                  <a:pt x="469" y="214"/>
                </a:lnTo>
                <a:lnTo>
                  <a:pt x="470" y="212"/>
                </a:lnTo>
                <a:lnTo>
                  <a:pt x="470" y="210"/>
                </a:lnTo>
                <a:lnTo>
                  <a:pt x="471" y="209"/>
                </a:lnTo>
                <a:lnTo>
                  <a:pt x="472" y="207"/>
                </a:lnTo>
                <a:lnTo>
                  <a:pt x="472" y="205"/>
                </a:lnTo>
                <a:lnTo>
                  <a:pt x="473" y="203"/>
                </a:lnTo>
                <a:lnTo>
                  <a:pt x="474" y="201"/>
                </a:lnTo>
                <a:lnTo>
                  <a:pt x="474" y="199"/>
                </a:lnTo>
                <a:lnTo>
                  <a:pt x="475" y="197"/>
                </a:lnTo>
                <a:lnTo>
                  <a:pt x="476" y="195"/>
                </a:lnTo>
                <a:lnTo>
                  <a:pt x="476" y="193"/>
                </a:lnTo>
                <a:lnTo>
                  <a:pt x="477" y="191"/>
                </a:lnTo>
                <a:lnTo>
                  <a:pt x="478" y="189"/>
                </a:lnTo>
                <a:lnTo>
                  <a:pt x="478" y="187"/>
                </a:lnTo>
                <a:lnTo>
                  <a:pt x="479" y="185"/>
                </a:lnTo>
                <a:lnTo>
                  <a:pt x="480" y="183"/>
                </a:lnTo>
                <a:lnTo>
                  <a:pt x="480" y="181"/>
                </a:lnTo>
                <a:lnTo>
                  <a:pt x="481" y="179"/>
                </a:lnTo>
                <a:lnTo>
                  <a:pt x="482" y="177"/>
                </a:lnTo>
                <a:lnTo>
                  <a:pt x="482" y="175"/>
                </a:lnTo>
                <a:lnTo>
                  <a:pt x="483" y="173"/>
                </a:lnTo>
                <a:lnTo>
                  <a:pt x="484" y="171"/>
                </a:lnTo>
                <a:lnTo>
                  <a:pt x="484" y="169"/>
                </a:lnTo>
                <a:lnTo>
                  <a:pt x="485" y="167"/>
                </a:lnTo>
                <a:lnTo>
                  <a:pt x="486" y="165"/>
                </a:lnTo>
                <a:lnTo>
                  <a:pt x="486" y="163"/>
                </a:lnTo>
                <a:lnTo>
                  <a:pt x="487" y="160"/>
                </a:lnTo>
                <a:lnTo>
                  <a:pt x="488" y="158"/>
                </a:lnTo>
                <a:lnTo>
                  <a:pt x="488" y="156"/>
                </a:lnTo>
                <a:lnTo>
                  <a:pt x="489" y="154"/>
                </a:lnTo>
                <a:lnTo>
                  <a:pt x="490" y="152"/>
                </a:lnTo>
                <a:lnTo>
                  <a:pt x="490" y="150"/>
                </a:lnTo>
                <a:lnTo>
                  <a:pt x="491" y="148"/>
                </a:lnTo>
                <a:lnTo>
                  <a:pt x="492" y="146"/>
                </a:lnTo>
                <a:lnTo>
                  <a:pt x="492" y="144"/>
                </a:lnTo>
                <a:lnTo>
                  <a:pt x="493" y="141"/>
                </a:lnTo>
                <a:lnTo>
                  <a:pt x="494" y="139"/>
                </a:lnTo>
                <a:lnTo>
                  <a:pt x="494" y="137"/>
                </a:lnTo>
                <a:lnTo>
                  <a:pt x="495" y="135"/>
                </a:lnTo>
                <a:lnTo>
                  <a:pt x="496" y="133"/>
                </a:lnTo>
                <a:lnTo>
                  <a:pt x="496" y="131"/>
                </a:lnTo>
                <a:lnTo>
                  <a:pt x="497" y="129"/>
                </a:lnTo>
                <a:lnTo>
                  <a:pt x="498" y="126"/>
                </a:lnTo>
                <a:lnTo>
                  <a:pt x="498" y="124"/>
                </a:lnTo>
                <a:lnTo>
                  <a:pt x="499" y="122"/>
                </a:lnTo>
                <a:lnTo>
                  <a:pt x="500" y="120"/>
                </a:lnTo>
                <a:lnTo>
                  <a:pt x="500" y="118"/>
                </a:lnTo>
                <a:lnTo>
                  <a:pt x="501" y="115"/>
                </a:lnTo>
                <a:lnTo>
                  <a:pt x="502" y="113"/>
                </a:lnTo>
                <a:lnTo>
                  <a:pt x="502" y="111"/>
                </a:lnTo>
                <a:lnTo>
                  <a:pt x="503" y="109"/>
                </a:lnTo>
                <a:lnTo>
                  <a:pt x="504" y="107"/>
                </a:lnTo>
                <a:lnTo>
                  <a:pt x="504" y="104"/>
                </a:lnTo>
                <a:lnTo>
                  <a:pt x="505" y="102"/>
                </a:lnTo>
                <a:lnTo>
                  <a:pt x="506" y="100"/>
                </a:lnTo>
                <a:lnTo>
                  <a:pt x="506" y="98"/>
                </a:lnTo>
                <a:lnTo>
                  <a:pt x="507" y="95"/>
                </a:lnTo>
                <a:lnTo>
                  <a:pt x="508" y="93"/>
                </a:lnTo>
                <a:lnTo>
                  <a:pt x="508" y="91"/>
                </a:lnTo>
                <a:lnTo>
                  <a:pt x="509" y="88"/>
                </a:lnTo>
                <a:lnTo>
                  <a:pt x="510" y="86"/>
                </a:lnTo>
                <a:lnTo>
                  <a:pt x="510" y="84"/>
                </a:lnTo>
                <a:lnTo>
                  <a:pt x="511" y="82"/>
                </a:lnTo>
                <a:lnTo>
                  <a:pt x="512" y="79"/>
                </a:lnTo>
                <a:lnTo>
                  <a:pt x="512" y="77"/>
                </a:lnTo>
                <a:lnTo>
                  <a:pt x="513" y="75"/>
                </a:lnTo>
                <a:lnTo>
                  <a:pt x="514" y="72"/>
                </a:lnTo>
                <a:lnTo>
                  <a:pt x="514" y="70"/>
                </a:lnTo>
                <a:lnTo>
                  <a:pt x="515" y="68"/>
                </a:lnTo>
                <a:lnTo>
                  <a:pt x="516" y="65"/>
                </a:lnTo>
                <a:lnTo>
                  <a:pt x="516" y="63"/>
                </a:lnTo>
                <a:lnTo>
                  <a:pt x="517" y="61"/>
                </a:lnTo>
                <a:lnTo>
                  <a:pt x="518" y="58"/>
                </a:lnTo>
                <a:lnTo>
                  <a:pt x="518" y="56"/>
                </a:lnTo>
                <a:lnTo>
                  <a:pt x="519" y="53"/>
                </a:lnTo>
                <a:lnTo>
                  <a:pt x="520" y="51"/>
                </a:lnTo>
                <a:lnTo>
                  <a:pt x="520" y="49"/>
                </a:lnTo>
                <a:lnTo>
                  <a:pt x="521" y="46"/>
                </a:lnTo>
                <a:lnTo>
                  <a:pt x="522" y="44"/>
                </a:lnTo>
                <a:lnTo>
                  <a:pt x="522" y="41"/>
                </a:lnTo>
                <a:lnTo>
                  <a:pt x="523" y="39"/>
                </a:lnTo>
                <a:lnTo>
                  <a:pt x="524" y="37"/>
                </a:lnTo>
                <a:lnTo>
                  <a:pt x="524" y="34"/>
                </a:lnTo>
                <a:lnTo>
                  <a:pt x="525" y="32"/>
                </a:lnTo>
                <a:lnTo>
                  <a:pt x="526" y="29"/>
                </a:lnTo>
                <a:lnTo>
                  <a:pt x="526" y="27"/>
                </a:lnTo>
                <a:lnTo>
                  <a:pt x="527" y="24"/>
                </a:lnTo>
                <a:lnTo>
                  <a:pt x="528" y="22"/>
                </a:lnTo>
                <a:lnTo>
                  <a:pt x="528" y="19"/>
                </a:lnTo>
                <a:lnTo>
                  <a:pt x="529" y="17"/>
                </a:lnTo>
                <a:lnTo>
                  <a:pt x="530" y="15"/>
                </a:lnTo>
                <a:lnTo>
                  <a:pt x="530" y="12"/>
                </a:lnTo>
                <a:lnTo>
                  <a:pt x="531" y="10"/>
                </a:lnTo>
                <a:lnTo>
                  <a:pt x="532" y="7"/>
                </a:lnTo>
                <a:lnTo>
                  <a:pt x="532" y="5"/>
                </a:lnTo>
                <a:lnTo>
                  <a:pt x="533" y="2"/>
                </a:lnTo>
                <a:lnTo>
                  <a:pt x="534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508D128C-13E9-DFDF-8AFA-E10D31BF8D9B}"/>
              </a:ext>
            </a:extLst>
          </p:cNvPr>
          <p:cNvSpPr txBox="1">
            <a:spLocks/>
          </p:cNvSpPr>
          <p:nvPr/>
        </p:nvSpPr>
        <p:spPr>
          <a:xfrm>
            <a:off x="6096000" y="3189194"/>
            <a:ext cx="5602693" cy="13236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These two asymptotes will be used </a:t>
            </a:r>
            <a:br>
              <a:rPr lang="en-US" dirty="0"/>
            </a:br>
            <a:r>
              <a:rPr lang="en-US" dirty="0"/>
              <a:t>to approximate graphically how the rational function will look like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93440B05-9D5B-AAEE-38CA-F7610882189B}"/>
              </a:ext>
            </a:extLst>
          </p:cNvPr>
          <p:cNvGrpSpPr/>
          <p:nvPr/>
        </p:nvGrpSpPr>
        <p:grpSpPr>
          <a:xfrm>
            <a:off x="3528208" y="3002380"/>
            <a:ext cx="614536" cy="4049525"/>
            <a:chOff x="4799013" y="6350"/>
            <a:chExt cx="520700" cy="4560888"/>
          </a:xfrm>
        </p:grpSpPr>
        <p:sp>
          <p:nvSpPr>
            <p:cNvPr id="25" name="Freeform 114">
              <a:extLst>
                <a:ext uri="{FF2B5EF4-FFF2-40B4-BE49-F238E27FC236}">
                  <a16:creationId xmlns:a16="http://schemas.microsoft.com/office/drawing/2014/main" id="{E72EE120-B0AD-5E85-11B8-9892B0FF7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4360863"/>
              <a:ext cx="0" cy="206375"/>
            </a:xfrm>
            <a:custGeom>
              <a:avLst/>
              <a:gdLst>
                <a:gd name="T0" fmla="*/ 0 h 36"/>
                <a:gd name="T1" fmla="*/ 2 h 36"/>
                <a:gd name="T2" fmla="*/ 5 h 36"/>
                <a:gd name="T3" fmla="*/ 7 h 36"/>
                <a:gd name="T4" fmla="*/ 10 h 36"/>
                <a:gd name="T5" fmla="*/ 12 h 36"/>
                <a:gd name="T6" fmla="*/ 15 h 36"/>
                <a:gd name="T7" fmla="*/ 18 h 36"/>
                <a:gd name="T8" fmla="*/ 20 h 36"/>
                <a:gd name="T9" fmla="*/ 23 h 36"/>
                <a:gd name="T10" fmla="*/ 26 h 36"/>
                <a:gd name="T11" fmla="*/ 29 h 36"/>
                <a:gd name="T12" fmla="*/ 31 h 36"/>
                <a:gd name="T13" fmla="*/ 34 h 36"/>
                <a:gd name="T14" fmla="*/ 36 h 36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</a:cxnLst>
              <a:rect l="0" t="0" r="r" b="b"/>
              <a:pathLst>
                <a:path h="36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5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3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0" y="34"/>
                  </a:lnTo>
                  <a:lnTo>
                    <a:pt x="0" y="36"/>
                  </a:lnTo>
                </a:path>
              </a:pathLst>
            </a:custGeom>
            <a:noFill/>
            <a:ln w="3810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15">
              <a:extLst>
                <a:ext uri="{FF2B5EF4-FFF2-40B4-BE49-F238E27FC236}">
                  <a16:creationId xmlns:a16="http://schemas.microsoft.com/office/drawing/2014/main" id="{08FD6629-4766-41B4-B838-D899C907F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6350"/>
              <a:ext cx="520700" cy="4354513"/>
            </a:xfrm>
            <a:custGeom>
              <a:avLst/>
              <a:gdLst>
                <a:gd name="T0" fmla="*/ 0 w 91"/>
                <a:gd name="T1" fmla="*/ 729 h 760"/>
                <a:gd name="T2" fmla="*/ 0 w 91"/>
                <a:gd name="T3" fmla="*/ 701 h 760"/>
                <a:gd name="T4" fmla="*/ 0 w 91"/>
                <a:gd name="T5" fmla="*/ 676 h 760"/>
                <a:gd name="T6" fmla="*/ 0 w 91"/>
                <a:gd name="T7" fmla="*/ 653 h 760"/>
                <a:gd name="T8" fmla="*/ 0 w 91"/>
                <a:gd name="T9" fmla="*/ 633 h 760"/>
                <a:gd name="T10" fmla="*/ 0 w 91"/>
                <a:gd name="T11" fmla="*/ 615 h 760"/>
                <a:gd name="T12" fmla="*/ 0 w 91"/>
                <a:gd name="T13" fmla="*/ 599 h 760"/>
                <a:gd name="T14" fmla="*/ 0 w 91"/>
                <a:gd name="T15" fmla="*/ 584 h 760"/>
                <a:gd name="T16" fmla="*/ 0 w 91"/>
                <a:gd name="T17" fmla="*/ 571 h 760"/>
                <a:gd name="T18" fmla="*/ 0 w 91"/>
                <a:gd name="T19" fmla="*/ 558 h 760"/>
                <a:gd name="T20" fmla="*/ 1 w 91"/>
                <a:gd name="T21" fmla="*/ 547 h 760"/>
                <a:gd name="T22" fmla="*/ 1 w 91"/>
                <a:gd name="T23" fmla="*/ 536 h 760"/>
                <a:gd name="T24" fmla="*/ 1 w 91"/>
                <a:gd name="T25" fmla="*/ 527 h 760"/>
                <a:gd name="T26" fmla="*/ 1 w 91"/>
                <a:gd name="T27" fmla="*/ 514 h 760"/>
                <a:gd name="T28" fmla="*/ 1 w 91"/>
                <a:gd name="T29" fmla="*/ 502 h 760"/>
                <a:gd name="T30" fmla="*/ 1 w 91"/>
                <a:gd name="T31" fmla="*/ 491 h 760"/>
                <a:gd name="T32" fmla="*/ 1 w 91"/>
                <a:gd name="T33" fmla="*/ 481 h 760"/>
                <a:gd name="T34" fmla="*/ 1 w 91"/>
                <a:gd name="T35" fmla="*/ 469 h 760"/>
                <a:gd name="T36" fmla="*/ 1 w 91"/>
                <a:gd name="T37" fmla="*/ 457 h 760"/>
                <a:gd name="T38" fmla="*/ 2 w 91"/>
                <a:gd name="T39" fmla="*/ 446 h 760"/>
                <a:gd name="T40" fmla="*/ 2 w 91"/>
                <a:gd name="T41" fmla="*/ 435 h 760"/>
                <a:gd name="T42" fmla="*/ 2 w 91"/>
                <a:gd name="T43" fmla="*/ 423 h 760"/>
                <a:gd name="T44" fmla="*/ 2 w 91"/>
                <a:gd name="T45" fmla="*/ 412 h 760"/>
                <a:gd name="T46" fmla="*/ 3 w 91"/>
                <a:gd name="T47" fmla="*/ 401 h 760"/>
                <a:gd name="T48" fmla="*/ 3 w 91"/>
                <a:gd name="T49" fmla="*/ 389 h 760"/>
                <a:gd name="T50" fmla="*/ 3 w 91"/>
                <a:gd name="T51" fmla="*/ 379 h 760"/>
                <a:gd name="T52" fmla="*/ 4 w 91"/>
                <a:gd name="T53" fmla="*/ 366 h 760"/>
                <a:gd name="T54" fmla="*/ 4 w 91"/>
                <a:gd name="T55" fmla="*/ 356 h 760"/>
                <a:gd name="T56" fmla="*/ 5 w 91"/>
                <a:gd name="T57" fmla="*/ 344 h 760"/>
                <a:gd name="T58" fmla="*/ 6 w 91"/>
                <a:gd name="T59" fmla="*/ 333 h 760"/>
                <a:gd name="T60" fmla="*/ 7 w 91"/>
                <a:gd name="T61" fmla="*/ 321 h 760"/>
                <a:gd name="T62" fmla="*/ 8 w 91"/>
                <a:gd name="T63" fmla="*/ 310 h 760"/>
                <a:gd name="T64" fmla="*/ 10 w 91"/>
                <a:gd name="T65" fmla="*/ 299 h 760"/>
                <a:gd name="T66" fmla="*/ 12 w 91"/>
                <a:gd name="T67" fmla="*/ 288 h 760"/>
                <a:gd name="T68" fmla="*/ 14 w 91"/>
                <a:gd name="T69" fmla="*/ 278 h 760"/>
                <a:gd name="T70" fmla="*/ 17 w 91"/>
                <a:gd name="T71" fmla="*/ 265 h 760"/>
                <a:gd name="T72" fmla="*/ 19 w 91"/>
                <a:gd name="T73" fmla="*/ 254 h 760"/>
                <a:gd name="T74" fmla="*/ 22 w 91"/>
                <a:gd name="T75" fmla="*/ 243 h 760"/>
                <a:gd name="T76" fmla="*/ 25 w 91"/>
                <a:gd name="T77" fmla="*/ 233 h 760"/>
                <a:gd name="T78" fmla="*/ 28 w 91"/>
                <a:gd name="T79" fmla="*/ 223 h 760"/>
                <a:gd name="T80" fmla="*/ 31 w 91"/>
                <a:gd name="T81" fmla="*/ 213 h 760"/>
                <a:gd name="T82" fmla="*/ 33 w 91"/>
                <a:gd name="T83" fmla="*/ 204 h 760"/>
                <a:gd name="T84" fmla="*/ 36 w 91"/>
                <a:gd name="T85" fmla="*/ 194 h 760"/>
                <a:gd name="T86" fmla="*/ 39 w 91"/>
                <a:gd name="T87" fmla="*/ 185 h 760"/>
                <a:gd name="T88" fmla="*/ 42 w 91"/>
                <a:gd name="T89" fmla="*/ 175 h 760"/>
                <a:gd name="T90" fmla="*/ 45 w 91"/>
                <a:gd name="T91" fmla="*/ 166 h 760"/>
                <a:gd name="T92" fmla="*/ 47 w 91"/>
                <a:gd name="T93" fmla="*/ 157 h 760"/>
                <a:gd name="T94" fmla="*/ 50 w 91"/>
                <a:gd name="T95" fmla="*/ 147 h 760"/>
                <a:gd name="T96" fmla="*/ 53 w 91"/>
                <a:gd name="T97" fmla="*/ 137 h 760"/>
                <a:gd name="T98" fmla="*/ 56 w 91"/>
                <a:gd name="T99" fmla="*/ 128 h 760"/>
                <a:gd name="T100" fmla="*/ 59 w 91"/>
                <a:gd name="T101" fmla="*/ 118 h 760"/>
                <a:gd name="T102" fmla="*/ 61 w 91"/>
                <a:gd name="T103" fmla="*/ 108 h 760"/>
                <a:gd name="T104" fmla="*/ 64 w 91"/>
                <a:gd name="T105" fmla="*/ 98 h 760"/>
                <a:gd name="T106" fmla="*/ 67 w 91"/>
                <a:gd name="T107" fmla="*/ 89 h 760"/>
                <a:gd name="T108" fmla="*/ 70 w 91"/>
                <a:gd name="T109" fmla="*/ 79 h 760"/>
                <a:gd name="T110" fmla="*/ 73 w 91"/>
                <a:gd name="T111" fmla="*/ 68 h 760"/>
                <a:gd name="T112" fmla="*/ 75 w 91"/>
                <a:gd name="T113" fmla="*/ 58 h 760"/>
                <a:gd name="T114" fmla="*/ 78 w 91"/>
                <a:gd name="T115" fmla="*/ 48 h 760"/>
                <a:gd name="T116" fmla="*/ 81 w 91"/>
                <a:gd name="T117" fmla="*/ 37 h 760"/>
                <a:gd name="T118" fmla="*/ 84 w 91"/>
                <a:gd name="T119" fmla="*/ 27 h 760"/>
                <a:gd name="T120" fmla="*/ 87 w 91"/>
                <a:gd name="T121" fmla="*/ 16 h 760"/>
                <a:gd name="T122" fmla="*/ 89 w 91"/>
                <a:gd name="T123" fmla="*/ 6 h 7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1" h="760">
                  <a:moveTo>
                    <a:pt x="0" y="760"/>
                  </a:moveTo>
                  <a:lnTo>
                    <a:pt x="0" y="757"/>
                  </a:lnTo>
                  <a:lnTo>
                    <a:pt x="0" y="755"/>
                  </a:lnTo>
                  <a:lnTo>
                    <a:pt x="0" y="752"/>
                  </a:lnTo>
                  <a:lnTo>
                    <a:pt x="0" y="750"/>
                  </a:lnTo>
                  <a:lnTo>
                    <a:pt x="0" y="748"/>
                  </a:lnTo>
                  <a:lnTo>
                    <a:pt x="0" y="745"/>
                  </a:lnTo>
                  <a:lnTo>
                    <a:pt x="0" y="743"/>
                  </a:lnTo>
                  <a:lnTo>
                    <a:pt x="0" y="741"/>
                  </a:lnTo>
                  <a:lnTo>
                    <a:pt x="0" y="738"/>
                  </a:lnTo>
                  <a:lnTo>
                    <a:pt x="0" y="736"/>
                  </a:lnTo>
                  <a:lnTo>
                    <a:pt x="0" y="734"/>
                  </a:lnTo>
                  <a:lnTo>
                    <a:pt x="0" y="732"/>
                  </a:lnTo>
                  <a:lnTo>
                    <a:pt x="0" y="729"/>
                  </a:lnTo>
                  <a:lnTo>
                    <a:pt x="0" y="727"/>
                  </a:lnTo>
                  <a:lnTo>
                    <a:pt x="0" y="725"/>
                  </a:lnTo>
                  <a:lnTo>
                    <a:pt x="0" y="723"/>
                  </a:lnTo>
                  <a:lnTo>
                    <a:pt x="0" y="721"/>
                  </a:lnTo>
                  <a:lnTo>
                    <a:pt x="0" y="719"/>
                  </a:lnTo>
                  <a:lnTo>
                    <a:pt x="0" y="717"/>
                  </a:lnTo>
                  <a:lnTo>
                    <a:pt x="0" y="715"/>
                  </a:lnTo>
                  <a:lnTo>
                    <a:pt x="0" y="713"/>
                  </a:lnTo>
                  <a:lnTo>
                    <a:pt x="0" y="711"/>
                  </a:lnTo>
                  <a:lnTo>
                    <a:pt x="0" y="709"/>
                  </a:lnTo>
                  <a:lnTo>
                    <a:pt x="0" y="707"/>
                  </a:lnTo>
                  <a:lnTo>
                    <a:pt x="0" y="705"/>
                  </a:lnTo>
                  <a:lnTo>
                    <a:pt x="0" y="703"/>
                  </a:lnTo>
                  <a:lnTo>
                    <a:pt x="0" y="701"/>
                  </a:lnTo>
                  <a:lnTo>
                    <a:pt x="0" y="699"/>
                  </a:lnTo>
                  <a:lnTo>
                    <a:pt x="0" y="697"/>
                  </a:lnTo>
                  <a:lnTo>
                    <a:pt x="0" y="695"/>
                  </a:lnTo>
                  <a:lnTo>
                    <a:pt x="0" y="693"/>
                  </a:lnTo>
                  <a:lnTo>
                    <a:pt x="0" y="692"/>
                  </a:lnTo>
                  <a:lnTo>
                    <a:pt x="0" y="690"/>
                  </a:lnTo>
                  <a:lnTo>
                    <a:pt x="0" y="688"/>
                  </a:lnTo>
                  <a:lnTo>
                    <a:pt x="0" y="686"/>
                  </a:lnTo>
                  <a:lnTo>
                    <a:pt x="0" y="684"/>
                  </a:lnTo>
                  <a:lnTo>
                    <a:pt x="0" y="683"/>
                  </a:lnTo>
                  <a:lnTo>
                    <a:pt x="0" y="681"/>
                  </a:lnTo>
                  <a:lnTo>
                    <a:pt x="0" y="679"/>
                  </a:lnTo>
                  <a:lnTo>
                    <a:pt x="0" y="677"/>
                  </a:lnTo>
                  <a:lnTo>
                    <a:pt x="0" y="676"/>
                  </a:lnTo>
                  <a:lnTo>
                    <a:pt x="0" y="674"/>
                  </a:lnTo>
                  <a:lnTo>
                    <a:pt x="0" y="672"/>
                  </a:lnTo>
                  <a:lnTo>
                    <a:pt x="0" y="671"/>
                  </a:lnTo>
                  <a:lnTo>
                    <a:pt x="0" y="669"/>
                  </a:lnTo>
                  <a:lnTo>
                    <a:pt x="0" y="667"/>
                  </a:lnTo>
                  <a:lnTo>
                    <a:pt x="0" y="666"/>
                  </a:lnTo>
                  <a:lnTo>
                    <a:pt x="0" y="664"/>
                  </a:lnTo>
                  <a:lnTo>
                    <a:pt x="0" y="663"/>
                  </a:lnTo>
                  <a:lnTo>
                    <a:pt x="0" y="661"/>
                  </a:lnTo>
                  <a:lnTo>
                    <a:pt x="0" y="659"/>
                  </a:lnTo>
                  <a:lnTo>
                    <a:pt x="0" y="658"/>
                  </a:lnTo>
                  <a:lnTo>
                    <a:pt x="0" y="656"/>
                  </a:lnTo>
                  <a:lnTo>
                    <a:pt x="0" y="655"/>
                  </a:lnTo>
                  <a:lnTo>
                    <a:pt x="0" y="653"/>
                  </a:lnTo>
                  <a:lnTo>
                    <a:pt x="0" y="652"/>
                  </a:lnTo>
                  <a:lnTo>
                    <a:pt x="0" y="650"/>
                  </a:lnTo>
                  <a:lnTo>
                    <a:pt x="0" y="649"/>
                  </a:lnTo>
                  <a:lnTo>
                    <a:pt x="0" y="647"/>
                  </a:lnTo>
                  <a:lnTo>
                    <a:pt x="0" y="646"/>
                  </a:lnTo>
                  <a:lnTo>
                    <a:pt x="0" y="644"/>
                  </a:lnTo>
                  <a:lnTo>
                    <a:pt x="0" y="643"/>
                  </a:lnTo>
                  <a:lnTo>
                    <a:pt x="0" y="642"/>
                  </a:lnTo>
                  <a:lnTo>
                    <a:pt x="0" y="640"/>
                  </a:lnTo>
                  <a:lnTo>
                    <a:pt x="0" y="639"/>
                  </a:lnTo>
                  <a:lnTo>
                    <a:pt x="0" y="637"/>
                  </a:lnTo>
                  <a:lnTo>
                    <a:pt x="0" y="636"/>
                  </a:lnTo>
                  <a:lnTo>
                    <a:pt x="0" y="635"/>
                  </a:lnTo>
                  <a:lnTo>
                    <a:pt x="0" y="633"/>
                  </a:lnTo>
                  <a:lnTo>
                    <a:pt x="0" y="632"/>
                  </a:lnTo>
                  <a:lnTo>
                    <a:pt x="0" y="631"/>
                  </a:lnTo>
                  <a:lnTo>
                    <a:pt x="0" y="629"/>
                  </a:lnTo>
                  <a:lnTo>
                    <a:pt x="0" y="628"/>
                  </a:lnTo>
                  <a:lnTo>
                    <a:pt x="0" y="627"/>
                  </a:lnTo>
                  <a:lnTo>
                    <a:pt x="0" y="625"/>
                  </a:lnTo>
                  <a:lnTo>
                    <a:pt x="0" y="624"/>
                  </a:lnTo>
                  <a:lnTo>
                    <a:pt x="0" y="623"/>
                  </a:lnTo>
                  <a:lnTo>
                    <a:pt x="0" y="622"/>
                  </a:lnTo>
                  <a:lnTo>
                    <a:pt x="0" y="620"/>
                  </a:lnTo>
                  <a:lnTo>
                    <a:pt x="0" y="619"/>
                  </a:lnTo>
                  <a:lnTo>
                    <a:pt x="0" y="618"/>
                  </a:lnTo>
                  <a:lnTo>
                    <a:pt x="0" y="617"/>
                  </a:lnTo>
                  <a:lnTo>
                    <a:pt x="0" y="615"/>
                  </a:lnTo>
                  <a:lnTo>
                    <a:pt x="0" y="614"/>
                  </a:lnTo>
                  <a:lnTo>
                    <a:pt x="0" y="613"/>
                  </a:lnTo>
                  <a:lnTo>
                    <a:pt x="0" y="612"/>
                  </a:lnTo>
                  <a:lnTo>
                    <a:pt x="0" y="610"/>
                  </a:lnTo>
                  <a:lnTo>
                    <a:pt x="0" y="609"/>
                  </a:lnTo>
                  <a:lnTo>
                    <a:pt x="0" y="608"/>
                  </a:lnTo>
                  <a:lnTo>
                    <a:pt x="0" y="607"/>
                  </a:lnTo>
                  <a:lnTo>
                    <a:pt x="0" y="606"/>
                  </a:lnTo>
                  <a:lnTo>
                    <a:pt x="0" y="605"/>
                  </a:lnTo>
                  <a:lnTo>
                    <a:pt x="0" y="604"/>
                  </a:lnTo>
                  <a:lnTo>
                    <a:pt x="0" y="602"/>
                  </a:lnTo>
                  <a:lnTo>
                    <a:pt x="0" y="601"/>
                  </a:lnTo>
                  <a:lnTo>
                    <a:pt x="0" y="600"/>
                  </a:lnTo>
                  <a:lnTo>
                    <a:pt x="0" y="599"/>
                  </a:lnTo>
                  <a:lnTo>
                    <a:pt x="0" y="598"/>
                  </a:lnTo>
                  <a:lnTo>
                    <a:pt x="0" y="597"/>
                  </a:lnTo>
                  <a:lnTo>
                    <a:pt x="0" y="596"/>
                  </a:lnTo>
                  <a:lnTo>
                    <a:pt x="0" y="595"/>
                  </a:lnTo>
                  <a:lnTo>
                    <a:pt x="0" y="594"/>
                  </a:lnTo>
                  <a:lnTo>
                    <a:pt x="0" y="593"/>
                  </a:lnTo>
                  <a:lnTo>
                    <a:pt x="0" y="591"/>
                  </a:lnTo>
                  <a:lnTo>
                    <a:pt x="0" y="590"/>
                  </a:lnTo>
                  <a:lnTo>
                    <a:pt x="0" y="589"/>
                  </a:lnTo>
                  <a:lnTo>
                    <a:pt x="0" y="588"/>
                  </a:lnTo>
                  <a:lnTo>
                    <a:pt x="0" y="587"/>
                  </a:lnTo>
                  <a:lnTo>
                    <a:pt x="0" y="586"/>
                  </a:lnTo>
                  <a:lnTo>
                    <a:pt x="0" y="585"/>
                  </a:lnTo>
                  <a:lnTo>
                    <a:pt x="0" y="584"/>
                  </a:lnTo>
                  <a:lnTo>
                    <a:pt x="0" y="583"/>
                  </a:lnTo>
                  <a:lnTo>
                    <a:pt x="0" y="582"/>
                  </a:lnTo>
                  <a:lnTo>
                    <a:pt x="0" y="581"/>
                  </a:lnTo>
                  <a:lnTo>
                    <a:pt x="0" y="580"/>
                  </a:lnTo>
                  <a:lnTo>
                    <a:pt x="0" y="579"/>
                  </a:lnTo>
                  <a:lnTo>
                    <a:pt x="0" y="578"/>
                  </a:lnTo>
                  <a:lnTo>
                    <a:pt x="0" y="577"/>
                  </a:lnTo>
                  <a:lnTo>
                    <a:pt x="0" y="576"/>
                  </a:lnTo>
                  <a:lnTo>
                    <a:pt x="0" y="575"/>
                  </a:lnTo>
                  <a:lnTo>
                    <a:pt x="0" y="574"/>
                  </a:lnTo>
                  <a:lnTo>
                    <a:pt x="0" y="574"/>
                  </a:lnTo>
                  <a:lnTo>
                    <a:pt x="0" y="573"/>
                  </a:lnTo>
                  <a:lnTo>
                    <a:pt x="0" y="572"/>
                  </a:lnTo>
                  <a:lnTo>
                    <a:pt x="0" y="571"/>
                  </a:lnTo>
                  <a:lnTo>
                    <a:pt x="0" y="570"/>
                  </a:lnTo>
                  <a:lnTo>
                    <a:pt x="0" y="569"/>
                  </a:lnTo>
                  <a:lnTo>
                    <a:pt x="0" y="568"/>
                  </a:lnTo>
                  <a:lnTo>
                    <a:pt x="0" y="567"/>
                  </a:lnTo>
                  <a:lnTo>
                    <a:pt x="0" y="566"/>
                  </a:lnTo>
                  <a:lnTo>
                    <a:pt x="0" y="565"/>
                  </a:lnTo>
                  <a:lnTo>
                    <a:pt x="0" y="564"/>
                  </a:lnTo>
                  <a:lnTo>
                    <a:pt x="0" y="564"/>
                  </a:lnTo>
                  <a:lnTo>
                    <a:pt x="0" y="563"/>
                  </a:lnTo>
                  <a:lnTo>
                    <a:pt x="0" y="562"/>
                  </a:lnTo>
                  <a:lnTo>
                    <a:pt x="0" y="561"/>
                  </a:lnTo>
                  <a:lnTo>
                    <a:pt x="0" y="560"/>
                  </a:lnTo>
                  <a:lnTo>
                    <a:pt x="0" y="559"/>
                  </a:lnTo>
                  <a:lnTo>
                    <a:pt x="0" y="558"/>
                  </a:lnTo>
                  <a:lnTo>
                    <a:pt x="0" y="557"/>
                  </a:lnTo>
                  <a:lnTo>
                    <a:pt x="0" y="557"/>
                  </a:lnTo>
                  <a:lnTo>
                    <a:pt x="0" y="556"/>
                  </a:lnTo>
                  <a:lnTo>
                    <a:pt x="0" y="555"/>
                  </a:lnTo>
                  <a:lnTo>
                    <a:pt x="0" y="554"/>
                  </a:lnTo>
                  <a:lnTo>
                    <a:pt x="0" y="553"/>
                  </a:lnTo>
                  <a:lnTo>
                    <a:pt x="0" y="553"/>
                  </a:lnTo>
                  <a:lnTo>
                    <a:pt x="0" y="552"/>
                  </a:lnTo>
                  <a:lnTo>
                    <a:pt x="0" y="551"/>
                  </a:lnTo>
                  <a:lnTo>
                    <a:pt x="0" y="550"/>
                  </a:lnTo>
                  <a:lnTo>
                    <a:pt x="0" y="549"/>
                  </a:lnTo>
                  <a:lnTo>
                    <a:pt x="0" y="548"/>
                  </a:lnTo>
                  <a:lnTo>
                    <a:pt x="1" y="548"/>
                  </a:lnTo>
                  <a:lnTo>
                    <a:pt x="1" y="547"/>
                  </a:lnTo>
                  <a:lnTo>
                    <a:pt x="1" y="546"/>
                  </a:lnTo>
                  <a:lnTo>
                    <a:pt x="1" y="545"/>
                  </a:lnTo>
                  <a:lnTo>
                    <a:pt x="1" y="545"/>
                  </a:lnTo>
                  <a:lnTo>
                    <a:pt x="1" y="544"/>
                  </a:lnTo>
                  <a:lnTo>
                    <a:pt x="1" y="543"/>
                  </a:lnTo>
                  <a:lnTo>
                    <a:pt x="1" y="542"/>
                  </a:lnTo>
                  <a:lnTo>
                    <a:pt x="1" y="542"/>
                  </a:lnTo>
                  <a:lnTo>
                    <a:pt x="1" y="541"/>
                  </a:lnTo>
                  <a:lnTo>
                    <a:pt x="1" y="540"/>
                  </a:lnTo>
                  <a:lnTo>
                    <a:pt x="1" y="539"/>
                  </a:lnTo>
                  <a:lnTo>
                    <a:pt x="1" y="539"/>
                  </a:lnTo>
                  <a:lnTo>
                    <a:pt x="1" y="538"/>
                  </a:lnTo>
                  <a:lnTo>
                    <a:pt x="1" y="537"/>
                  </a:lnTo>
                  <a:lnTo>
                    <a:pt x="1" y="536"/>
                  </a:lnTo>
                  <a:lnTo>
                    <a:pt x="1" y="536"/>
                  </a:lnTo>
                  <a:lnTo>
                    <a:pt x="1" y="535"/>
                  </a:lnTo>
                  <a:lnTo>
                    <a:pt x="1" y="534"/>
                  </a:lnTo>
                  <a:lnTo>
                    <a:pt x="1" y="534"/>
                  </a:lnTo>
                  <a:lnTo>
                    <a:pt x="1" y="533"/>
                  </a:lnTo>
                  <a:lnTo>
                    <a:pt x="1" y="532"/>
                  </a:lnTo>
                  <a:lnTo>
                    <a:pt x="1" y="531"/>
                  </a:lnTo>
                  <a:lnTo>
                    <a:pt x="1" y="531"/>
                  </a:lnTo>
                  <a:lnTo>
                    <a:pt x="1" y="530"/>
                  </a:lnTo>
                  <a:lnTo>
                    <a:pt x="1" y="529"/>
                  </a:lnTo>
                  <a:lnTo>
                    <a:pt x="1" y="529"/>
                  </a:lnTo>
                  <a:lnTo>
                    <a:pt x="1" y="528"/>
                  </a:lnTo>
                  <a:lnTo>
                    <a:pt x="1" y="527"/>
                  </a:lnTo>
                  <a:lnTo>
                    <a:pt x="1" y="527"/>
                  </a:lnTo>
                  <a:lnTo>
                    <a:pt x="1" y="526"/>
                  </a:lnTo>
                  <a:lnTo>
                    <a:pt x="1" y="525"/>
                  </a:lnTo>
                  <a:lnTo>
                    <a:pt x="1" y="524"/>
                  </a:lnTo>
                  <a:lnTo>
                    <a:pt x="1" y="523"/>
                  </a:lnTo>
                  <a:lnTo>
                    <a:pt x="1" y="522"/>
                  </a:lnTo>
                  <a:lnTo>
                    <a:pt x="1" y="521"/>
                  </a:lnTo>
                  <a:lnTo>
                    <a:pt x="1" y="520"/>
                  </a:lnTo>
                  <a:lnTo>
                    <a:pt x="1" y="519"/>
                  </a:lnTo>
                  <a:lnTo>
                    <a:pt x="1" y="518"/>
                  </a:lnTo>
                  <a:lnTo>
                    <a:pt x="1" y="518"/>
                  </a:lnTo>
                  <a:lnTo>
                    <a:pt x="1" y="517"/>
                  </a:lnTo>
                  <a:lnTo>
                    <a:pt x="1" y="516"/>
                  </a:lnTo>
                  <a:lnTo>
                    <a:pt x="1" y="515"/>
                  </a:lnTo>
                  <a:lnTo>
                    <a:pt x="1" y="514"/>
                  </a:lnTo>
                  <a:lnTo>
                    <a:pt x="1" y="513"/>
                  </a:lnTo>
                  <a:lnTo>
                    <a:pt x="1" y="512"/>
                  </a:lnTo>
                  <a:lnTo>
                    <a:pt x="1" y="511"/>
                  </a:lnTo>
                  <a:lnTo>
                    <a:pt x="1" y="510"/>
                  </a:lnTo>
                  <a:lnTo>
                    <a:pt x="1" y="509"/>
                  </a:lnTo>
                  <a:lnTo>
                    <a:pt x="1" y="509"/>
                  </a:lnTo>
                  <a:lnTo>
                    <a:pt x="1" y="508"/>
                  </a:lnTo>
                  <a:lnTo>
                    <a:pt x="1" y="507"/>
                  </a:lnTo>
                  <a:lnTo>
                    <a:pt x="1" y="506"/>
                  </a:lnTo>
                  <a:lnTo>
                    <a:pt x="1" y="505"/>
                  </a:lnTo>
                  <a:lnTo>
                    <a:pt x="1" y="504"/>
                  </a:lnTo>
                  <a:lnTo>
                    <a:pt x="1" y="503"/>
                  </a:lnTo>
                  <a:lnTo>
                    <a:pt x="1" y="503"/>
                  </a:lnTo>
                  <a:lnTo>
                    <a:pt x="1" y="502"/>
                  </a:lnTo>
                  <a:lnTo>
                    <a:pt x="1" y="501"/>
                  </a:lnTo>
                  <a:lnTo>
                    <a:pt x="1" y="500"/>
                  </a:lnTo>
                  <a:lnTo>
                    <a:pt x="1" y="499"/>
                  </a:lnTo>
                  <a:lnTo>
                    <a:pt x="1" y="499"/>
                  </a:lnTo>
                  <a:lnTo>
                    <a:pt x="1" y="498"/>
                  </a:lnTo>
                  <a:lnTo>
                    <a:pt x="1" y="497"/>
                  </a:lnTo>
                  <a:lnTo>
                    <a:pt x="1" y="496"/>
                  </a:lnTo>
                  <a:lnTo>
                    <a:pt x="1" y="495"/>
                  </a:lnTo>
                  <a:lnTo>
                    <a:pt x="1" y="495"/>
                  </a:lnTo>
                  <a:lnTo>
                    <a:pt x="1" y="494"/>
                  </a:lnTo>
                  <a:lnTo>
                    <a:pt x="1" y="493"/>
                  </a:lnTo>
                  <a:lnTo>
                    <a:pt x="1" y="492"/>
                  </a:lnTo>
                  <a:lnTo>
                    <a:pt x="1" y="492"/>
                  </a:lnTo>
                  <a:lnTo>
                    <a:pt x="1" y="491"/>
                  </a:lnTo>
                  <a:lnTo>
                    <a:pt x="1" y="490"/>
                  </a:lnTo>
                  <a:lnTo>
                    <a:pt x="1" y="489"/>
                  </a:lnTo>
                  <a:lnTo>
                    <a:pt x="1" y="489"/>
                  </a:lnTo>
                  <a:lnTo>
                    <a:pt x="1" y="488"/>
                  </a:lnTo>
                  <a:lnTo>
                    <a:pt x="1" y="487"/>
                  </a:lnTo>
                  <a:lnTo>
                    <a:pt x="1" y="486"/>
                  </a:lnTo>
                  <a:lnTo>
                    <a:pt x="1" y="486"/>
                  </a:lnTo>
                  <a:lnTo>
                    <a:pt x="1" y="485"/>
                  </a:lnTo>
                  <a:lnTo>
                    <a:pt x="1" y="484"/>
                  </a:lnTo>
                  <a:lnTo>
                    <a:pt x="1" y="484"/>
                  </a:lnTo>
                  <a:lnTo>
                    <a:pt x="1" y="483"/>
                  </a:lnTo>
                  <a:lnTo>
                    <a:pt x="1" y="482"/>
                  </a:lnTo>
                  <a:lnTo>
                    <a:pt x="1" y="481"/>
                  </a:lnTo>
                  <a:lnTo>
                    <a:pt x="1" y="481"/>
                  </a:lnTo>
                  <a:lnTo>
                    <a:pt x="1" y="480"/>
                  </a:lnTo>
                  <a:lnTo>
                    <a:pt x="1" y="479"/>
                  </a:lnTo>
                  <a:lnTo>
                    <a:pt x="1" y="479"/>
                  </a:lnTo>
                  <a:lnTo>
                    <a:pt x="1" y="478"/>
                  </a:lnTo>
                  <a:lnTo>
                    <a:pt x="1" y="477"/>
                  </a:lnTo>
                  <a:lnTo>
                    <a:pt x="1" y="476"/>
                  </a:lnTo>
                  <a:lnTo>
                    <a:pt x="1" y="475"/>
                  </a:lnTo>
                  <a:lnTo>
                    <a:pt x="1" y="474"/>
                  </a:lnTo>
                  <a:lnTo>
                    <a:pt x="1" y="473"/>
                  </a:lnTo>
                  <a:lnTo>
                    <a:pt x="1" y="472"/>
                  </a:lnTo>
                  <a:lnTo>
                    <a:pt x="1" y="471"/>
                  </a:lnTo>
                  <a:lnTo>
                    <a:pt x="1" y="470"/>
                  </a:lnTo>
                  <a:lnTo>
                    <a:pt x="1" y="469"/>
                  </a:lnTo>
                  <a:lnTo>
                    <a:pt x="1" y="469"/>
                  </a:lnTo>
                  <a:lnTo>
                    <a:pt x="1" y="468"/>
                  </a:lnTo>
                  <a:lnTo>
                    <a:pt x="1" y="467"/>
                  </a:lnTo>
                  <a:lnTo>
                    <a:pt x="1" y="466"/>
                  </a:lnTo>
                  <a:lnTo>
                    <a:pt x="1" y="465"/>
                  </a:lnTo>
                  <a:lnTo>
                    <a:pt x="1" y="464"/>
                  </a:lnTo>
                  <a:lnTo>
                    <a:pt x="1" y="463"/>
                  </a:lnTo>
                  <a:lnTo>
                    <a:pt x="1" y="462"/>
                  </a:lnTo>
                  <a:lnTo>
                    <a:pt x="1" y="462"/>
                  </a:lnTo>
                  <a:lnTo>
                    <a:pt x="1" y="461"/>
                  </a:lnTo>
                  <a:lnTo>
                    <a:pt x="1" y="460"/>
                  </a:lnTo>
                  <a:lnTo>
                    <a:pt x="1" y="459"/>
                  </a:lnTo>
                  <a:lnTo>
                    <a:pt x="1" y="458"/>
                  </a:lnTo>
                  <a:lnTo>
                    <a:pt x="1" y="457"/>
                  </a:lnTo>
                  <a:lnTo>
                    <a:pt x="1" y="457"/>
                  </a:lnTo>
                  <a:lnTo>
                    <a:pt x="1" y="456"/>
                  </a:lnTo>
                  <a:lnTo>
                    <a:pt x="1" y="455"/>
                  </a:lnTo>
                  <a:lnTo>
                    <a:pt x="1" y="454"/>
                  </a:lnTo>
                  <a:lnTo>
                    <a:pt x="1" y="453"/>
                  </a:lnTo>
                  <a:lnTo>
                    <a:pt x="1" y="453"/>
                  </a:lnTo>
                  <a:lnTo>
                    <a:pt x="1" y="452"/>
                  </a:lnTo>
                  <a:lnTo>
                    <a:pt x="1" y="451"/>
                  </a:lnTo>
                  <a:lnTo>
                    <a:pt x="1" y="450"/>
                  </a:lnTo>
                  <a:lnTo>
                    <a:pt x="2" y="450"/>
                  </a:lnTo>
                  <a:lnTo>
                    <a:pt x="2" y="449"/>
                  </a:lnTo>
                  <a:lnTo>
                    <a:pt x="2" y="448"/>
                  </a:lnTo>
                  <a:lnTo>
                    <a:pt x="2" y="447"/>
                  </a:lnTo>
                  <a:lnTo>
                    <a:pt x="2" y="447"/>
                  </a:lnTo>
                  <a:lnTo>
                    <a:pt x="2" y="446"/>
                  </a:lnTo>
                  <a:lnTo>
                    <a:pt x="2" y="445"/>
                  </a:lnTo>
                  <a:lnTo>
                    <a:pt x="2" y="444"/>
                  </a:lnTo>
                  <a:lnTo>
                    <a:pt x="2" y="444"/>
                  </a:lnTo>
                  <a:lnTo>
                    <a:pt x="2" y="443"/>
                  </a:lnTo>
                  <a:lnTo>
                    <a:pt x="2" y="442"/>
                  </a:lnTo>
                  <a:lnTo>
                    <a:pt x="2" y="442"/>
                  </a:lnTo>
                  <a:lnTo>
                    <a:pt x="2" y="441"/>
                  </a:lnTo>
                  <a:lnTo>
                    <a:pt x="2" y="440"/>
                  </a:lnTo>
                  <a:lnTo>
                    <a:pt x="2" y="440"/>
                  </a:lnTo>
                  <a:lnTo>
                    <a:pt x="2" y="439"/>
                  </a:lnTo>
                  <a:lnTo>
                    <a:pt x="2" y="438"/>
                  </a:lnTo>
                  <a:lnTo>
                    <a:pt x="2" y="437"/>
                  </a:lnTo>
                  <a:lnTo>
                    <a:pt x="2" y="436"/>
                  </a:lnTo>
                  <a:lnTo>
                    <a:pt x="2" y="435"/>
                  </a:lnTo>
                  <a:lnTo>
                    <a:pt x="2" y="434"/>
                  </a:lnTo>
                  <a:lnTo>
                    <a:pt x="2" y="433"/>
                  </a:lnTo>
                  <a:lnTo>
                    <a:pt x="2" y="432"/>
                  </a:lnTo>
                  <a:lnTo>
                    <a:pt x="2" y="431"/>
                  </a:lnTo>
                  <a:lnTo>
                    <a:pt x="2" y="430"/>
                  </a:lnTo>
                  <a:lnTo>
                    <a:pt x="2" y="430"/>
                  </a:lnTo>
                  <a:lnTo>
                    <a:pt x="2" y="429"/>
                  </a:lnTo>
                  <a:lnTo>
                    <a:pt x="2" y="428"/>
                  </a:lnTo>
                  <a:lnTo>
                    <a:pt x="2" y="427"/>
                  </a:lnTo>
                  <a:lnTo>
                    <a:pt x="2" y="426"/>
                  </a:lnTo>
                  <a:lnTo>
                    <a:pt x="2" y="425"/>
                  </a:lnTo>
                  <a:lnTo>
                    <a:pt x="2" y="424"/>
                  </a:lnTo>
                  <a:lnTo>
                    <a:pt x="2" y="423"/>
                  </a:lnTo>
                  <a:lnTo>
                    <a:pt x="2" y="423"/>
                  </a:lnTo>
                  <a:lnTo>
                    <a:pt x="2" y="422"/>
                  </a:lnTo>
                  <a:lnTo>
                    <a:pt x="2" y="421"/>
                  </a:lnTo>
                  <a:lnTo>
                    <a:pt x="2" y="420"/>
                  </a:lnTo>
                  <a:lnTo>
                    <a:pt x="2" y="419"/>
                  </a:lnTo>
                  <a:lnTo>
                    <a:pt x="2" y="419"/>
                  </a:lnTo>
                  <a:lnTo>
                    <a:pt x="2" y="418"/>
                  </a:lnTo>
                  <a:lnTo>
                    <a:pt x="2" y="417"/>
                  </a:lnTo>
                  <a:lnTo>
                    <a:pt x="2" y="416"/>
                  </a:lnTo>
                  <a:lnTo>
                    <a:pt x="2" y="416"/>
                  </a:lnTo>
                  <a:lnTo>
                    <a:pt x="2" y="415"/>
                  </a:lnTo>
                  <a:lnTo>
                    <a:pt x="2" y="414"/>
                  </a:lnTo>
                  <a:lnTo>
                    <a:pt x="2" y="413"/>
                  </a:lnTo>
                  <a:lnTo>
                    <a:pt x="2" y="413"/>
                  </a:lnTo>
                  <a:lnTo>
                    <a:pt x="2" y="412"/>
                  </a:lnTo>
                  <a:lnTo>
                    <a:pt x="2" y="411"/>
                  </a:lnTo>
                  <a:lnTo>
                    <a:pt x="2" y="410"/>
                  </a:lnTo>
                  <a:lnTo>
                    <a:pt x="2" y="410"/>
                  </a:lnTo>
                  <a:lnTo>
                    <a:pt x="2" y="409"/>
                  </a:lnTo>
                  <a:lnTo>
                    <a:pt x="2" y="408"/>
                  </a:lnTo>
                  <a:lnTo>
                    <a:pt x="2" y="408"/>
                  </a:lnTo>
                  <a:lnTo>
                    <a:pt x="2" y="407"/>
                  </a:lnTo>
                  <a:lnTo>
                    <a:pt x="2" y="406"/>
                  </a:lnTo>
                  <a:lnTo>
                    <a:pt x="2" y="406"/>
                  </a:lnTo>
                  <a:lnTo>
                    <a:pt x="2" y="405"/>
                  </a:lnTo>
                  <a:lnTo>
                    <a:pt x="2" y="404"/>
                  </a:lnTo>
                  <a:lnTo>
                    <a:pt x="2" y="403"/>
                  </a:lnTo>
                  <a:lnTo>
                    <a:pt x="3" y="402"/>
                  </a:lnTo>
                  <a:lnTo>
                    <a:pt x="3" y="401"/>
                  </a:lnTo>
                  <a:lnTo>
                    <a:pt x="3" y="400"/>
                  </a:lnTo>
                  <a:lnTo>
                    <a:pt x="3" y="399"/>
                  </a:lnTo>
                  <a:lnTo>
                    <a:pt x="3" y="398"/>
                  </a:lnTo>
                  <a:lnTo>
                    <a:pt x="3" y="397"/>
                  </a:lnTo>
                  <a:lnTo>
                    <a:pt x="3" y="396"/>
                  </a:lnTo>
                  <a:lnTo>
                    <a:pt x="3" y="395"/>
                  </a:lnTo>
                  <a:lnTo>
                    <a:pt x="3" y="395"/>
                  </a:lnTo>
                  <a:lnTo>
                    <a:pt x="3" y="394"/>
                  </a:lnTo>
                  <a:lnTo>
                    <a:pt x="3" y="393"/>
                  </a:lnTo>
                  <a:lnTo>
                    <a:pt x="3" y="392"/>
                  </a:lnTo>
                  <a:lnTo>
                    <a:pt x="3" y="391"/>
                  </a:lnTo>
                  <a:lnTo>
                    <a:pt x="3" y="390"/>
                  </a:lnTo>
                  <a:lnTo>
                    <a:pt x="3" y="390"/>
                  </a:lnTo>
                  <a:lnTo>
                    <a:pt x="3" y="389"/>
                  </a:lnTo>
                  <a:lnTo>
                    <a:pt x="3" y="388"/>
                  </a:lnTo>
                  <a:lnTo>
                    <a:pt x="3" y="387"/>
                  </a:lnTo>
                  <a:lnTo>
                    <a:pt x="3" y="387"/>
                  </a:lnTo>
                  <a:lnTo>
                    <a:pt x="3" y="386"/>
                  </a:lnTo>
                  <a:lnTo>
                    <a:pt x="3" y="385"/>
                  </a:lnTo>
                  <a:lnTo>
                    <a:pt x="3" y="384"/>
                  </a:lnTo>
                  <a:lnTo>
                    <a:pt x="3" y="384"/>
                  </a:lnTo>
                  <a:lnTo>
                    <a:pt x="3" y="383"/>
                  </a:lnTo>
                  <a:lnTo>
                    <a:pt x="3" y="382"/>
                  </a:lnTo>
                  <a:lnTo>
                    <a:pt x="3" y="381"/>
                  </a:lnTo>
                  <a:lnTo>
                    <a:pt x="3" y="381"/>
                  </a:lnTo>
                  <a:lnTo>
                    <a:pt x="3" y="380"/>
                  </a:lnTo>
                  <a:lnTo>
                    <a:pt x="3" y="379"/>
                  </a:lnTo>
                  <a:lnTo>
                    <a:pt x="3" y="379"/>
                  </a:lnTo>
                  <a:lnTo>
                    <a:pt x="3" y="378"/>
                  </a:lnTo>
                  <a:lnTo>
                    <a:pt x="3" y="377"/>
                  </a:lnTo>
                  <a:lnTo>
                    <a:pt x="3" y="376"/>
                  </a:lnTo>
                  <a:lnTo>
                    <a:pt x="3" y="375"/>
                  </a:lnTo>
                  <a:lnTo>
                    <a:pt x="3" y="374"/>
                  </a:lnTo>
                  <a:lnTo>
                    <a:pt x="3" y="373"/>
                  </a:lnTo>
                  <a:lnTo>
                    <a:pt x="4" y="373"/>
                  </a:lnTo>
                  <a:lnTo>
                    <a:pt x="4" y="372"/>
                  </a:lnTo>
                  <a:lnTo>
                    <a:pt x="4" y="371"/>
                  </a:lnTo>
                  <a:lnTo>
                    <a:pt x="4" y="370"/>
                  </a:lnTo>
                  <a:lnTo>
                    <a:pt x="4" y="369"/>
                  </a:lnTo>
                  <a:lnTo>
                    <a:pt x="4" y="368"/>
                  </a:lnTo>
                  <a:lnTo>
                    <a:pt x="4" y="367"/>
                  </a:lnTo>
                  <a:lnTo>
                    <a:pt x="4" y="366"/>
                  </a:lnTo>
                  <a:lnTo>
                    <a:pt x="4" y="366"/>
                  </a:lnTo>
                  <a:lnTo>
                    <a:pt x="4" y="365"/>
                  </a:lnTo>
                  <a:lnTo>
                    <a:pt x="4" y="364"/>
                  </a:lnTo>
                  <a:lnTo>
                    <a:pt x="4" y="363"/>
                  </a:lnTo>
                  <a:lnTo>
                    <a:pt x="4" y="362"/>
                  </a:lnTo>
                  <a:lnTo>
                    <a:pt x="4" y="362"/>
                  </a:lnTo>
                  <a:lnTo>
                    <a:pt x="4" y="361"/>
                  </a:lnTo>
                  <a:lnTo>
                    <a:pt x="4" y="360"/>
                  </a:lnTo>
                  <a:lnTo>
                    <a:pt x="4" y="359"/>
                  </a:lnTo>
                  <a:lnTo>
                    <a:pt x="4" y="359"/>
                  </a:lnTo>
                  <a:lnTo>
                    <a:pt x="4" y="358"/>
                  </a:lnTo>
                  <a:lnTo>
                    <a:pt x="4" y="357"/>
                  </a:lnTo>
                  <a:lnTo>
                    <a:pt x="4" y="356"/>
                  </a:lnTo>
                  <a:lnTo>
                    <a:pt x="4" y="356"/>
                  </a:lnTo>
                  <a:lnTo>
                    <a:pt x="4" y="355"/>
                  </a:lnTo>
                  <a:lnTo>
                    <a:pt x="4" y="354"/>
                  </a:lnTo>
                  <a:lnTo>
                    <a:pt x="4" y="354"/>
                  </a:lnTo>
                  <a:lnTo>
                    <a:pt x="5" y="353"/>
                  </a:lnTo>
                  <a:lnTo>
                    <a:pt x="5" y="352"/>
                  </a:lnTo>
                  <a:lnTo>
                    <a:pt x="5" y="351"/>
                  </a:lnTo>
                  <a:lnTo>
                    <a:pt x="5" y="350"/>
                  </a:lnTo>
                  <a:lnTo>
                    <a:pt x="5" y="349"/>
                  </a:lnTo>
                  <a:lnTo>
                    <a:pt x="5" y="348"/>
                  </a:lnTo>
                  <a:lnTo>
                    <a:pt x="5" y="347"/>
                  </a:lnTo>
                  <a:lnTo>
                    <a:pt x="5" y="346"/>
                  </a:lnTo>
                  <a:lnTo>
                    <a:pt x="5" y="345"/>
                  </a:lnTo>
                  <a:lnTo>
                    <a:pt x="5" y="345"/>
                  </a:lnTo>
                  <a:lnTo>
                    <a:pt x="5" y="344"/>
                  </a:lnTo>
                  <a:lnTo>
                    <a:pt x="5" y="343"/>
                  </a:lnTo>
                  <a:lnTo>
                    <a:pt x="5" y="342"/>
                  </a:lnTo>
                  <a:lnTo>
                    <a:pt x="5" y="341"/>
                  </a:lnTo>
                  <a:lnTo>
                    <a:pt x="5" y="340"/>
                  </a:lnTo>
                  <a:lnTo>
                    <a:pt x="5" y="340"/>
                  </a:lnTo>
                  <a:lnTo>
                    <a:pt x="5" y="339"/>
                  </a:lnTo>
                  <a:lnTo>
                    <a:pt x="6" y="338"/>
                  </a:lnTo>
                  <a:lnTo>
                    <a:pt x="6" y="337"/>
                  </a:lnTo>
                  <a:lnTo>
                    <a:pt x="6" y="337"/>
                  </a:lnTo>
                  <a:lnTo>
                    <a:pt x="6" y="336"/>
                  </a:lnTo>
                  <a:lnTo>
                    <a:pt x="6" y="335"/>
                  </a:lnTo>
                  <a:lnTo>
                    <a:pt x="6" y="334"/>
                  </a:lnTo>
                  <a:lnTo>
                    <a:pt x="6" y="334"/>
                  </a:lnTo>
                  <a:lnTo>
                    <a:pt x="6" y="333"/>
                  </a:lnTo>
                  <a:lnTo>
                    <a:pt x="6" y="332"/>
                  </a:lnTo>
                  <a:lnTo>
                    <a:pt x="6" y="332"/>
                  </a:lnTo>
                  <a:lnTo>
                    <a:pt x="6" y="331"/>
                  </a:lnTo>
                  <a:lnTo>
                    <a:pt x="6" y="330"/>
                  </a:lnTo>
                  <a:lnTo>
                    <a:pt x="6" y="329"/>
                  </a:lnTo>
                  <a:lnTo>
                    <a:pt x="6" y="328"/>
                  </a:lnTo>
                  <a:lnTo>
                    <a:pt x="6" y="327"/>
                  </a:lnTo>
                  <a:lnTo>
                    <a:pt x="7" y="326"/>
                  </a:lnTo>
                  <a:lnTo>
                    <a:pt x="7" y="325"/>
                  </a:lnTo>
                  <a:lnTo>
                    <a:pt x="7" y="325"/>
                  </a:lnTo>
                  <a:lnTo>
                    <a:pt x="7" y="324"/>
                  </a:lnTo>
                  <a:lnTo>
                    <a:pt x="7" y="323"/>
                  </a:lnTo>
                  <a:lnTo>
                    <a:pt x="7" y="322"/>
                  </a:lnTo>
                  <a:lnTo>
                    <a:pt x="7" y="321"/>
                  </a:lnTo>
                  <a:lnTo>
                    <a:pt x="7" y="320"/>
                  </a:lnTo>
                  <a:lnTo>
                    <a:pt x="7" y="319"/>
                  </a:lnTo>
                  <a:lnTo>
                    <a:pt x="7" y="319"/>
                  </a:lnTo>
                  <a:lnTo>
                    <a:pt x="7" y="318"/>
                  </a:lnTo>
                  <a:lnTo>
                    <a:pt x="8" y="317"/>
                  </a:lnTo>
                  <a:lnTo>
                    <a:pt x="8" y="316"/>
                  </a:lnTo>
                  <a:lnTo>
                    <a:pt x="8" y="315"/>
                  </a:lnTo>
                  <a:lnTo>
                    <a:pt x="8" y="315"/>
                  </a:lnTo>
                  <a:lnTo>
                    <a:pt x="8" y="314"/>
                  </a:lnTo>
                  <a:lnTo>
                    <a:pt x="8" y="313"/>
                  </a:lnTo>
                  <a:lnTo>
                    <a:pt x="8" y="312"/>
                  </a:lnTo>
                  <a:lnTo>
                    <a:pt x="8" y="312"/>
                  </a:lnTo>
                  <a:lnTo>
                    <a:pt x="8" y="311"/>
                  </a:lnTo>
                  <a:lnTo>
                    <a:pt x="8" y="310"/>
                  </a:lnTo>
                  <a:lnTo>
                    <a:pt x="8" y="310"/>
                  </a:lnTo>
                  <a:lnTo>
                    <a:pt x="8" y="309"/>
                  </a:lnTo>
                  <a:lnTo>
                    <a:pt x="9" y="308"/>
                  </a:lnTo>
                  <a:lnTo>
                    <a:pt x="9" y="308"/>
                  </a:lnTo>
                  <a:lnTo>
                    <a:pt x="9" y="307"/>
                  </a:lnTo>
                  <a:lnTo>
                    <a:pt x="9" y="306"/>
                  </a:lnTo>
                  <a:lnTo>
                    <a:pt x="9" y="305"/>
                  </a:lnTo>
                  <a:lnTo>
                    <a:pt x="9" y="304"/>
                  </a:lnTo>
                  <a:lnTo>
                    <a:pt x="9" y="303"/>
                  </a:lnTo>
                  <a:lnTo>
                    <a:pt x="9" y="302"/>
                  </a:lnTo>
                  <a:lnTo>
                    <a:pt x="10" y="301"/>
                  </a:lnTo>
                  <a:lnTo>
                    <a:pt x="10" y="300"/>
                  </a:lnTo>
                  <a:lnTo>
                    <a:pt x="10" y="300"/>
                  </a:lnTo>
                  <a:lnTo>
                    <a:pt x="10" y="299"/>
                  </a:lnTo>
                  <a:lnTo>
                    <a:pt x="10" y="298"/>
                  </a:lnTo>
                  <a:lnTo>
                    <a:pt x="10" y="297"/>
                  </a:lnTo>
                  <a:lnTo>
                    <a:pt x="10" y="296"/>
                  </a:lnTo>
                  <a:lnTo>
                    <a:pt x="10" y="295"/>
                  </a:lnTo>
                  <a:lnTo>
                    <a:pt x="11" y="294"/>
                  </a:lnTo>
                  <a:lnTo>
                    <a:pt x="11" y="294"/>
                  </a:lnTo>
                  <a:lnTo>
                    <a:pt x="11" y="293"/>
                  </a:lnTo>
                  <a:lnTo>
                    <a:pt x="11" y="292"/>
                  </a:lnTo>
                  <a:lnTo>
                    <a:pt x="11" y="291"/>
                  </a:lnTo>
                  <a:lnTo>
                    <a:pt x="11" y="291"/>
                  </a:lnTo>
                  <a:lnTo>
                    <a:pt x="11" y="290"/>
                  </a:lnTo>
                  <a:lnTo>
                    <a:pt x="12" y="289"/>
                  </a:lnTo>
                  <a:lnTo>
                    <a:pt x="12" y="288"/>
                  </a:lnTo>
                  <a:lnTo>
                    <a:pt x="12" y="288"/>
                  </a:lnTo>
                  <a:lnTo>
                    <a:pt x="12" y="287"/>
                  </a:lnTo>
                  <a:lnTo>
                    <a:pt x="12" y="286"/>
                  </a:lnTo>
                  <a:lnTo>
                    <a:pt x="12" y="285"/>
                  </a:lnTo>
                  <a:lnTo>
                    <a:pt x="12" y="285"/>
                  </a:lnTo>
                  <a:lnTo>
                    <a:pt x="12" y="284"/>
                  </a:lnTo>
                  <a:lnTo>
                    <a:pt x="13" y="283"/>
                  </a:lnTo>
                  <a:lnTo>
                    <a:pt x="13" y="283"/>
                  </a:lnTo>
                  <a:lnTo>
                    <a:pt x="13" y="282"/>
                  </a:lnTo>
                  <a:lnTo>
                    <a:pt x="13" y="281"/>
                  </a:lnTo>
                  <a:lnTo>
                    <a:pt x="13" y="281"/>
                  </a:lnTo>
                  <a:lnTo>
                    <a:pt x="13" y="280"/>
                  </a:lnTo>
                  <a:lnTo>
                    <a:pt x="13" y="279"/>
                  </a:lnTo>
                  <a:lnTo>
                    <a:pt x="14" y="279"/>
                  </a:lnTo>
                  <a:lnTo>
                    <a:pt x="14" y="278"/>
                  </a:lnTo>
                  <a:lnTo>
                    <a:pt x="14" y="277"/>
                  </a:lnTo>
                  <a:lnTo>
                    <a:pt x="14" y="276"/>
                  </a:lnTo>
                  <a:lnTo>
                    <a:pt x="14" y="275"/>
                  </a:lnTo>
                  <a:lnTo>
                    <a:pt x="15" y="274"/>
                  </a:lnTo>
                  <a:lnTo>
                    <a:pt x="15" y="273"/>
                  </a:lnTo>
                  <a:lnTo>
                    <a:pt x="15" y="272"/>
                  </a:lnTo>
                  <a:lnTo>
                    <a:pt x="15" y="271"/>
                  </a:lnTo>
                  <a:lnTo>
                    <a:pt x="15" y="270"/>
                  </a:lnTo>
                  <a:lnTo>
                    <a:pt x="16" y="269"/>
                  </a:lnTo>
                  <a:lnTo>
                    <a:pt x="16" y="268"/>
                  </a:lnTo>
                  <a:lnTo>
                    <a:pt x="16" y="268"/>
                  </a:lnTo>
                  <a:lnTo>
                    <a:pt x="16" y="267"/>
                  </a:lnTo>
                  <a:lnTo>
                    <a:pt x="16" y="266"/>
                  </a:lnTo>
                  <a:lnTo>
                    <a:pt x="17" y="265"/>
                  </a:lnTo>
                  <a:lnTo>
                    <a:pt x="17" y="264"/>
                  </a:lnTo>
                  <a:lnTo>
                    <a:pt x="17" y="263"/>
                  </a:lnTo>
                  <a:lnTo>
                    <a:pt x="17" y="262"/>
                  </a:lnTo>
                  <a:lnTo>
                    <a:pt x="17" y="262"/>
                  </a:lnTo>
                  <a:lnTo>
                    <a:pt x="18" y="261"/>
                  </a:lnTo>
                  <a:lnTo>
                    <a:pt x="18" y="260"/>
                  </a:lnTo>
                  <a:lnTo>
                    <a:pt x="18" y="259"/>
                  </a:lnTo>
                  <a:lnTo>
                    <a:pt x="18" y="258"/>
                  </a:lnTo>
                  <a:lnTo>
                    <a:pt x="18" y="258"/>
                  </a:lnTo>
                  <a:lnTo>
                    <a:pt x="19" y="257"/>
                  </a:lnTo>
                  <a:lnTo>
                    <a:pt x="19" y="256"/>
                  </a:lnTo>
                  <a:lnTo>
                    <a:pt x="19" y="255"/>
                  </a:lnTo>
                  <a:lnTo>
                    <a:pt x="19" y="254"/>
                  </a:lnTo>
                  <a:lnTo>
                    <a:pt x="19" y="254"/>
                  </a:lnTo>
                  <a:lnTo>
                    <a:pt x="20" y="253"/>
                  </a:lnTo>
                  <a:lnTo>
                    <a:pt x="20" y="252"/>
                  </a:lnTo>
                  <a:lnTo>
                    <a:pt x="20" y="251"/>
                  </a:lnTo>
                  <a:lnTo>
                    <a:pt x="20" y="250"/>
                  </a:lnTo>
                  <a:lnTo>
                    <a:pt x="20" y="250"/>
                  </a:lnTo>
                  <a:lnTo>
                    <a:pt x="21" y="249"/>
                  </a:lnTo>
                  <a:lnTo>
                    <a:pt x="21" y="248"/>
                  </a:lnTo>
                  <a:lnTo>
                    <a:pt x="21" y="247"/>
                  </a:lnTo>
                  <a:lnTo>
                    <a:pt x="21" y="247"/>
                  </a:lnTo>
                  <a:lnTo>
                    <a:pt x="21" y="246"/>
                  </a:lnTo>
                  <a:lnTo>
                    <a:pt x="22" y="245"/>
                  </a:lnTo>
                  <a:lnTo>
                    <a:pt x="22" y="244"/>
                  </a:lnTo>
                  <a:lnTo>
                    <a:pt x="22" y="244"/>
                  </a:lnTo>
                  <a:lnTo>
                    <a:pt x="22" y="243"/>
                  </a:lnTo>
                  <a:lnTo>
                    <a:pt x="22" y="242"/>
                  </a:lnTo>
                  <a:lnTo>
                    <a:pt x="23" y="241"/>
                  </a:lnTo>
                  <a:lnTo>
                    <a:pt x="23" y="241"/>
                  </a:lnTo>
                  <a:lnTo>
                    <a:pt x="23" y="240"/>
                  </a:lnTo>
                  <a:lnTo>
                    <a:pt x="23" y="239"/>
                  </a:lnTo>
                  <a:lnTo>
                    <a:pt x="23" y="238"/>
                  </a:lnTo>
                  <a:lnTo>
                    <a:pt x="24" y="238"/>
                  </a:lnTo>
                  <a:lnTo>
                    <a:pt x="24" y="237"/>
                  </a:lnTo>
                  <a:lnTo>
                    <a:pt x="24" y="236"/>
                  </a:lnTo>
                  <a:lnTo>
                    <a:pt x="24" y="236"/>
                  </a:lnTo>
                  <a:lnTo>
                    <a:pt x="24" y="235"/>
                  </a:lnTo>
                  <a:lnTo>
                    <a:pt x="25" y="234"/>
                  </a:lnTo>
                  <a:lnTo>
                    <a:pt x="25" y="233"/>
                  </a:lnTo>
                  <a:lnTo>
                    <a:pt x="25" y="233"/>
                  </a:lnTo>
                  <a:lnTo>
                    <a:pt x="25" y="232"/>
                  </a:lnTo>
                  <a:lnTo>
                    <a:pt x="25" y="231"/>
                  </a:lnTo>
                  <a:lnTo>
                    <a:pt x="26" y="231"/>
                  </a:lnTo>
                  <a:lnTo>
                    <a:pt x="26" y="230"/>
                  </a:lnTo>
                  <a:lnTo>
                    <a:pt x="26" y="229"/>
                  </a:lnTo>
                  <a:lnTo>
                    <a:pt x="26" y="228"/>
                  </a:lnTo>
                  <a:lnTo>
                    <a:pt x="26" y="228"/>
                  </a:lnTo>
                  <a:lnTo>
                    <a:pt x="27" y="227"/>
                  </a:lnTo>
                  <a:lnTo>
                    <a:pt x="27" y="226"/>
                  </a:lnTo>
                  <a:lnTo>
                    <a:pt x="27" y="226"/>
                  </a:lnTo>
                  <a:lnTo>
                    <a:pt x="27" y="225"/>
                  </a:lnTo>
                  <a:lnTo>
                    <a:pt x="27" y="224"/>
                  </a:lnTo>
                  <a:lnTo>
                    <a:pt x="28" y="224"/>
                  </a:lnTo>
                  <a:lnTo>
                    <a:pt x="28" y="223"/>
                  </a:lnTo>
                  <a:lnTo>
                    <a:pt x="28" y="222"/>
                  </a:lnTo>
                  <a:lnTo>
                    <a:pt x="28" y="221"/>
                  </a:lnTo>
                  <a:lnTo>
                    <a:pt x="28" y="221"/>
                  </a:lnTo>
                  <a:lnTo>
                    <a:pt x="29" y="220"/>
                  </a:lnTo>
                  <a:lnTo>
                    <a:pt x="29" y="219"/>
                  </a:lnTo>
                  <a:lnTo>
                    <a:pt x="29" y="219"/>
                  </a:lnTo>
                  <a:lnTo>
                    <a:pt x="29" y="218"/>
                  </a:lnTo>
                  <a:lnTo>
                    <a:pt x="29" y="217"/>
                  </a:lnTo>
                  <a:lnTo>
                    <a:pt x="30" y="217"/>
                  </a:lnTo>
                  <a:lnTo>
                    <a:pt x="30" y="216"/>
                  </a:lnTo>
                  <a:lnTo>
                    <a:pt x="30" y="215"/>
                  </a:lnTo>
                  <a:lnTo>
                    <a:pt x="30" y="215"/>
                  </a:lnTo>
                  <a:lnTo>
                    <a:pt x="30" y="214"/>
                  </a:lnTo>
                  <a:lnTo>
                    <a:pt x="31" y="213"/>
                  </a:lnTo>
                  <a:lnTo>
                    <a:pt x="31" y="213"/>
                  </a:lnTo>
                  <a:lnTo>
                    <a:pt x="31" y="212"/>
                  </a:lnTo>
                  <a:lnTo>
                    <a:pt x="31" y="211"/>
                  </a:lnTo>
                  <a:lnTo>
                    <a:pt x="31" y="210"/>
                  </a:lnTo>
                  <a:lnTo>
                    <a:pt x="32" y="210"/>
                  </a:lnTo>
                  <a:lnTo>
                    <a:pt x="32" y="209"/>
                  </a:lnTo>
                  <a:lnTo>
                    <a:pt x="32" y="208"/>
                  </a:lnTo>
                  <a:lnTo>
                    <a:pt x="32" y="208"/>
                  </a:lnTo>
                  <a:lnTo>
                    <a:pt x="32" y="207"/>
                  </a:lnTo>
                  <a:lnTo>
                    <a:pt x="33" y="206"/>
                  </a:lnTo>
                  <a:lnTo>
                    <a:pt x="33" y="206"/>
                  </a:lnTo>
                  <a:lnTo>
                    <a:pt x="33" y="205"/>
                  </a:lnTo>
                  <a:lnTo>
                    <a:pt x="33" y="204"/>
                  </a:lnTo>
                  <a:lnTo>
                    <a:pt x="33" y="204"/>
                  </a:lnTo>
                  <a:lnTo>
                    <a:pt x="34" y="203"/>
                  </a:lnTo>
                  <a:lnTo>
                    <a:pt x="34" y="202"/>
                  </a:lnTo>
                  <a:lnTo>
                    <a:pt x="34" y="202"/>
                  </a:lnTo>
                  <a:lnTo>
                    <a:pt x="34" y="201"/>
                  </a:lnTo>
                  <a:lnTo>
                    <a:pt x="34" y="200"/>
                  </a:lnTo>
                  <a:lnTo>
                    <a:pt x="35" y="200"/>
                  </a:lnTo>
                  <a:lnTo>
                    <a:pt x="35" y="199"/>
                  </a:lnTo>
                  <a:lnTo>
                    <a:pt x="35" y="198"/>
                  </a:lnTo>
                  <a:lnTo>
                    <a:pt x="35" y="198"/>
                  </a:lnTo>
                  <a:lnTo>
                    <a:pt x="35" y="197"/>
                  </a:lnTo>
                  <a:lnTo>
                    <a:pt x="36" y="196"/>
                  </a:lnTo>
                  <a:lnTo>
                    <a:pt x="36" y="196"/>
                  </a:lnTo>
                  <a:lnTo>
                    <a:pt x="36" y="195"/>
                  </a:lnTo>
                  <a:lnTo>
                    <a:pt x="36" y="194"/>
                  </a:lnTo>
                  <a:lnTo>
                    <a:pt x="36" y="194"/>
                  </a:lnTo>
                  <a:lnTo>
                    <a:pt x="37" y="193"/>
                  </a:lnTo>
                  <a:lnTo>
                    <a:pt x="37" y="192"/>
                  </a:lnTo>
                  <a:lnTo>
                    <a:pt x="37" y="192"/>
                  </a:lnTo>
                  <a:lnTo>
                    <a:pt x="37" y="191"/>
                  </a:lnTo>
                  <a:lnTo>
                    <a:pt x="37" y="190"/>
                  </a:lnTo>
                  <a:lnTo>
                    <a:pt x="38" y="190"/>
                  </a:lnTo>
                  <a:lnTo>
                    <a:pt x="38" y="189"/>
                  </a:lnTo>
                  <a:lnTo>
                    <a:pt x="38" y="188"/>
                  </a:lnTo>
                  <a:lnTo>
                    <a:pt x="38" y="188"/>
                  </a:lnTo>
                  <a:lnTo>
                    <a:pt x="38" y="187"/>
                  </a:lnTo>
                  <a:lnTo>
                    <a:pt x="39" y="186"/>
                  </a:lnTo>
                  <a:lnTo>
                    <a:pt x="39" y="185"/>
                  </a:lnTo>
                  <a:lnTo>
                    <a:pt x="39" y="185"/>
                  </a:lnTo>
                  <a:lnTo>
                    <a:pt x="39" y="184"/>
                  </a:lnTo>
                  <a:lnTo>
                    <a:pt x="39" y="183"/>
                  </a:lnTo>
                  <a:lnTo>
                    <a:pt x="40" y="183"/>
                  </a:lnTo>
                  <a:lnTo>
                    <a:pt x="40" y="182"/>
                  </a:lnTo>
                  <a:lnTo>
                    <a:pt x="40" y="181"/>
                  </a:lnTo>
                  <a:lnTo>
                    <a:pt x="40" y="181"/>
                  </a:lnTo>
                  <a:lnTo>
                    <a:pt x="40" y="180"/>
                  </a:lnTo>
                  <a:lnTo>
                    <a:pt x="41" y="179"/>
                  </a:lnTo>
                  <a:lnTo>
                    <a:pt x="41" y="179"/>
                  </a:lnTo>
                  <a:lnTo>
                    <a:pt x="41" y="178"/>
                  </a:lnTo>
                  <a:lnTo>
                    <a:pt x="41" y="177"/>
                  </a:lnTo>
                  <a:lnTo>
                    <a:pt x="41" y="177"/>
                  </a:lnTo>
                  <a:lnTo>
                    <a:pt x="42" y="176"/>
                  </a:lnTo>
                  <a:lnTo>
                    <a:pt x="42" y="175"/>
                  </a:lnTo>
                  <a:lnTo>
                    <a:pt x="42" y="175"/>
                  </a:lnTo>
                  <a:lnTo>
                    <a:pt x="42" y="174"/>
                  </a:lnTo>
                  <a:lnTo>
                    <a:pt x="42" y="173"/>
                  </a:lnTo>
                  <a:lnTo>
                    <a:pt x="43" y="173"/>
                  </a:lnTo>
                  <a:lnTo>
                    <a:pt x="43" y="172"/>
                  </a:lnTo>
                  <a:lnTo>
                    <a:pt x="43" y="171"/>
                  </a:lnTo>
                  <a:lnTo>
                    <a:pt x="43" y="171"/>
                  </a:lnTo>
                  <a:lnTo>
                    <a:pt x="43" y="170"/>
                  </a:lnTo>
                  <a:lnTo>
                    <a:pt x="44" y="169"/>
                  </a:lnTo>
                  <a:lnTo>
                    <a:pt x="44" y="169"/>
                  </a:lnTo>
                  <a:lnTo>
                    <a:pt x="44" y="168"/>
                  </a:lnTo>
                  <a:lnTo>
                    <a:pt x="44" y="167"/>
                  </a:lnTo>
                  <a:lnTo>
                    <a:pt x="44" y="167"/>
                  </a:lnTo>
                  <a:lnTo>
                    <a:pt x="45" y="166"/>
                  </a:lnTo>
                  <a:lnTo>
                    <a:pt x="45" y="165"/>
                  </a:lnTo>
                  <a:lnTo>
                    <a:pt x="45" y="165"/>
                  </a:lnTo>
                  <a:lnTo>
                    <a:pt x="45" y="164"/>
                  </a:lnTo>
                  <a:lnTo>
                    <a:pt x="45" y="163"/>
                  </a:lnTo>
                  <a:lnTo>
                    <a:pt x="46" y="163"/>
                  </a:lnTo>
                  <a:lnTo>
                    <a:pt x="46" y="162"/>
                  </a:lnTo>
                  <a:lnTo>
                    <a:pt x="46" y="161"/>
                  </a:lnTo>
                  <a:lnTo>
                    <a:pt x="46" y="161"/>
                  </a:lnTo>
                  <a:lnTo>
                    <a:pt x="46" y="160"/>
                  </a:lnTo>
                  <a:lnTo>
                    <a:pt x="47" y="159"/>
                  </a:lnTo>
                  <a:lnTo>
                    <a:pt x="47" y="159"/>
                  </a:lnTo>
                  <a:lnTo>
                    <a:pt x="47" y="158"/>
                  </a:lnTo>
                  <a:lnTo>
                    <a:pt x="47" y="157"/>
                  </a:lnTo>
                  <a:lnTo>
                    <a:pt x="47" y="157"/>
                  </a:lnTo>
                  <a:lnTo>
                    <a:pt x="48" y="156"/>
                  </a:lnTo>
                  <a:lnTo>
                    <a:pt x="48" y="155"/>
                  </a:lnTo>
                  <a:lnTo>
                    <a:pt x="48" y="154"/>
                  </a:lnTo>
                  <a:lnTo>
                    <a:pt x="48" y="154"/>
                  </a:lnTo>
                  <a:lnTo>
                    <a:pt x="48" y="153"/>
                  </a:lnTo>
                  <a:lnTo>
                    <a:pt x="49" y="152"/>
                  </a:lnTo>
                  <a:lnTo>
                    <a:pt x="49" y="152"/>
                  </a:lnTo>
                  <a:lnTo>
                    <a:pt x="49" y="151"/>
                  </a:lnTo>
                  <a:lnTo>
                    <a:pt x="49" y="150"/>
                  </a:lnTo>
                  <a:lnTo>
                    <a:pt x="49" y="150"/>
                  </a:lnTo>
                  <a:lnTo>
                    <a:pt x="50" y="149"/>
                  </a:lnTo>
                  <a:lnTo>
                    <a:pt x="50" y="148"/>
                  </a:lnTo>
                  <a:lnTo>
                    <a:pt x="50" y="148"/>
                  </a:lnTo>
                  <a:lnTo>
                    <a:pt x="50" y="147"/>
                  </a:lnTo>
                  <a:lnTo>
                    <a:pt x="50" y="146"/>
                  </a:lnTo>
                  <a:lnTo>
                    <a:pt x="51" y="146"/>
                  </a:lnTo>
                  <a:lnTo>
                    <a:pt x="51" y="145"/>
                  </a:lnTo>
                  <a:lnTo>
                    <a:pt x="51" y="144"/>
                  </a:lnTo>
                  <a:lnTo>
                    <a:pt x="51" y="144"/>
                  </a:lnTo>
                  <a:lnTo>
                    <a:pt x="51" y="143"/>
                  </a:lnTo>
                  <a:lnTo>
                    <a:pt x="52" y="142"/>
                  </a:lnTo>
                  <a:lnTo>
                    <a:pt x="52" y="142"/>
                  </a:lnTo>
                  <a:lnTo>
                    <a:pt x="52" y="141"/>
                  </a:lnTo>
                  <a:lnTo>
                    <a:pt x="52" y="140"/>
                  </a:lnTo>
                  <a:lnTo>
                    <a:pt x="52" y="139"/>
                  </a:lnTo>
                  <a:lnTo>
                    <a:pt x="53" y="139"/>
                  </a:lnTo>
                  <a:lnTo>
                    <a:pt x="53" y="138"/>
                  </a:lnTo>
                  <a:lnTo>
                    <a:pt x="53" y="137"/>
                  </a:lnTo>
                  <a:lnTo>
                    <a:pt x="53" y="137"/>
                  </a:lnTo>
                  <a:lnTo>
                    <a:pt x="53" y="136"/>
                  </a:lnTo>
                  <a:lnTo>
                    <a:pt x="54" y="135"/>
                  </a:lnTo>
                  <a:lnTo>
                    <a:pt x="54" y="135"/>
                  </a:lnTo>
                  <a:lnTo>
                    <a:pt x="54" y="134"/>
                  </a:lnTo>
                  <a:lnTo>
                    <a:pt x="54" y="133"/>
                  </a:lnTo>
                  <a:lnTo>
                    <a:pt x="54" y="133"/>
                  </a:lnTo>
                  <a:lnTo>
                    <a:pt x="55" y="132"/>
                  </a:lnTo>
                  <a:lnTo>
                    <a:pt x="55" y="131"/>
                  </a:lnTo>
                  <a:lnTo>
                    <a:pt x="55" y="131"/>
                  </a:lnTo>
                  <a:lnTo>
                    <a:pt x="55" y="130"/>
                  </a:lnTo>
                  <a:lnTo>
                    <a:pt x="55" y="129"/>
                  </a:lnTo>
                  <a:lnTo>
                    <a:pt x="56" y="128"/>
                  </a:lnTo>
                  <a:lnTo>
                    <a:pt x="56" y="128"/>
                  </a:lnTo>
                  <a:lnTo>
                    <a:pt x="56" y="127"/>
                  </a:lnTo>
                  <a:lnTo>
                    <a:pt x="56" y="126"/>
                  </a:lnTo>
                  <a:lnTo>
                    <a:pt x="56" y="126"/>
                  </a:lnTo>
                  <a:lnTo>
                    <a:pt x="57" y="125"/>
                  </a:lnTo>
                  <a:lnTo>
                    <a:pt x="57" y="124"/>
                  </a:lnTo>
                  <a:lnTo>
                    <a:pt x="57" y="124"/>
                  </a:lnTo>
                  <a:lnTo>
                    <a:pt x="57" y="123"/>
                  </a:lnTo>
                  <a:lnTo>
                    <a:pt x="57" y="122"/>
                  </a:lnTo>
                  <a:lnTo>
                    <a:pt x="58" y="122"/>
                  </a:lnTo>
                  <a:lnTo>
                    <a:pt x="58" y="121"/>
                  </a:lnTo>
                  <a:lnTo>
                    <a:pt x="58" y="120"/>
                  </a:lnTo>
                  <a:lnTo>
                    <a:pt x="58" y="119"/>
                  </a:lnTo>
                  <a:lnTo>
                    <a:pt x="58" y="119"/>
                  </a:lnTo>
                  <a:lnTo>
                    <a:pt x="59" y="118"/>
                  </a:lnTo>
                  <a:lnTo>
                    <a:pt x="59" y="117"/>
                  </a:lnTo>
                  <a:lnTo>
                    <a:pt x="59" y="117"/>
                  </a:lnTo>
                  <a:lnTo>
                    <a:pt x="59" y="116"/>
                  </a:lnTo>
                  <a:lnTo>
                    <a:pt x="59" y="115"/>
                  </a:lnTo>
                  <a:lnTo>
                    <a:pt x="60" y="115"/>
                  </a:lnTo>
                  <a:lnTo>
                    <a:pt x="60" y="114"/>
                  </a:lnTo>
                  <a:lnTo>
                    <a:pt x="60" y="113"/>
                  </a:lnTo>
                  <a:lnTo>
                    <a:pt x="60" y="113"/>
                  </a:lnTo>
                  <a:lnTo>
                    <a:pt x="60" y="112"/>
                  </a:lnTo>
                  <a:lnTo>
                    <a:pt x="61" y="111"/>
                  </a:lnTo>
                  <a:lnTo>
                    <a:pt x="61" y="110"/>
                  </a:lnTo>
                  <a:lnTo>
                    <a:pt x="61" y="110"/>
                  </a:lnTo>
                  <a:lnTo>
                    <a:pt x="61" y="109"/>
                  </a:lnTo>
                  <a:lnTo>
                    <a:pt x="61" y="108"/>
                  </a:lnTo>
                  <a:lnTo>
                    <a:pt x="62" y="108"/>
                  </a:lnTo>
                  <a:lnTo>
                    <a:pt x="62" y="107"/>
                  </a:lnTo>
                  <a:lnTo>
                    <a:pt x="62" y="106"/>
                  </a:lnTo>
                  <a:lnTo>
                    <a:pt x="62" y="106"/>
                  </a:lnTo>
                  <a:lnTo>
                    <a:pt x="62" y="105"/>
                  </a:lnTo>
                  <a:lnTo>
                    <a:pt x="63" y="104"/>
                  </a:lnTo>
                  <a:lnTo>
                    <a:pt x="63" y="103"/>
                  </a:lnTo>
                  <a:lnTo>
                    <a:pt x="63" y="103"/>
                  </a:lnTo>
                  <a:lnTo>
                    <a:pt x="63" y="102"/>
                  </a:lnTo>
                  <a:lnTo>
                    <a:pt x="63" y="101"/>
                  </a:lnTo>
                  <a:lnTo>
                    <a:pt x="64" y="101"/>
                  </a:lnTo>
                  <a:lnTo>
                    <a:pt x="64" y="100"/>
                  </a:lnTo>
                  <a:lnTo>
                    <a:pt x="64" y="99"/>
                  </a:lnTo>
                  <a:lnTo>
                    <a:pt x="64" y="98"/>
                  </a:lnTo>
                  <a:lnTo>
                    <a:pt x="64" y="98"/>
                  </a:lnTo>
                  <a:lnTo>
                    <a:pt x="65" y="97"/>
                  </a:lnTo>
                  <a:lnTo>
                    <a:pt x="65" y="96"/>
                  </a:lnTo>
                  <a:lnTo>
                    <a:pt x="65" y="96"/>
                  </a:lnTo>
                  <a:lnTo>
                    <a:pt x="65" y="95"/>
                  </a:lnTo>
                  <a:lnTo>
                    <a:pt x="65" y="94"/>
                  </a:lnTo>
                  <a:lnTo>
                    <a:pt x="66" y="94"/>
                  </a:lnTo>
                  <a:lnTo>
                    <a:pt x="66" y="93"/>
                  </a:lnTo>
                  <a:lnTo>
                    <a:pt x="66" y="92"/>
                  </a:lnTo>
                  <a:lnTo>
                    <a:pt x="66" y="91"/>
                  </a:lnTo>
                  <a:lnTo>
                    <a:pt x="66" y="91"/>
                  </a:lnTo>
                  <a:lnTo>
                    <a:pt x="67" y="90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67" y="88"/>
                  </a:lnTo>
                  <a:lnTo>
                    <a:pt x="67" y="87"/>
                  </a:lnTo>
                  <a:lnTo>
                    <a:pt x="68" y="86"/>
                  </a:lnTo>
                  <a:lnTo>
                    <a:pt x="68" y="86"/>
                  </a:lnTo>
                  <a:lnTo>
                    <a:pt x="68" y="85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69" y="83"/>
                  </a:lnTo>
                  <a:lnTo>
                    <a:pt x="69" y="82"/>
                  </a:lnTo>
                  <a:lnTo>
                    <a:pt x="69" y="81"/>
                  </a:lnTo>
                  <a:lnTo>
                    <a:pt x="69" y="81"/>
                  </a:lnTo>
                  <a:lnTo>
                    <a:pt x="69" y="80"/>
                  </a:lnTo>
                  <a:lnTo>
                    <a:pt x="70" y="79"/>
                  </a:lnTo>
                  <a:lnTo>
                    <a:pt x="70" y="79"/>
                  </a:lnTo>
                  <a:lnTo>
                    <a:pt x="70" y="78"/>
                  </a:lnTo>
                  <a:lnTo>
                    <a:pt x="70" y="77"/>
                  </a:lnTo>
                  <a:lnTo>
                    <a:pt x="70" y="76"/>
                  </a:lnTo>
                  <a:lnTo>
                    <a:pt x="71" y="76"/>
                  </a:lnTo>
                  <a:lnTo>
                    <a:pt x="71" y="75"/>
                  </a:lnTo>
                  <a:lnTo>
                    <a:pt x="71" y="74"/>
                  </a:lnTo>
                  <a:lnTo>
                    <a:pt x="71" y="73"/>
                  </a:lnTo>
                  <a:lnTo>
                    <a:pt x="71" y="73"/>
                  </a:lnTo>
                  <a:lnTo>
                    <a:pt x="72" y="72"/>
                  </a:lnTo>
                  <a:lnTo>
                    <a:pt x="72" y="71"/>
                  </a:lnTo>
                  <a:lnTo>
                    <a:pt x="72" y="71"/>
                  </a:lnTo>
                  <a:lnTo>
                    <a:pt x="72" y="70"/>
                  </a:lnTo>
                  <a:lnTo>
                    <a:pt x="72" y="69"/>
                  </a:lnTo>
                  <a:lnTo>
                    <a:pt x="73" y="68"/>
                  </a:lnTo>
                  <a:lnTo>
                    <a:pt x="73" y="68"/>
                  </a:lnTo>
                  <a:lnTo>
                    <a:pt x="73" y="67"/>
                  </a:lnTo>
                  <a:lnTo>
                    <a:pt x="73" y="66"/>
                  </a:lnTo>
                  <a:lnTo>
                    <a:pt x="73" y="65"/>
                  </a:lnTo>
                  <a:lnTo>
                    <a:pt x="74" y="65"/>
                  </a:lnTo>
                  <a:lnTo>
                    <a:pt x="74" y="64"/>
                  </a:lnTo>
                  <a:lnTo>
                    <a:pt x="74" y="63"/>
                  </a:lnTo>
                  <a:lnTo>
                    <a:pt x="74" y="63"/>
                  </a:lnTo>
                  <a:lnTo>
                    <a:pt x="74" y="62"/>
                  </a:lnTo>
                  <a:lnTo>
                    <a:pt x="75" y="61"/>
                  </a:lnTo>
                  <a:lnTo>
                    <a:pt x="75" y="60"/>
                  </a:lnTo>
                  <a:lnTo>
                    <a:pt x="75" y="60"/>
                  </a:lnTo>
                  <a:lnTo>
                    <a:pt x="75" y="59"/>
                  </a:lnTo>
                  <a:lnTo>
                    <a:pt x="75" y="58"/>
                  </a:lnTo>
                  <a:lnTo>
                    <a:pt x="76" y="57"/>
                  </a:lnTo>
                  <a:lnTo>
                    <a:pt x="76" y="57"/>
                  </a:lnTo>
                  <a:lnTo>
                    <a:pt x="76" y="56"/>
                  </a:lnTo>
                  <a:lnTo>
                    <a:pt x="76" y="55"/>
                  </a:lnTo>
                  <a:lnTo>
                    <a:pt x="76" y="55"/>
                  </a:lnTo>
                  <a:lnTo>
                    <a:pt x="77" y="54"/>
                  </a:lnTo>
                  <a:lnTo>
                    <a:pt x="77" y="53"/>
                  </a:lnTo>
                  <a:lnTo>
                    <a:pt x="77" y="52"/>
                  </a:lnTo>
                  <a:lnTo>
                    <a:pt x="77" y="52"/>
                  </a:lnTo>
                  <a:lnTo>
                    <a:pt x="77" y="51"/>
                  </a:lnTo>
                  <a:lnTo>
                    <a:pt x="78" y="50"/>
                  </a:lnTo>
                  <a:lnTo>
                    <a:pt x="78" y="49"/>
                  </a:lnTo>
                  <a:lnTo>
                    <a:pt x="78" y="49"/>
                  </a:lnTo>
                  <a:lnTo>
                    <a:pt x="78" y="48"/>
                  </a:lnTo>
                  <a:lnTo>
                    <a:pt x="78" y="47"/>
                  </a:lnTo>
                  <a:lnTo>
                    <a:pt x="79" y="46"/>
                  </a:lnTo>
                  <a:lnTo>
                    <a:pt x="79" y="46"/>
                  </a:lnTo>
                  <a:lnTo>
                    <a:pt x="79" y="45"/>
                  </a:lnTo>
                  <a:lnTo>
                    <a:pt x="79" y="44"/>
                  </a:lnTo>
                  <a:lnTo>
                    <a:pt x="79" y="43"/>
                  </a:lnTo>
                  <a:lnTo>
                    <a:pt x="80" y="43"/>
                  </a:lnTo>
                  <a:lnTo>
                    <a:pt x="80" y="42"/>
                  </a:lnTo>
                  <a:lnTo>
                    <a:pt x="80" y="41"/>
                  </a:lnTo>
                  <a:lnTo>
                    <a:pt x="80" y="40"/>
                  </a:lnTo>
                  <a:lnTo>
                    <a:pt x="80" y="40"/>
                  </a:lnTo>
                  <a:lnTo>
                    <a:pt x="81" y="39"/>
                  </a:lnTo>
                  <a:lnTo>
                    <a:pt x="81" y="38"/>
                  </a:lnTo>
                  <a:lnTo>
                    <a:pt x="81" y="37"/>
                  </a:lnTo>
                  <a:lnTo>
                    <a:pt x="81" y="37"/>
                  </a:lnTo>
                  <a:lnTo>
                    <a:pt x="81" y="36"/>
                  </a:lnTo>
                  <a:lnTo>
                    <a:pt x="82" y="35"/>
                  </a:lnTo>
                  <a:lnTo>
                    <a:pt x="82" y="35"/>
                  </a:lnTo>
                  <a:lnTo>
                    <a:pt x="82" y="34"/>
                  </a:lnTo>
                  <a:lnTo>
                    <a:pt x="82" y="33"/>
                  </a:lnTo>
                  <a:lnTo>
                    <a:pt x="82" y="32"/>
                  </a:lnTo>
                  <a:lnTo>
                    <a:pt x="83" y="32"/>
                  </a:lnTo>
                  <a:lnTo>
                    <a:pt x="83" y="31"/>
                  </a:lnTo>
                  <a:lnTo>
                    <a:pt x="83" y="30"/>
                  </a:lnTo>
                  <a:lnTo>
                    <a:pt x="83" y="29"/>
                  </a:lnTo>
                  <a:lnTo>
                    <a:pt x="83" y="29"/>
                  </a:lnTo>
                  <a:lnTo>
                    <a:pt x="84" y="28"/>
                  </a:lnTo>
                  <a:lnTo>
                    <a:pt x="84" y="27"/>
                  </a:lnTo>
                  <a:lnTo>
                    <a:pt x="84" y="26"/>
                  </a:lnTo>
                  <a:lnTo>
                    <a:pt x="84" y="25"/>
                  </a:lnTo>
                  <a:lnTo>
                    <a:pt x="84" y="25"/>
                  </a:lnTo>
                  <a:lnTo>
                    <a:pt x="85" y="24"/>
                  </a:lnTo>
                  <a:lnTo>
                    <a:pt x="85" y="23"/>
                  </a:lnTo>
                  <a:lnTo>
                    <a:pt x="85" y="22"/>
                  </a:lnTo>
                  <a:lnTo>
                    <a:pt x="85" y="22"/>
                  </a:lnTo>
                  <a:lnTo>
                    <a:pt x="85" y="21"/>
                  </a:lnTo>
                  <a:lnTo>
                    <a:pt x="86" y="20"/>
                  </a:lnTo>
                  <a:lnTo>
                    <a:pt x="86" y="19"/>
                  </a:lnTo>
                  <a:lnTo>
                    <a:pt x="86" y="19"/>
                  </a:lnTo>
                  <a:lnTo>
                    <a:pt x="86" y="18"/>
                  </a:lnTo>
                  <a:lnTo>
                    <a:pt x="86" y="17"/>
                  </a:lnTo>
                  <a:lnTo>
                    <a:pt x="87" y="16"/>
                  </a:lnTo>
                  <a:lnTo>
                    <a:pt x="87" y="16"/>
                  </a:lnTo>
                  <a:lnTo>
                    <a:pt x="87" y="15"/>
                  </a:lnTo>
                  <a:lnTo>
                    <a:pt x="87" y="14"/>
                  </a:lnTo>
                  <a:lnTo>
                    <a:pt x="87" y="13"/>
                  </a:lnTo>
                  <a:lnTo>
                    <a:pt x="88" y="13"/>
                  </a:lnTo>
                  <a:lnTo>
                    <a:pt x="88" y="12"/>
                  </a:lnTo>
                  <a:lnTo>
                    <a:pt x="88" y="11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9" y="9"/>
                  </a:lnTo>
                  <a:lnTo>
                    <a:pt x="89" y="8"/>
                  </a:lnTo>
                  <a:lnTo>
                    <a:pt x="89" y="7"/>
                  </a:lnTo>
                  <a:lnTo>
                    <a:pt x="89" y="6"/>
                  </a:lnTo>
                  <a:lnTo>
                    <a:pt x="89" y="6"/>
                  </a:lnTo>
                  <a:lnTo>
                    <a:pt x="90" y="5"/>
                  </a:lnTo>
                  <a:lnTo>
                    <a:pt x="90" y="4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90" y="2"/>
                  </a:lnTo>
                  <a:lnTo>
                    <a:pt x="91" y="1"/>
                  </a:lnTo>
                  <a:lnTo>
                    <a:pt x="91" y="0"/>
                  </a:lnTo>
                </a:path>
              </a:pathLst>
            </a:custGeom>
            <a:noFill/>
            <a:ln w="38100">
              <a:solidFill>
                <a:srgbClr val="0070C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7" name="Freeform 113">
            <a:extLst>
              <a:ext uri="{FF2B5EF4-FFF2-40B4-BE49-F238E27FC236}">
                <a16:creationId xmlns:a16="http://schemas.microsoft.com/office/drawing/2014/main" id="{1B0D9344-E5B0-5A3E-3EF6-70C803EE92D3}"/>
              </a:ext>
            </a:extLst>
          </p:cNvPr>
          <p:cNvSpPr>
            <a:spLocks/>
          </p:cNvSpPr>
          <p:nvPr/>
        </p:nvSpPr>
        <p:spPr bwMode="auto">
          <a:xfrm>
            <a:off x="1319948" y="3085202"/>
            <a:ext cx="2175210" cy="2275459"/>
          </a:xfrm>
          <a:custGeom>
            <a:avLst/>
            <a:gdLst>
              <a:gd name="T0" fmla="*/ 8 w 441"/>
              <a:gd name="T1" fmla="*/ 38 h 504"/>
              <a:gd name="T2" fmla="*/ 16 w 441"/>
              <a:gd name="T3" fmla="*/ 66 h 504"/>
              <a:gd name="T4" fmla="*/ 24 w 441"/>
              <a:gd name="T5" fmla="*/ 94 h 504"/>
              <a:gd name="T6" fmla="*/ 32 w 441"/>
              <a:gd name="T7" fmla="*/ 121 h 504"/>
              <a:gd name="T8" fmla="*/ 40 w 441"/>
              <a:gd name="T9" fmla="*/ 147 h 504"/>
              <a:gd name="T10" fmla="*/ 48 w 441"/>
              <a:gd name="T11" fmla="*/ 172 h 504"/>
              <a:gd name="T12" fmla="*/ 56 w 441"/>
              <a:gd name="T13" fmla="*/ 196 h 504"/>
              <a:gd name="T14" fmla="*/ 64 w 441"/>
              <a:gd name="T15" fmla="*/ 219 h 504"/>
              <a:gd name="T16" fmla="*/ 72 w 441"/>
              <a:gd name="T17" fmla="*/ 241 h 504"/>
              <a:gd name="T18" fmla="*/ 80 w 441"/>
              <a:gd name="T19" fmla="*/ 262 h 504"/>
              <a:gd name="T20" fmla="*/ 88 w 441"/>
              <a:gd name="T21" fmla="*/ 283 h 504"/>
              <a:gd name="T22" fmla="*/ 96 w 441"/>
              <a:gd name="T23" fmla="*/ 302 h 504"/>
              <a:gd name="T24" fmla="*/ 104 w 441"/>
              <a:gd name="T25" fmla="*/ 321 h 504"/>
              <a:gd name="T26" fmla="*/ 112 w 441"/>
              <a:gd name="T27" fmla="*/ 339 h 504"/>
              <a:gd name="T28" fmla="*/ 120 w 441"/>
              <a:gd name="T29" fmla="*/ 356 h 504"/>
              <a:gd name="T30" fmla="*/ 128 w 441"/>
              <a:gd name="T31" fmla="*/ 372 h 504"/>
              <a:gd name="T32" fmla="*/ 136 w 441"/>
              <a:gd name="T33" fmla="*/ 387 h 504"/>
              <a:gd name="T34" fmla="*/ 144 w 441"/>
              <a:gd name="T35" fmla="*/ 401 h 504"/>
              <a:gd name="T36" fmla="*/ 152 w 441"/>
              <a:gd name="T37" fmla="*/ 414 h 504"/>
              <a:gd name="T38" fmla="*/ 160 w 441"/>
              <a:gd name="T39" fmla="*/ 426 h 504"/>
              <a:gd name="T40" fmla="*/ 168 w 441"/>
              <a:gd name="T41" fmla="*/ 438 h 504"/>
              <a:gd name="T42" fmla="*/ 176 w 441"/>
              <a:gd name="T43" fmla="*/ 448 h 504"/>
              <a:gd name="T44" fmla="*/ 184 w 441"/>
              <a:gd name="T45" fmla="*/ 458 h 504"/>
              <a:gd name="T46" fmla="*/ 192 w 441"/>
              <a:gd name="T47" fmla="*/ 467 h 504"/>
              <a:gd name="T48" fmla="*/ 200 w 441"/>
              <a:gd name="T49" fmla="*/ 474 h 504"/>
              <a:gd name="T50" fmla="*/ 208 w 441"/>
              <a:gd name="T51" fmla="*/ 481 h 504"/>
              <a:gd name="T52" fmla="*/ 216 w 441"/>
              <a:gd name="T53" fmla="*/ 487 h 504"/>
              <a:gd name="T54" fmla="*/ 224 w 441"/>
              <a:gd name="T55" fmla="*/ 492 h 504"/>
              <a:gd name="T56" fmla="*/ 232 w 441"/>
              <a:gd name="T57" fmla="*/ 497 h 504"/>
              <a:gd name="T58" fmla="*/ 240 w 441"/>
              <a:gd name="T59" fmla="*/ 500 h 504"/>
              <a:gd name="T60" fmla="*/ 248 w 441"/>
              <a:gd name="T61" fmla="*/ 502 h 504"/>
              <a:gd name="T62" fmla="*/ 256 w 441"/>
              <a:gd name="T63" fmla="*/ 504 h 504"/>
              <a:gd name="T64" fmla="*/ 264 w 441"/>
              <a:gd name="T65" fmla="*/ 504 h 504"/>
              <a:gd name="T66" fmla="*/ 272 w 441"/>
              <a:gd name="T67" fmla="*/ 504 h 504"/>
              <a:gd name="T68" fmla="*/ 280 w 441"/>
              <a:gd name="T69" fmla="*/ 503 h 504"/>
              <a:gd name="T70" fmla="*/ 288 w 441"/>
              <a:gd name="T71" fmla="*/ 500 h 504"/>
              <a:gd name="T72" fmla="*/ 296 w 441"/>
              <a:gd name="T73" fmla="*/ 497 h 504"/>
              <a:gd name="T74" fmla="*/ 304 w 441"/>
              <a:gd name="T75" fmla="*/ 493 h 504"/>
              <a:gd name="T76" fmla="*/ 312 w 441"/>
              <a:gd name="T77" fmla="*/ 488 h 504"/>
              <a:gd name="T78" fmla="*/ 320 w 441"/>
              <a:gd name="T79" fmla="*/ 482 h 504"/>
              <a:gd name="T80" fmla="*/ 328 w 441"/>
              <a:gd name="T81" fmla="*/ 475 h 504"/>
              <a:gd name="T82" fmla="*/ 336 w 441"/>
              <a:gd name="T83" fmla="*/ 468 h 504"/>
              <a:gd name="T84" fmla="*/ 344 w 441"/>
              <a:gd name="T85" fmla="*/ 459 h 504"/>
              <a:gd name="T86" fmla="*/ 352 w 441"/>
              <a:gd name="T87" fmla="*/ 449 h 504"/>
              <a:gd name="T88" fmla="*/ 360 w 441"/>
              <a:gd name="T89" fmla="*/ 439 h 504"/>
              <a:gd name="T90" fmla="*/ 368 w 441"/>
              <a:gd name="T91" fmla="*/ 427 h 504"/>
              <a:gd name="T92" fmla="*/ 376 w 441"/>
              <a:gd name="T93" fmla="*/ 414 h 504"/>
              <a:gd name="T94" fmla="*/ 384 w 441"/>
              <a:gd name="T95" fmla="*/ 400 h 504"/>
              <a:gd name="T96" fmla="*/ 392 w 441"/>
              <a:gd name="T97" fmla="*/ 385 h 504"/>
              <a:gd name="T98" fmla="*/ 400 w 441"/>
              <a:gd name="T99" fmla="*/ 369 h 504"/>
              <a:gd name="T100" fmla="*/ 408 w 441"/>
              <a:gd name="T101" fmla="*/ 351 h 504"/>
              <a:gd name="T102" fmla="*/ 416 w 441"/>
              <a:gd name="T103" fmla="*/ 330 h 504"/>
              <a:gd name="T104" fmla="*/ 424 w 441"/>
              <a:gd name="T105" fmla="*/ 305 h 504"/>
              <a:gd name="T106" fmla="*/ 432 w 441"/>
              <a:gd name="T107" fmla="*/ 269 h 504"/>
              <a:gd name="T108" fmla="*/ 436 w 441"/>
              <a:gd name="T109" fmla="*/ 230 h 504"/>
              <a:gd name="T110" fmla="*/ 438 w 441"/>
              <a:gd name="T111" fmla="*/ 191 h 504"/>
              <a:gd name="T112" fmla="*/ 439 w 441"/>
              <a:gd name="T113" fmla="*/ 155 h 504"/>
              <a:gd name="T114" fmla="*/ 440 w 441"/>
              <a:gd name="T115" fmla="*/ 114 h 504"/>
              <a:gd name="T116" fmla="*/ 440 w 441"/>
              <a:gd name="T117" fmla="*/ 72 h 504"/>
              <a:gd name="T118" fmla="*/ 441 w 441"/>
              <a:gd name="T119" fmla="*/ 35 h 5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41" h="504">
                <a:moveTo>
                  <a:pt x="0" y="11"/>
                </a:moveTo>
                <a:lnTo>
                  <a:pt x="1" y="13"/>
                </a:lnTo>
                <a:lnTo>
                  <a:pt x="2" y="16"/>
                </a:lnTo>
                <a:lnTo>
                  <a:pt x="2" y="18"/>
                </a:lnTo>
                <a:lnTo>
                  <a:pt x="3" y="21"/>
                </a:lnTo>
                <a:lnTo>
                  <a:pt x="4" y="23"/>
                </a:lnTo>
                <a:lnTo>
                  <a:pt x="4" y="25"/>
                </a:lnTo>
                <a:lnTo>
                  <a:pt x="5" y="28"/>
                </a:lnTo>
                <a:lnTo>
                  <a:pt x="6" y="30"/>
                </a:lnTo>
                <a:lnTo>
                  <a:pt x="6" y="33"/>
                </a:lnTo>
                <a:lnTo>
                  <a:pt x="7" y="35"/>
                </a:lnTo>
                <a:lnTo>
                  <a:pt x="8" y="38"/>
                </a:lnTo>
                <a:lnTo>
                  <a:pt x="8" y="40"/>
                </a:lnTo>
                <a:lnTo>
                  <a:pt x="9" y="42"/>
                </a:lnTo>
                <a:lnTo>
                  <a:pt x="10" y="45"/>
                </a:lnTo>
                <a:lnTo>
                  <a:pt x="10" y="47"/>
                </a:lnTo>
                <a:lnTo>
                  <a:pt x="11" y="50"/>
                </a:lnTo>
                <a:lnTo>
                  <a:pt x="12" y="52"/>
                </a:lnTo>
                <a:lnTo>
                  <a:pt x="12" y="54"/>
                </a:lnTo>
                <a:lnTo>
                  <a:pt x="13" y="57"/>
                </a:lnTo>
                <a:lnTo>
                  <a:pt x="14" y="59"/>
                </a:lnTo>
                <a:lnTo>
                  <a:pt x="14" y="62"/>
                </a:lnTo>
                <a:lnTo>
                  <a:pt x="15" y="64"/>
                </a:lnTo>
                <a:lnTo>
                  <a:pt x="16" y="66"/>
                </a:lnTo>
                <a:lnTo>
                  <a:pt x="16" y="69"/>
                </a:lnTo>
                <a:lnTo>
                  <a:pt x="17" y="71"/>
                </a:lnTo>
                <a:lnTo>
                  <a:pt x="18" y="73"/>
                </a:lnTo>
                <a:lnTo>
                  <a:pt x="18" y="76"/>
                </a:lnTo>
                <a:lnTo>
                  <a:pt x="19" y="78"/>
                </a:lnTo>
                <a:lnTo>
                  <a:pt x="20" y="80"/>
                </a:lnTo>
                <a:lnTo>
                  <a:pt x="20" y="82"/>
                </a:lnTo>
                <a:lnTo>
                  <a:pt x="21" y="85"/>
                </a:lnTo>
                <a:lnTo>
                  <a:pt x="22" y="87"/>
                </a:lnTo>
                <a:lnTo>
                  <a:pt x="22" y="89"/>
                </a:lnTo>
                <a:lnTo>
                  <a:pt x="23" y="92"/>
                </a:lnTo>
                <a:lnTo>
                  <a:pt x="24" y="94"/>
                </a:lnTo>
                <a:lnTo>
                  <a:pt x="24" y="96"/>
                </a:lnTo>
                <a:lnTo>
                  <a:pt x="25" y="98"/>
                </a:lnTo>
                <a:lnTo>
                  <a:pt x="26" y="101"/>
                </a:lnTo>
                <a:lnTo>
                  <a:pt x="26" y="103"/>
                </a:lnTo>
                <a:lnTo>
                  <a:pt x="27" y="105"/>
                </a:lnTo>
                <a:lnTo>
                  <a:pt x="28" y="107"/>
                </a:lnTo>
                <a:lnTo>
                  <a:pt x="28" y="110"/>
                </a:lnTo>
                <a:lnTo>
                  <a:pt x="29" y="112"/>
                </a:lnTo>
                <a:lnTo>
                  <a:pt x="30" y="114"/>
                </a:lnTo>
                <a:lnTo>
                  <a:pt x="30" y="116"/>
                </a:lnTo>
                <a:lnTo>
                  <a:pt x="31" y="118"/>
                </a:lnTo>
                <a:lnTo>
                  <a:pt x="32" y="121"/>
                </a:lnTo>
                <a:lnTo>
                  <a:pt x="32" y="123"/>
                </a:lnTo>
                <a:lnTo>
                  <a:pt x="33" y="125"/>
                </a:lnTo>
                <a:lnTo>
                  <a:pt x="34" y="127"/>
                </a:lnTo>
                <a:lnTo>
                  <a:pt x="34" y="129"/>
                </a:lnTo>
                <a:lnTo>
                  <a:pt x="35" y="132"/>
                </a:lnTo>
                <a:lnTo>
                  <a:pt x="36" y="134"/>
                </a:lnTo>
                <a:lnTo>
                  <a:pt x="36" y="136"/>
                </a:lnTo>
                <a:lnTo>
                  <a:pt x="37" y="138"/>
                </a:lnTo>
                <a:lnTo>
                  <a:pt x="38" y="140"/>
                </a:lnTo>
                <a:lnTo>
                  <a:pt x="38" y="142"/>
                </a:lnTo>
                <a:lnTo>
                  <a:pt x="39" y="144"/>
                </a:lnTo>
                <a:lnTo>
                  <a:pt x="40" y="147"/>
                </a:lnTo>
                <a:lnTo>
                  <a:pt x="40" y="149"/>
                </a:lnTo>
                <a:lnTo>
                  <a:pt x="41" y="151"/>
                </a:lnTo>
                <a:lnTo>
                  <a:pt x="42" y="153"/>
                </a:lnTo>
                <a:lnTo>
                  <a:pt x="42" y="155"/>
                </a:lnTo>
                <a:lnTo>
                  <a:pt x="43" y="157"/>
                </a:lnTo>
                <a:lnTo>
                  <a:pt x="44" y="159"/>
                </a:lnTo>
                <a:lnTo>
                  <a:pt x="44" y="161"/>
                </a:lnTo>
                <a:lnTo>
                  <a:pt x="45" y="163"/>
                </a:lnTo>
                <a:lnTo>
                  <a:pt x="46" y="165"/>
                </a:lnTo>
                <a:lnTo>
                  <a:pt x="46" y="167"/>
                </a:lnTo>
                <a:lnTo>
                  <a:pt x="47" y="169"/>
                </a:lnTo>
                <a:lnTo>
                  <a:pt x="48" y="172"/>
                </a:lnTo>
                <a:lnTo>
                  <a:pt x="48" y="174"/>
                </a:lnTo>
                <a:lnTo>
                  <a:pt x="49" y="176"/>
                </a:lnTo>
                <a:lnTo>
                  <a:pt x="50" y="178"/>
                </a:lnTo>
                <a:lnTo>
                  <a:pt x="50" y="180"/>
                </a:lnTo>
                <a:lnTo>
                  <a:pt x="51" y="182"/>
                </a:lnTo>
                <a:lnTo>
                  <a:pt x="52" y="184"/>
                </a:lnTo>
                <a:lnTo>
                  <a:pt x="52" y="186"/>
                </a:lnTo>
                <a:lnTo>
                  <a:pt x="53" y="188"/>
                </a:lnTo>
                <a:lnTo>
                  <a:pt x="54" y="190"/>
                </a:lnTo>
                <a:lnTo>
                  <a:pt x="54" y="192"/>
                </a:lnTo>
                <a:lnTo>
                  <a:pt x="55" y="194"/>
                </a:lnTo>
                <a:lnTo>
                  <a:pt x="56" y="196"/>
                </a:lnTo>
                <a:lnTo>
                  <a:pt x="56" y="198"/>
                </a:lnTo>
                <a:lnTo>
                  <a:pt x="57" y="199"/>
                </a:lnTo>
                <a:lnTo>
                  <a:pt x="58" y="201"/>
                </a:lnTo>
                <a:lnTo>
                  <a:pt x="58" y="203"/>
                </a:lnTo>
                <a:lnTo>
                  <a:pt x="59" y="205"/>
                </a:lnTo>
                <a:lnTo>
                  <a:pt x="60" y="207"/>
                </a:lnTo>
                <a:lnTo>
                  <a:pt x="60" y="209"/>
                </a:lnTo>
                <a:lnTo>
                  <a:pt x="61" y="211"/>
                </a:lnTo>
                <a:lnTo>
                  <a:pt x="62" y="213"/>
                </a:lnTo>
                <a:lnTo>
                  <a:pt x="62" y="215"/>
                </a:lnTo>
                <a:lnTo>
                  <a:pt x="63" y="217"/>
                </a:lnTo>
                <a:lnTo>
                  <a:pt x="64" y="219"/>
                </a:lnTo>
                <a:lnTo>
                  <a:pt x="64" y="221"/>
                </a:lnTo>
                <a:lnTo>
                  <a:pt x="65" y="223"/>
                </a:lnTo>
                <a:lnTo>
                  <a:pt x="66" y="224"/>
                </a:lnTo>
                <a:lnTo>
                  <a:pt x="66" y="226"/>
                </a:lnTo>
                <a:lnTo>
                  <a:pt x="67" y="228"/>
                </a:lnTo>
                <a:lnTo>
                  <a:pt x="68" y="230"/>
                </a:lnTo>
                <a:lnTo>
                  <a:pt x="68" y="232"/>
                </a:lnTo>
                <a:lnTo>
                  <a:pt x="69" y="234"/>
                </a:lnTo>
                <a:lnTo>
                  <a:pt x="70" y="236"/>
                </a:lnTo>
                <a:lnTo>
                  <a:pt x="70" y="237"/>
                </a:lnTo>
                <a:lnTo>
                  <a:pt x="71" y="239"/>
                </a:lnTo>
                <a:lnTo>
                  <a:pt x="72" y="241"/>
                </a:lnTo>
                <a:lnTo>
                  <a:pt x="72" y="243"/>
                </a:lnTo>
                <a:lnTo>
                  <a:pt x="73" y="245"/>
                </a:lnTo>
                <a:lnTo>
                  <a:pt x="74" y="246"/>
                </a:lnTo>
                <a:lnTo>
                  <a:pt x="74" y="248"/>
                </a:lnTo>
                <a:lnTo>
                  <a:pt x="75" y="250"/>
                </a:lnTo>
                <a:lnTo>
                  <a:pt x="76" y="252"/>
                </a:lnTo>
                <a:lnTo>
                  <a:pt x="76" y="254"/>
                </a:lnTo>
                <a:lnTo>
                  <a:pt x="77" y="255"/>
                </a:lnTo>
                <a:lnTo>
                  <a:pt x="78" y="257"/>
                </a:lnTo>
                <a:lnTo>
                  <a:pt x="78" y="259"/>
                </a:lnTo>
                <a:lnTo>
                  <a:pt x="79" y="261"/>
                </a:lnTo>
                <a:lnTo>
                  <a:pt x="80" y="262"/>
                </a:lnTo>
                <a:lnTo>
                  <a:pt x="80" y="264"/>
                </a:lnTo>
                <a:lnTo>
                  <a:pt x="81" y="266"/>
                </a:lnTo>
                <a:lnTo>
                  <a:pt x="82" y="268"/>
                </a:lnTo>
                <a:lnTo>
                  <a:pt x="82" y="269"/>
                </a:lnTo>
                <a:lnTo>
                  <a:pt x="83" y="271"/>
                </a:lnTo>
                <a:lnTo>
                  <a:pt x="84" y="273"/>
                </a:lnTo>
                <a:lnTo>
                  <a:pt x="84" y="274"/>
                </a:lnTo>
                <a:lnTo>
                  <a:pt x="85" y="276"/>
                </a:lnTo>
                <a:lnTo>
                  <a:pt x="86" y="278"/>
                </a:lnTo>
                <a:lnTo>
                  <a:pt x="86" y="279"/>
                </a:lnTo>
                <a:lnTo>
                  <a:pt x="87" y="281"/>
                </a:lnTo>
                <a:lnTo>
                  <a:pt x="88" y="283"/>
                </a:lnTo>
                <a:lnTo>
                  <a:pt x="88" y="284"/>
                </a:lnTo>
                <a:lnTo>
                  <a:pt x="89" y="286"/>
                </a:lnTo>
                <a:lnTo>
                  <a:pt x="90" y="288"/>
                </a:lnTo>
                <a:lnTo>
                  <a:pt x="90" y="289"/>
                </a:lnTo>
                <a:lnTo>
                  <a:pt x="91" y="291"/>
                </a:lnTo>
                <a:lnTo>
                  <a:pt x="92" y="293"/>
                </a:lnTo>
                <a:lnTo>
                  <a:pt x="92" y="294"/>
                </a:lnTo>
                <a:lnTo>
                  <a:pt x="93" y="296"/>
                </a:lnTo>
                <a:lnTo>
                  <a:pt x="94" y="298"/>
                </a:lnTo>
                <a:lnTo>
                  <a:pt x="94" y="299"/>
                </a:lnTo>
                <a:lnTo>
                  <a:pt x="95" y="301"/>
                </a:lnTo>
                <a:lnTo>
                  <a:pt x="96" y="302"/>
                </a:lnTo>
                <a:lnTo>
                  <a:pt x="96" y="304"/>
                </a:lnTo>
                <a:lnTo>
                  <a:pt x="97" y="306"/>
                </a:lnTo>
                <a:lnTo>
                  <a:pt x="98" y="307"/>
                </a:lnTo>
                <a:lnTo>
                  <a:pt x="98" y="309"/>
                </a:lnTo>
                <a:lnTo>
                  <a:pt x="99" y="310"/>
                </a:lnTo>
                <a:lnTo>
                  <a:pt x="100" y="312"/>
                </a:lnTo>
                <a:lnTo>
                  <a:pt x="100" y="313"/>
                </a:lnTo>
                <a:lnTo>
                  <a:pt x="101" y="315"/>
                </a:lnTo>
                <a:lnTo>
                  <a:pt x="102" y="316"/>
                </a:lnTo>
                <a:lnTo>
                  <a:pt x="102" y="318"/>
                </a:lnTo>
                <a:lnTo>
                  <a:pt x="103" y="319"/>
                </a:lnTo>
                <a:lnTo>
                  <a:pt x="104" y="321"/>
                </a:lnTo>
                <a:lnTo>
                  <a:pt x="104" y="323"/>
                </a:lnTo>
                <a:lnTo>
                  <a:pt x="105" y="324"/>
                </a:lnTo>
                <a:lnTo>
                  <a:pt x="106" y="326"/>
                </a:lnTo>
                <a:lnTo>
                  <a:pt x="106" y="327"/>
                </a:lnTo>
                <a:lnTo>
                  <a:pt x="107" y="329"/>
                </a:lnTo>
                <a:lnTo>
                  <a:pt x="108" y="330"/>
                </a:lnTo>
                <a:lnTo>
                  <a:pt x="108" y="331"/>
                </a:lnTo>
                <a:lnTo>
                  <a:pt x="109" y="333"/>
                </a:lnTo>
                <a:lnTo>
                  <a:pt x="110" y="334"/>
                </a:lnTo>
                <a:lnTo>
                  <a:pt x="110" y="336"/>
                </a:lnTo>
                <a:lnTo>
                  <a:pt x="111" y="337"/>
                </a:lnTo>
                <a:lnTo>
                  <a:pt x="112" y="339"/>
                </a:lnTo>
                <a:lnTo>
                  <a:pt x="112" y="340"/>
                </a:lnTo>
                <a:lnTo>
                  <a:pt x="113" y="342"/>
                </a:lnTo>
                <a:lnTo>
                  <a:pt x="114" y="343"/>
                </a:lnTo>
                <a:lnTo>
                  <a:pt x="114" y="344"/>
                </a:lnTo>
                <a:lnTo>
                  <a:pt x="115" y="346"/>
                </a:lnTo>
                <a:lnTo>
                  <a:pt x="116" y="347"/>
                </a:lnTo>
                <a:lnTo>
                  <a:pt x="116" y="349"/>
                </a:lnTo>
                <a:lnTo>
                  <a:pt x="117" y="350"/>
                </a:lnTo>
                <a:lnTo>
                  <a:pt x="118" y="351"/>
                </a:lnTo>
                <a:lnTo>
                  <a:pt x="118" y="353"/>
                </a:lnTo>
                <a:lnTo>
                  <a:pt x="119" y="354"/>
                </a:lnTo>
                <a:lnTo>
                  <a:pt x="120" y="356"/>
                </a:lnTo>
                <a:lnTo>
                  <a:pt x="120" y="357"/>
                </a:lnTo>
                <a:lnTo>
                  <a:pt x="121" y="358"/>
                </a:lnTo>
                <a:lnTo>
                  <a:pt x="122" y="360"/>
                </a:lnTo>
                <a:lnTo>
                  <a:pt x="122" y="361"/>
                </a:lnTo>
                <a:lnTo>
                  <a:pt x="123" y="362"/>
                </a:lnTo>
                <a:lnTo>
                  <a:pt x="124" y="364"/>
                </a:lnTo>
                <a:lnTo>
                  <a:pt x="124" y="365"/>
                </a:lnTo>
                <a:lnTo>
                  <a:pt x="125" y="366"/>
                </a:lnTo>
                <a:lnTo>
                  <a:pt x="126" y="368"/>
                </a:lnTo>
                <a:lnTo>
                  <a:pt x="126" y="369"/>
                </a:lnTo>
                <a:lnTo>
                  <a:pt x="127" y="370"/>
                </a:lnTo>
                <a:lnTo>
                  <a:pt x="128" y="372"/>
                </a:lnTo>
                <a:lnTo>
                  <a:pt x="128" y="373"/>
                </a:lnTo>
                <a:lnTo>
                  <a:pt x="129" y="374"/>
                </a:lnTo>
                <a:lnTo>
                  <a:pt x="130" y="375"/>
                </a:lnTo>
                <a:lnTo>
                  <a:pt x="130" y="377"/>
                </a:lnTo>
                <a:lnTo>
                  <a:pt x="131" y="378"/>
                </a:lnTo>
                <a:lnTo>
                  <a:pt x="132" y="379"/>
                </a:lnTo>
                <a:lnTo>
                  <a:pt x="132" y="380"/>
                </a:lnTo>
                <a:lnTo>
                  <a:pt x="133" y="382"/>
                </a:lnTo>
                <a:lnTo>
                  <a:pt x="134" y="383"/>
                </a:lnTo>
                <a:lnTo>
                  <a:pt x="134" y="384"/>
                </a:lnTo>
                <a:lnTo>
                  <a:pt x="135" y="385"/>
                </a:lnTo>
                <a:lnTo>
                  <a:pt x="136" y="387"/>
                </a:lnTo>
                <a:lnTo>
                  <a:pt x="136" y="388"/>
                </a:lnTo>
                <a:lnTo>
                  <a:pt x="137" y="389"/>
                </a:lnTo>
                <a:lnTo>
                  <a:pt x="138" y="390"/>
                </a:lnTo>
                <a:lnTo>
                  <a:pt x="138" y="391"/>
                </a:lnTo>
                <a:lnTo>
                  <a:pt x="139" y="393"/>
                </a:lnTo>
                <a:lnTo>
                  <a:pt x="140" y="394"/>
                </a:lnTo>
                <a:lnTo>
                  <a:pt x="140" y="395"/>
                </a:lnTo>
                <a:lnTo>
                  <a:pt x="141" y="396"/>
                </a:lnTo>
                <a:lnTo>
                  <a:pt x="142" y="397"/>
                </a:lnTo>
                <a:lnTo>
                  <a:pt x="142" y="398"/>
                </a:lnTo>
                <a:lnTo>
                  <a:pt x="143" y="400"/>
                </a:lnTo>
                <a:lnTo>
                  <a:pt x="144" y="401"/>
                </a:lnTo>
                <a:lnTo>
                  <a:pt x="144" y="402"/>
                </a:lnTo>
                <a:lnTo>
                  <a:pt x="145" y="403"/>
                </a:lnTo>
                <a:lnTo>
                  <a:pt x="146" y="404"/>
                </a:lnTo>
                <a:lnTo>
                  <a:pt x="146" y="405"/>
                </a:lnTo>
                <a:lnTo>
                  <a:pt x="147" y="406"/>
                </a:lnTo>
                <a:lnTo>
                  <a:pt x="148" y="407"/>
                </a:lnTo>
                <a:lnTo>
                  <a:pt x="148" y="409"/>
                </a:lnTo>
                <a:lnTo>
                  <a:pt x="149" y="410"/>
                </a:lnTo>
                <a:lnTo>
                  <a:pt x="150" y="411"/>
                </a:lnTo>
                <a:lnTo>
                  <a:pt x="150" y="412"/>
                </a:lnTo>
                <a:lnTo>
                  <a:pt x="151" y="413"/>
                </a:lnTo>
                <a:lnTo>
                  <a:pt x="152" y="414"/>
                </a:lnTo>
                <a:lnTo>
                  <a:pt x="152" y="415"/>
                </a:lnTo>
                <a:lnTo>
                  <a:pt x="153" y="416"/>
                </a:lnTo>
                <a:lnTo>
                  <a:pt x="154" y="417"/>
                </a:lnTo>
                <a:lnTo>
                  <a:pt x="154" y="418"/>
                </a:lnTo>
                <a:lnTo>
                  <a:pt x="155" y="419"/>
                </a:lnTo>
                <a:lnTo>
                  <a:pt x="156" y="420"/>
                </a:lnTo>
                <a:lnTo>
                  <a:pt x="156" y="421"/>
                </a:lnTo>
                <a:lnTo>
                  <a:pt x="157" y="422"/>
                </a:lnTo>
                <a:lnTo>
                  <a:pt x="158" y="423"/>
                </a:lnTo>
                <a:lnTo>
                  <a:pt x="158" y="424"/>
                </a:lnTo>
                <a:lnTo>
                  <a:pt x="159" y="425"/>
                </a:lnTo>
                <a:lnTo>
                  <a:pt x="160" y="426"/>
                </a:lnTo>
                <a:lnTo>
                  <a:pt x="160" y="427"/>
                </a:lnTo>
                <a:lnTo>
                  <a:pt x="161" y="428"/>
                </a:lnTo>
                <a:lnTo>
                  <a:pt x="162" y="429"/>
                </a:lnTo>
                <a:lnTo>
                  <a:pt x="162" y="430"/>
                </a:lnTo>
                <a:lnTo>
                  <a:pt x="163" y="431"/>
                </a:lnTo>
                <a:lnTo>
                  <a:pt x="164" y="432"/>
                </a:lnTo>
                <a:lnTo>
                  <a:pt x="164" y="433"/>
                </a:lnTo>
                <a:lnTo>
                  <a:pt x="165" y="434"/>
                </a:lnTo>
                <a:lnTo>
                  <a:pt x="166" y="435"/>
                </a:lnTo>
                <a:lnTo>
                  <a:pt x="166" y="436"/>
                </a:lnTo>
                <a:lnTo>
                  <a:pt x="167" y="437"/>
                </a:lnTo>
                <a:lnTo>
                  <a:pt x="168" y="438"/>
                </a:lnTo>
                <a:lnTo>
                  <a:pt x="168" y="439"/>
                </a:lnTo>
                <a:lnTo>
                  <a:pt x="169" y="440"/>
                </a:lnTo>
                <a:lnTo>
                  <a:pt x="170" y="440"/>
                </a:lnTo>
                <a:lnTo>
                  <a:pt x="170" y="441"/>
                </a:lnTo>
                <a:lnTo>
                  <a:pt x="171" y="442"/>
                </a:lnTo>
                <a:lnTo>
                  <a:pt x="172" y="443"/>
                </a:lnTo>
                <a:lnTo>
                  <a:pt x="172" y="444"/>
                </a:lnTo>
                <a:lnTo>
                  <a:pt x="173" y="445"/>
                </a:lnTo>
                <a:lnTo>
                  <a:pt x="174" y="446"/>
                </a:lnTo>
                <a:lnTo>
                  <a:pt x="174" y="447"/>
                </a:lnTo>
                <a:lnTo>
                  <a:pt x="175" y="447"/>
                </a:lnTo>
                <a:lnTo>
                  <a:pt x="176" y="448"/>
                </a:lnTo>
                <a:lnTo>
                  <a:pt x="176" y="449"/>
                </a:lnTo>
                <a:lnTo>
                  <a:pt x="177" y="450"/>
                </a:lnTo>
                <a:lnTo>
                  <a:pt x="178" y="451"/>
                </a:lnTo>
                <a:lnTo>
                  <a:pt x="178" y="452"/>
                </a:lnTo>
                <a:lnTo>
                  <a:pt x="179" y="452"/>
                </a:lnTo>
                <a:lnTo>
                  <a:pt x="180" y="453"/>
                </a:lnTo>
                <a:lnTo>
                  <a:pt x="180" y="454"/>
                </a:lnTo>
                <a:lnTo>
                  <a:pt x="181" y="455"/>
                </a:lnTo>
                <a:lnTo>
                  <a:pt x="182" y="456"/>
                </a:lnTo>
                <a:lnTo>
                  <a:pt x="182" y="456"/>
                </a:lnTo>
                <a:lnTo>
                  <a:pt x="183" y="457"/>
                </a:lnTo>
                <a:lnTo>
                  <a:pt x="184" y="458"/>
                </a:lnTo>
                <a:lnTo>
                  <a:pt x="184" y="459"/>
                </a:lnTo>
                <a:lnTo>
                  <a:pt x="185" y="459"/>
                </a:lnTo>
                <a:lnTo>
                  <a:pt x="186" y="460"/>
                </a:lnTo>
                <a:lnTo>
                  <a:pt x="186" y="461"/>
                </a:lnTo>
                <a:lnTo>
                  <a:pt x="187" y="462"/>
                </a:lnTo>
                <a:lnTo>
                  <a:pt x="188" y="462"/>
                </a:lnTo>
                <a:lnTo>
                  <a:pt x="188" y="463"/>
                </a:lnTo>
                <a:lnTo>
                  <a:pt x="189" y="464"/>
                </a:lnTo>
                <a:lnTo>
                  <a:pt x="190" y="464"/>
                </a:lnTo>
                <a:lnTo>
                  <a:pt x="190" y="465"/>
                </a:lnTo>
                <a:lnTo>
                  <a:pt x="191" y="466"/>
                </a:lnTo>
                <a:lnTo>
                  <a:pt x="192" y="467"/>
                </a:lnTo>
                <a:lnTo>
                  <a:pt x="192" y="467"/>
                </a:lnTo>
                <a:lnTo>
                  <a:pt x="193" y="468"/>
                </a:lnTo>
                <a:lnTo>
                  <a:pt x="194" y="469"/>
                </a:lnTo>
                <a:lnTo>
                  <a:pt x="194" y="469"/>
                </a:lnTo>
                <a:lnTo>
                  <a:pt x="195" y="470"/>
                </a:lnTo>
                <a:lnTo>
                  <a:pt x="196" y="471"/>
                </a:lnTo>
                <a:lnTo>
                  <a:pt x="196" y="471"/>
                </a:lnTo>
                <a:lnTo>
                  <a:pt x="197" y="472"/>
                </a:lnTo>
                <a:lnTo>
                  <a:pt x="198" y="473"/>
                </a:lnTo>
                <a:lnTo>
                  <a:pt x="198" y="473"/>
                </a:lnTo>
                <a:lnTo>
                  <a:pt x="199" y="474"/>
                </a:lnTo>
                <a:lnTo>
                  <a:pt x="200" y="474"/>
                </a:lnTo>
                <a:lnTo>
                  <a:pt x="200" y="475"/>
                </a:lnTo>
                <a:lnTo>
                  <a:pt x="201" y="476"/>
                </a:lnTo>
                <a:lnTo>
                  <a:pt x="202" y="476"/>
                </a:lnTo>
                <a:lnTo>
                  <a:pt x="202" y="477"/>
                </a:lnTo>
                <a:lnTo>
                  <a:pt x="203" y="477"/>
                </a:lnTo>
                <a:lnTo>
                  <a:pt x="204" y="478"/>
                </a:lnTo>
                <a:lnTo>
                  <a:pt x="204" y="479"/>
                </a:lnTo>
                <a:lnTo>
                  <a:pt x="205" y="479"/>
                </a:lnTo>
                <a:lnTo>
                  <a:pt x="206" y="480"/>
                </a:lnTo>
                <a:lnTo>
                  <a:pt x="206" y="480"/>
                </a:lnTo>
                <a:lnTo>
                  <a:pt x="207" y="481"/>
                </a:lnTo>
                <a:lnTo>
                  <a:pt x="208" y="481"/>
                </a:lnTo>
                <a:lnTo>
                  <a:pt x="208" y="482"/>
                </a:lnTo>
                <a:lnTo>
                  <a:pt x="209" y="482"/>
                </a:lnTo>
                <a:lnTo>
                  <a:pt x="210" y="483"/>
                </a:lnTo>
                <a:lnTo>
                  <a:pt x="210" y="483"/>
                </a:lnTo>
                <a:lnTo>
                  <a:pt x="211" y="484"/>
                </a:lnTo>
                <a:lnTo>
                  <a:pt x="212" y="484"/>
                </a:lnTo>
                <a:lnTo>
                  <a:pt x="212" y="485"/>
                </a:lnTo>
                <a:lnTo>
                  <a:pt x="213" y="485"/>
                </a:lnTo>
                <a:lnTo>
                  <a:pt x="214" y="486"/>
                </a:lnTo>
                <a:lnTo>
                  <a:pt x="214" y="486"/>
                </a:lnTo>
                <a:lnTo>
                  <a:pt x="215" y="487"/>
                </a:lnTo>
                <a:lnTo>
                  <a:pt x="216" y="487"/>
                </a:lnTo>
                <a:lnTo>
                  <a:pt x="216" y="488"/>
                </a:lnTo>
                <a:lnTo>
                  <a:pt x="217" y="488"/>
                </a:lnTo>
                <a:lnTo>
                  <a:pt x="218" y="489"/>
                </a:lnTo>
                <a:lnTo>
                  <a:pt x="218" y="489"/>
                </a:lnTo>
                <a:lnTo>
                  <a:pt x="219" y="489"/>
                </a:lnTo>
                <a:lnTo>
                  <a:pt x="220" y="490"/>
                </a:lnTo>
                <a:lnTo>
                  <a:pt x="220" y="490"/>
                </a:lnTo>
                <a:lnTo>
                  <a:pt x="221" y="491"/>
                </a:lnTo>
                <a:lnTo>
                  <a:pt x="222" y="491"/>
                </a:lnTo>
                <a:lnTo>
                  <a:pt x="222" y="492"/>
                </a:lnTo>
                <a:lnTo>
                  <a:pt x="223" y="492"/>
                </a:lnTo>
                <a:lnTo>
                  <a:pt x="224" y="492"/>
                </a:lnTo>
                <a:lnTo>
                  <a:pt x="224" y="493"/>
                </a:lnTo>
                <a:lnTo>
                  <a:pt x="225" y="493"/>
                </a:lnTo>
                <a:lnTo>
                  <a:pt x="226" y="493"/>
                </a:lnTo>
                <a:lnTo>
                  <a:pt x="226" y="494"/>
                </a:lnTo>
                <a:lnTo>
                  <a:pt x="227" y="494"/>
                </a:lnTo>
                <a:lnTo>
                  <a:pt x="228" y="495"/>
                </a:lnTo>
                <a:lnTo>
                  <a:pt x="228" y="495"/>
                </a:lnTo>
                <a:lnTo>
                  <a:pt x="229" y="495"/>
                </a:lnTo>
                <a:lnTo>
                  <a:pt x="230" y="496"/>
                </a:lnTo>
                <a:lnTo>
                  <a:pt x="230" y="496"/>
                </a:lnTo>
                <a:lnTo>
                  <a:pt x="231" y="496"/>
                </a:lnTo>
                <a:lnTo>
                  <a:pt x="232" y="497"/>
                </a:lnTo>
                <a:lnTo>
                  <a:pt x="232" y="497"/>
                </a:lnTo>
                <a:lnTo>
                  <a:pt x="233" y="497"/>
                </a:lnTo>
                <a:lnTo>
                  <a:pt x="234" y="497"/>
                </a:lnTo>
                <a:lnTo>
                  <a:pt x="234" y="498"/>
                </a:lnTo>
                <a:lnTo>
                  <a:pt x="235" y="498"/>
                </a:lnTo>
                <a:lnTo>
                  <a:pt x="236" y="498"/>
                </a:lnTo>
                <a:lnTo>
                  <a:pt x="236" y="499"/>
                </a:lnTo>
                <a:lnTo>
                  <a:pt x="237" y="499"/>
                </a:lnTo>
                <a:lnTo>
                  <a:pt x="238" y="499"/>
                </a:lnTo>
                <a:lnTo>
                  <a:pt x="238" y="499"/>
                </a:lnTo>
                <a:lnTo>
                  <a:pt x="239" y="500"/>
                </a:lnTo>
                <a:lnTo>
                  <a:pt x="240" y="500"/>
                </a:lnTo>
                <a:lnTo>
                  <a:pt x="240" y="500"/>
                </a:lnTo>
                <a:lnTo>
                  <a:pt x="241" y="500"/>
                </a:lnTo>
                <a:lnTo>
                  <a:pt x="242" y="500"/>
                </a:lnTo>
                <a:lnTo>
                  <a:pt x="242" y="501"/>
                </a:lnTo>
                <a:lnTo>
                  <a:pt x="243" y="501"/>
                </a:lnTo>
                <a:lnTo>
                  <a:pt x="244" y="501"/>
                </a:lnTo>
                <a:lnTo>
                  <a:pt x="244" y="501"/>
                </a:lnTo>
                <a:lnTo>
                  <a:pt x="245" y="501"/>
                </a:lnTo>
                <a:lnTo>
                  <a:pt x="246" y="502"/>
                </a:lnTo>
                <a:lnTo>
                  <a:pt x="246" y="502"/>
                </a:lnTo>
                <a:lnTo>
                  <a:pt x="247" y="502"/>
                </a:lnTo>
                <a:lnTo>
                  <a:pt x="248" y="502"/>
                </a:lnTo>
                <a:lnTo>
                  <a:pt x="248" y="502"/>
                </a:lnTo>
                <a:lnTo>
                  <a:pt x="249" y="502"/>
                </a:lnTo>
                <a:lnTo>
                  <a:pt x="250" y="503"/>
                </a:lnTo>
                <a:lnTo>
                  <a:pt x="250" y="503"/>
                </a:lnTo>
                <a:lnTo>
                  <a:pt x="251" y="503"/>
                </a:lnTo>
                <a:lnTo>
                  <a:pt x="252" y="503"/>
                </a:lnTo>
                <a:lnTo>
                  <a:pt x="252" y="503"/>
                </a:lnTo>
                <a:lnTo>
                  <a:pt x="253" y="503"/>
                </a:lnTo>
                <a:lnTo>
                  <a:pt x="254" y="503"/>
                </a:lnTo>
                <a:lnTo>
                  <a:pt x="254" y="503"/>
                </a:lnTo>
                <a:lnTo>
                  <a:pt x="255" y="504"/>
                </a:lnTo>
                <a:lnTo>
                  <a:pt x="256" y="504"/>
                </a:lnTo>
                <a:lnTo>
                  <a:pt x="256" y="504"/>
                </a:lnTo>
                <a:lnTo>
                  <a:pt x="257" y="504"/>
                </a:lnTo>
                <a:lnTo>
                  <a:pt x="258" y="504"/>
                </a:lnTo>
                <a:lnTo>
                  <a:pt x="258" y="504"/>
                </a:lnTo>
                <a:lnTo>
                  <a:pt x="259" y="504"/>
                </a:lnTo>
                <a:lnTo>
                  <a:pt x="260" y="504"/>
                </a:lnTo>
                <a:lnTo>
                  <a:pt x="260" y="504"/>
                </a:lnTo>
                <a:lnTo>
                  <a:pt x="261" y="504"/>
                </a:lnTo>
                <a:lnTo>
                  <a:pt x="262" y="504"/>
                </a:lnTo>
                <a:lnTo>
                  <a:pt x="262" y="504"/>
                </a:lnTo>
                <a:lnTo>
                  <a:pt x="263" y="504"/>
                </a:lnTo>
                <a:lnTo>
                  <a:pt x="264" y="504"/>
                </a:lnTo>
                <a:lnTo>
                  <a:pt x="264" y="504"/>
                </a:lnTo>
                <a:lnTo>
                  <a:pt x="265" y="504"/>
                </a:lnTo>
                <a:lnTo>
                  <a:pt x="266" y="504"/>
                </a:lnTo>
                <a:lnTo>
                  <a:pt x="266" y="504"/>
                </a:lnTo>
                <a:lnTo>
                  <a:pt x="267" y="504"/>
                </a:lnTo>
                <a:lnTo>
                  <a:pt x="268" y="504"/>
                </a:lnTo>
                <a:lnTo>
                  <a:pt x="268" y="504"/>
                </a:lnTo>
                <a:lnTo>
                  <a:pt x="269" y="504"/>
                </a:lnTo>
                <a:lnTo>
                  <a:pt x="270" y="504"/>
                </a:lnTo>
                <a:lnTo>
                  <a:pt x="270" y="504"/>
                </a:lnTo>
                <a:lnTo>
                  <a:pt x="271" y="504"/>
                </a:lnTo>
                <a:lnTo>
                  <a:pt x="272" y="504"/>
                </a:lnTo>
                <a:lnTo>
                  <a:pt x="272" y="504"/>
                </a:lnTo>
                <a:lnTo>
                  <a:pt x="273" y="504"/>
                </a:lnTo>
                <a:lnTo>
                  <a:pt x="274" y="504"/>
                </a:lnTo>
                <a:lnTo>
                  <a:pt x="274" y="503"/>
                </a:lnTo>
                <a:lnTo>
                  <a:pt x="275" y="503"/>
                </a:lnTo>
                <a:lnTo>
                  <a:pt x="276" y="503"/>
                </a:lnTo>
                <a:lnTo>
                  <a:pt x="276" y="503"/>
                </a:lnTo>
                <a:lnTo>
                  <a:pt x="277" y="503"/>
                </a:lnTo>
                <a:lnTo>
                  <a:pt x="278" y="503"/>
                </a:lnTo>
                <a:lnTo>
                  <a:pt x="278" y="503"/>
                </a:lnTo>
                <a:lnTo>
                  <a:pt x="279" y="503"/>
                </a:lnTo>
                <a:lnTo>
                  <a:pt x="280" y="503"/>
                </a:lnTo>
                <a:lnTo>
                  <a:pt x="280" y="502"/>
                </a:lnTo>
                <a:lnTo>
                  <a:pt x="281" y="502"/>
                </a:lnTo>
                <a:lnTo>
                  <a:pt x="282" y="502"/>
                </a:lnTo>
                <a:lnTo>
                  <a:pt x="282" y="502"/>
                </a:lnTo>
                <a:lnTo>
                  <a:pt x="283" y="502"/>
                </a:lnTo>
                <a:lnTo>
                  <a:pt x="284" y="502"/>
                </a:lnTo>
                <a:lnTo>
                  <a:pt x="284" y="501"/>
                </a:lnTo>
                <a:lnTo>
                  <a:pt x="285" y="501"/>
                </a:lnTo>
                <a:lnTo>
                  <a:pt x="286" y="501"/>
                </a:lnTo>
                <a:lnTo>
                  <a:pt x="286" y="501"/>
                </a:lnTo>
                <a:lnTo>
                  <a:pt x="287" y="501"/>
                </a:lnTo>
                <a:lnTo>
                  <a:pt x="288" y="500"/>
                </a:lnTo>
                <a:lnTo>
                  <a:pt x="288" y="500"/>
                </a:lnTo>
                <a:lnTo>
                  <a:pt x="289" y="500"/>
                </a:lnTo>
                <a:lnTo>
                  <a:pt x="290" y="500"/>
                </a:lnTo>
                <a:lnTo>
                  <a:pt x="290" y="499"/>
                </a:lnTo>
                <a:lnTo>
                  <a:pt x="291" y="499"/>
                </a:lnTo>
                <a:lnTo>
                  <a:pt x="292" y="499"/>
                </a:lnTo>
                <a:lnTo>
                  <a:pt x="292" y="499"/>
                </a:lnTo>
                <a:lnTo>
                  <a:pt x="293" y="498"/>
                </a:lnTo>
                <a:lnTo>
                  <a:pt x="294" y="498"/>
                </a:lnTo>
                <a:lnTo>
                  <a:pt x="294" y="498"/>
                </a:lnTo>
                <a:lnTo>
                  <a:pt x="295" y="497"/>
                </a:lnTo>
                <a:lnTo>
                  <a:pt x="296" y="497"/>
                </a:lnTo>
                <a:lnTo>
                  <a:pt x="296" y="497"/>
                </a:lnTo>
                <a:lnTo>
                  <a:pt x="297" y="497"/>
                </a:lnTo>
                <a:lnTo>
                  <a:pt x="298" y="496"/>
                </a:lnTo>
                <a:lnTo>
                  <a:pt x="298" y="496"/>
                </a:lnTo>
                <a:lnTo>
                  <a:pt x="299" y="496"/>
                </a:lnTo>
                <a:lnTo>
                  <a:pt x="300" y="495"/>
                </a:lnTo>
                <a:lnTo>
                  <a:pt x="300" y="495"/>
                </a:lnTo>
                <a:lnTo>
                  <a:pt x="301" y="495"/>
                </a:lnTo>
                <a:lnTo>
                  <a:pt x="302" y="494"/>
                </a:lnTo>
                <a:lnTo>
                  <a:pt x="302" y="494"/>
                </a:lnTo>
                <a:lnTo>
                  <a:pt x="303" y="494"/>
                </a:lnTo>
                <a:lnTo>
                  <a:pt x="304" y="493"/>
                </a:lnTo>
                <a:lnTo>
                  <a:pt x="304" y="493"/>
                </a:lnTo>
                <a:lnTo>
                  <a:pt x="305" y="492"/>
                </a:lnTo>
                <a:lnTo>
                  <a:pt x="306" y="492"/>
                </a:lnTo>
                <a:lnTo>
                  <a:pt x="306" y="492"/>
                </a:lnTo>
                <a:lnTo>
                  <a:pt x="307" y="491"/>
                </a:lnTo>
                <a:lnTo>
                  <a:pt x="308" y="491"/>
                </a:lnTo>
                <a:lnTo>
                  <a:pt x="308" y="490"/>
                </a:lnTo>
                <a:lnTo>
                  <a:pt x="309" y="490"/>
                </a:lnTo>
                <a:lnTo>
                  <a:pt x="310" y="490"/>
                </a:lnTo>
                <a:lnTo>
                  <a:pt x="310" y="489"/>
                </a:lnTo>
                <a:lnTo>
                  <a:pt x="311" y="489"/>
                </a:lnTo>
                <a:lnTo>
                  <a:pt x="312" y="488"/>
                </a:lnTo>
                <a:lnTo>
                  <a:pt x="312" y="488"/>
                </a:lnTo>
                <a:lnTo>
                  <a:pt x="313" y="487"/>
                </a:lnTo>
                <a:lnTo>
                  <a:pt x="314" y="487"/>
                </a:lnTo>
                <a:lnTo>
                  <a:pt x="314" y="486"/>
                </a:lnTo>
                <a:lnTo>
                  <a:pt x="315" y="486"/>
                </a:lnTo>
                <a:lnTo>
                  <a:pt x="316" y="485"/>
                </a:lnTo>
                <a:lnTo>
                  <a:pt x="316" y="485"/>
                </a:lnTo>
                <a:lnTo>
                  <a:pt x="317" y="484"/>
                </a:lnTo>
                <a:lnTo>
                  <a:pt x="318" y="484"/>
                </a:lnTo>
                <a:lnTo>
                  <a:pt x="318" y="483"/>
                </a:lnTo>
                <a:lnTo>
                  <a:pt x="319" y="483"/>
                </a:lnTo>
                <a:lnTo>
                  <a:pt x="320" y="482"/>
                </a:lnTo>
                <a:lnTo>
                  <a:pt x="320" y="482"/>
                </a:lnTo>
                <a:lnTo>
                  <a:pt x="321" y="481"/>
                </a:lnTo>
                <a:lnTo>
                  <a:pt x="322" y="481"/>
                </a:lnTo>
                <a:lnTo>
                  <a:pt x="322" y="480"/>
                </a:lnTo>
                <a:lnTo>
                  <a:pt x="323" y="480"/>
                </a:lnTo>
                <a:lnTo>
                  <a:pt x="324" y="479"/>
                </a:lnTo>
                <a:lnTo>
                  <a:pt x="324" y="478"/>
                </a:lnTo>
                <a:lnTo>
                  <a:pt x="325" y="478"/>
                </a:lnTo>
                <a:lnTo>
                  <a:pt x="326" y="477"/>
                </a:lnTo>
                <a:lnTo>
                  <a:pt x="326" y="477"/>
                </a:lnTo>
                <a:lnTo>
                  <a:pt x="327" y="476"/>
                </a:lnTo>
                <a:lnTo>
                  <a:pt x="328" y="475"/>
                </a:lnTo>
                <a:lnTo>
                  <a:pt x="328" y="475"/>
                </a:lnTo>
                <a:lnTo>
                  <a:pt x="329" y="474"/>
                </a:lnTo>
                <a:lnTo>
                  <a:pt x="330" y="474"/>
                </a:lnTo>
                <a:lnTo>
                  <a:pt x="330" y="473"/>
                </a:lnTo>
                <a:lnTo>
                  <a:pt x="331" y="472"/>
                </a:lnTo>
                <a:lnTo>
                  <a:pt x="332" y="472"/>
                </a:lnTo>
                <a:lnTo>
                  <a:pt x="332" y="471"/>
                </a:lnTo>
                <a:lnTo>
                  <a:pt x="333" y="470"/>
                </a:lnTo>
                <a:lnTo>
                  <a:pt x="334" y="470"/>
                </a:lnTo>
                <a:lnTo>
                  <a:pt x="334" y="469"/>
                </a:lnTo>
                <a:lnTo>
                  <a:pt x="335" y="468"/>
                </a:lnTo>
                <a:lnTo>
                  <a:pt x="336" y="468"/>
                </a:lnTo>
                <a:lnTo>
                  <a:pt x="336" y="467"/>
                </a:lnTo>
                <a:lnTo>
                  <a:pt x="337" y="466"/>
                </a:lnTo>
                <a:lnTo>
                  <a:pt x="338" y="466"/>
                </a:lnTo>
                <a:lnTo>
                  <a:pt x="338" y="465"/>
                </a:lnTo>
                <a:lnTo>
                  <a:pt x="339" y="464"/>
                </a:lnTo>
                <a:lnTo>
                  <a:pt x="340" y="463"/>
                </a:lnTo>
                <a:lnTo>
                  <a:pt x="340" y="463"/>
                </a:lnTo>
                <a:lnTo>
                  <a:pt x="341" y="462"/>
                </a:lnTo>
                <a:lnTo>
                  <a:pt x="342" y="461"/>
                </a:lnTo>
                <a:lnTo>
                  <a:pt x="342" y="461"/>
                </a:lnTo>
                <a:lnTo>
                  <a:pt x="343" y="460"/>
                </a:lnTo>
                <a:lnTo>
                  <a:pt x="344" y="459"/>
                </a:lnTo>
                <a:lnTo>
                  <a:pt x="344" y="458"/>
                </a:lnTo>
                <a:lnTo>
                  <a:pt x="345" y="457"/>
                </a:lnTo>
                <a:lnTo>
                  <a:pt x="346" y="457"/>
                </a:lnTo>
                <a:lnTo>
                  <a:pt x="346" y="456"/>
                </a:lnTo>
                <a:lnTo>
                  <a:pt x="347" y="455"/>
                </a:lnTo>
                <a:lnTo>
                  <a:pt x="348" y="454"/>
                </a:lnTo>
                <a:lnTo>
                  <a:pt x="348" y="453"/>
                </a:lnTo>
                <a:lnTo>
                  <a:pt x="349" y="453"/>
                </a:lnTo>
                <a:lnTo>
                  <a:pt x="350" y="452"/>
                </a:lnTo>
                <a:lnTo>
                  <a:pt x="350" y="451"/>
                </a:lnTo>
                <a:lnTo>
                  <a:pt x="351" y="450"/>
                </a:lnTo>
                <a:lnTo>
                  <a:pt x="352" y="449"/>
                </a:lnTo>
                <a:lnTo>
                  <a:pt x="352" y="448"/>
                </a:lnTo>
                <a:lnTo>
                  <a:pt x="353" y="448"/>
                </a:lnTo>
                <a:lnTo>
                  <a:pt x="354" y="447"/>
                </a:lnTo>
                <a:lnTo>
                  <a:pt x="354" y="446"/>
                </a:lnTo>
                <a:lnTo>
                  <a:pt x="355" y="445"/>
                </a:lnTo>
                <a:lnTo>
                  <a:pt x="356" y="444"/>
                </a:lnTo>
                <a:lnTo>
                  <a:pt x="356" y="443"/>
                </a:lnTo>
                <a:lnTo>
                  <a:pt x="357" y="442"/>
                </a:lnTo>
                <a:lnTo>
                  <a:pt x="358" y="441"/>
                </a:lnTo>
                <a:lnTo>
                  <a:pt x="358" y="441"/>
                </a:lnTo>
                <a:lnTo>
                  <a:pt x="359" y="440"/>
                </a:lnTo>
                <a:lnTo>
                  <a:pt x="360" y="439"/>
                </a:lnTo>
                <a:lnTo>
                  <a:pt x="360" y="438"/>
                </a:lnTo>
                <a:lnTo>
                  <a:pt x="361" y="437"/>
                </a:lnTo>
                <a:lnTo>
                  <a:pt x="362" y="436"/>
                </a:lnTo>
                <a:lnTo>
                  <a:pt x="362" y="435"/>
                </a:lnTo>
                <a:lnTo>
                  <a:pt x="363" y="434"/>
                </a:lnTo>
                <a:lnTo>
                  <a:pt x="364" y="433"/>
                </a:lnTo>
                <a:lnTo>
                  <a:pt x="364" y="432"/>
                </a:lnTo>
                <a:lnTo>
                  <a:pt x="365" y="431"/>
                </a:lnTo>
                <a:lnTo>
                  <a:pt x="366" y="430"/>
                </a:lnTo>
                <a:lnTo>
                  <a:pt x="366" y="429"/>
                </a:lnTo>
                <a:lnTo>
                  <a:pt x="367" y="428"/>
                </a:lnTo>
                <a:lnTo>
                  <a:pt x="368" y="427"/>
                </a:lnTo>
                <a:lnTo>
                  <a:pt x="368" y="426"/>
                </a:lnTo>
                <a:lnTo>
                  <a:pt x="369" y="425"/>
                </a:lnTo>
                <a:lnTo>
                  <a:pt x="370" y="424"/>
                </a:lnTo>
                <a:lnTo>
                  <a:pt x="370" y="423"/>
                </a:lnTo>
                <a:lnTo>
                  <a:pt x="371" y="422"/>
                </a:lnTo>
                <a:lnTo>
                  <a:pt x="372" y="421"/>
                </a:lnTo>
                <a:lnTo>
                  <a:pt x="372" y="420"/>
                </a:lnTo>
                <a:lnTo>
                  <a:pt x="373" y="419"/>
                </a:lnTo>
                <a:lnTo>
                  <a:pt x="374" y="418"/>
                </a:lnTo>
                <a:lnTo>
                  <a:pt x="374" y="416"/>
                </a:lnTo>
                <a:lnTo>
                  <a:pt x="375" y="415"/>
                </a:lnTo>
                <a:lnTo>
                  <a:pt x="376" y="414"/>
                </a:lnTo>
                <a:lnTo>
                  <a:pt x="376" y="413"/>
                </a:lnTo>
                <a:lnTo>
                  <a:pt x="377" y="412"/>
                </a:lnTo>
                <a:lnTo>
                  <a:pt x="378" y="411"/>
                </a:lnTo>
                <a:lnTo>
                  <a:pt x="378" y="410"/>
                </a:lnTo>
                <a:lnTo>
                  <a:pt x="379" y="409"/>
                </a:lnTo>
                <a:lnTo>
                  <a:pt x="380" y="407"/>
                </a:lnTo>
                <a:lnTo>
                  <a:pt x="380" y="406"/>
                </a:lnTo>
                <a:lnTo>
                  <a:pt x="381" y="405"/>
                </a:lnTo>
                <a:lnTo>
                  <a:pt x="382" y="404"/>
                </a:lnTo>
                <a:lnTo>
                  <a:pt x="382" y="403"/>
                </a:lnTo>
                <a:lnTo>
                  <a:pt x="383" y="402"/>
                </a:lnTo>
                <a:lnTo>
                  <a:pt x="384" y="400"/>
                </a:lnTo>
                <a:lnTo>
                  <a:pt x="384" y="399"/>
                </a:lnTo>
                <a:lnTo>
                  <a:pt x="385" y="398"/>
                </a:lnTo>
                <a:lnTo>
                  <a:pt x="386" y="397"/>
                </a:lnTo>
                <a:lnTo>
                  <a:pt x="386" y="396"/>
                </a:lnTo>
                <a:lnTo>
                  <a:pt x="387" y="394"/>
                </a:lnTo>
                <a:lnTo>
                  <a:pt x="388" y="393"/>
                </a:lnTo>
                <a:lnTo>
                  <a:pt x="388" y="392"/>
                </a:lnTo>
                <a:lnTo>
                  <a:pt x="389" y="391"/>
                </a:lnTo>
                <a:lnTo>
                  <a:pt x="390" y="389"/>
                </a:lnTo>
                <a:lnTo>
                  <a:pt x="390" y="388"/>
                </a:lnTo>
                <a:lnTo>
                  <a:pt x="391" y="387"/>
                </a:lnTo>
                <a:lnTo>
                  <a:pt x="392" y="385"/>
                </a:lnTo>
                <a:lnTo>
                  <a:pt x="392" y="384"/>
                </a:lnTo>
                <a:lnTo>
                  <a:pt x="393" y="383"/>
                </a:lnTo>
                <a:lnTo>
                  <a:pt x="394" y="381"/>
                </a:lnTo>
                <a:lnTo>
                  <a:pt x="394" y="380"/>
                </a:lnTo>
                <a:lnTo>
                  <a:pt x="395" y="379"/>
                </a:lnTo>
                <a:lnTo>
                  <a:pt x="396" y="377"/>
                </a:lnTo>
                <a:lnTo>
                  <a:pt x="396" y="376"/>
                </a:lnTo>
                <a:lnTo>
                  <a:pt x="397" y="375"/>
                </a:lnTo>
                <a:lnTo>
                  <a:pt x="398" y="373"/>
                </a:lnTo>
                <a:lnTo>
                  <a:pt x="398" y="372"/>
                </a:lnTo>
                <a:lnTo>
                  <a:pt x="399" y="370"/>
                </a:lnTo>
                <a:lnTo>
                  <a:pt x="400" y="369"/>
                </a:lnTo>
                <a:lnTo>
                  <a:pt x="400" y="368"/>
                </a:lnTo>
                <a:lnTo>
                  <a:pt x="401" y="366"/>
                </a:lnTo>
                <a:lnTo>
                  <a:pt x="402" y="365"/>
                </a:lnTo>
                <a:lnTo>
                  <a:pt x="402" y="363"/>
                </a:lnTo>
                <a:lnTo>
                  <a:pt x="403" y="362"/>
                </a:lnTo>
                <a:lnTo>
                  <a:pt x="404" y="360"/>
                </a:lnTo>
                <a:lnTo>
                  <a:pt x="404" y="359"/>
                </a:lnTo>
                <a:lnTo>
                  <a:pt x="405" y="357"/>
                </a:lnTo>
                <a:lnTo>
                  <a:pt x="406" y="356"/>
                </a:lnTo>
                <a:lnTo>
                  <a:pt x="406" y="354"/>
                </a:lnTo>
                <a:lnTo>
                  <a:pt x="407" y="352"/>
                </a:lnTo>
                <a:lnTo>
                  <a:pt x="408" y="351"/>
                </a:lnTo>
                <a:lnTo>
                  <a:pt x="408" y="349"/>
                </a:lnTo>
                <a:lnTo>
                  <a:pt x="409" y="348"/>
                </a:lnTo>
                <a:lnTo>
                  <a:pt x="410" y="346"/>
                </a:lnTo>
                <a:lnTo>
                  <a:pt x="410" y="344"/>
                </a:lnTo>
                <a:lnTo>
                  <a:pt x="411" y="343"/>
                </a:lnTo>
                <a:lnTo>
                  <a:pt x="412" y="341"/>
                </a:lnTo>
                <a:lnTo>
                  <a:pt x="412" y="339"/>
                </a:lnTo>
                <a:lnTo>
                  <a:pt x="413" y="338"/>
                </a:lnTo>
                <a:lnTo>
                  <a:pt x="414" y="336"/>
                </a:lnTo>
                <a:lnTo>
                  <a:pt x="414" y="334"/>
                </a:lnTo>
                <a:lnTo>
                  <a:pt x="415" y="332"/>
                </a:lnTo>
                <a:lnTo>
                  <a:pt x="416" y="330"/>
                </a:lnTo>
                <a:lnTo>
                  <a:pt x="416" y="328"/>
                </a:lnTo>
                <a:lnTo>
                  <a:pt x="417" y="327"/>
                </a:lnTo>
                <a:lnTo>
                  <a:pt x="418" y="325"/>
                </a:lnTo>
                <a:lnTo>
                  <a:pt x="418" y="323"/>
                </a:lnTo>
                <a:lnTo>
                  <a:pt x="419" y="321"/>
                </a:lnTo>
                <a:lnTo>
                  <a:pt x="420" y="319"/>
                </a:lnTo>
                <a:lnTo>
                  <a:pt x="420" y="317"/>
                </a:lnTo>
                <a:lnTo>
                  <a:pt x="421" y="314"/>
                </a:lnTo>
                <a:lnTo>
                  <a:pt x="422" y="312"/>
                </a:lnTo>
                <a:lnTo>
                  <a:pt x="422" y="310"/>
                </a:lnTo>
                <a:lnTo>
                  <a:pt x="423" y="308"/>
                </a:lnTo>
                <a:lnTo>
                  <a:pt x="424" y="305"/>
                </a:lnTo>
                <a:lnTo>
                  <a:pt x="424" y="303"/>
                </a:lnTo>
                <a:lnTo>
                  <a:pt x="425" y="301"/>
                </a:lnTo>
                <a:lnTo>
                  <a:pt x="426" y="298"/>
                </a:lnTo>
                <a:lnTo>
                  <a:pt x="426" y="295"/>
                </a:lnTo>
                <a:lnTo>
                  <a:pt x="427" y="293"/>
                </a:lnTo>
                <a:lnTo>
                  <a:pt x="428" y="290"/>
                </a:lnTo>
                <a:lnTo>
                  <a:pt x="428" y="287"/>
                </a:lnTo>
                <a:lnTo>
                  <a:pt x="429" y="284"/>
                </a:lnTo>
                <a:lnTo>
                  <a:pt x="430" y="280"/>
                </a:lnTo>
                <a:lnTo>
                  <a:pt x="430" y="277"/>
                </a:lnTo>
                <a:lnTo>
                  <a:pt x="431" y="273"/>
                </a:lnTo>
                <a:lnTo>
                  <a:pt x="432" y="269"/>
                </a:lnTo>
                <a:lnTo>
                  <a:pt x="432" y="264"/>
                </a:lnTo>
                <a:lnTo>
                  <a:pt x="433" y="262"/>
                </a:lnTo>
                <a:lnTo>
                  <a:pt x="433" y="260"/>
                </a:lnTo>
                <a:lnTo>
                  <a:pt x="433" y="257"/>
                </a:lnTo>
                <a:lnTo>
                  <a:pt x="434" y="254"/>
                </a:lnTo>
                <a:lnTo>
                  <a:pt x="434" y="252"/>
                </a:lnTo>
                <a:lnTo>
                  <a:pt x="434" y="249"/>
                </a:lnTo>
                <a:lnTo>
                  <a:pt x="435" y="245"/>
                </a:lnTo>
                <a:lnTo>
                  <a:pt x="435" y="242"/>
                </a:lnTo>
                <a:lnTo>
                  <a:pt x="435" y="238"/>
                </a:lnTo>
                <a:lnTo>
                  <a:pt x="436" y="235"/>
                </a:lnTo>
                <a:lnTo>
                  <a:pt x="436" y="230"/>
                </a:lnTo>
                <a:lnTo>
                  <a:pt x="436" y="226"/>
                </a:lnTo>
                <a:lnTo>
                  <a:pt x="436" y="223"/>
                </a:lnTo>
                <a:lnTo>
                  <a:pt x="437" y="221"/>
                </a:lnTo>
                <a:lnTo>
                  <a:pt x="437" y="218"/>
                </a:lnTo>
                <a:lnTo>
                  <a:pt x="437" y="215"/>
                </a:lnTo>
                <a:lnTo>
                  <a:pt x="437" y="212"/>
                </a:lnTo>
                <a:lnTo>
                  <a:pt x="437" y="209"/>
                </a:lnTo>
                <a:lnTo>
                  <a:pt x="437" y="206"/>
                </a:lnTo>
                <a:lnTo>
                  <a:pt x="438" y="203"/>
                </a:lnTo>
                <a:lnTo>
                  <a:pt x="438" y="199"/>
                </a:lnTo>
                <a:lnTo>
                  <a:pt x="438" y="195"/>
                </a:lnTo>
                <a:lnTo>
                  <a:pt x="438" y="191"/>
                </a:lnTo>
                <a:lnTo>
                  <a:pt x="438" y="186"/>
                </a:lnTo>
                <a:lnTo>
                  <a:pt x="438" y="184"/>
                </a:lnTo>
                <a:lnTo>
                  <a:pt x="438" y="182"/>
                </a:lnTo>
                <a:lnTo>
                  <a:pt x="439" y="179"/>
                </a:lnTo>
                <a:lnTo>
                  <a:pt x="439" y="176"/>
                </a:lnTo>
                <a:lnTo>
                  <a:pt x="439" y="174"/>
                </a:lnTo>
                <a:lnTo>
                  <a:pt x="439" y="171"/>
                </a:lnTo>
                <a:lnTo>
                  <a:pt x="439" y="168"/>
                </a:lnTo>
                <a:lnTo>
                  <a:pt x="439" y="165"/>
                </a:lnTo>
                <a:lnTo>
                  <a:pt x="439" y="162"/>
                </a:lnTo>
                <a:lnTo>
                  <a:pt x="439" y="158"/>
                </a:lnTo>
                <a:lnTo>
                  <a:pt x="439" y="155"/>
                </a:lnTo>
                <a:lnTo>
                  <a:pt x="439" y="151"/>
                </a:lnTo>
                <a:lnTo>
                  <a:pt x="439" y="147"/>
                </a:lnTo>
                <a:lnTo>
                  <a:pt x="439" y="143"/>
                </a:lnTo>
                <a:lnTo>
                  <a:pt x="440" y="139"/>
                </a:lnTo>
                <a:lnTo>
                  <a:pt x="440" y="135"/>
                </a:lnTo>
                <a:lnTo>
                  <a:pt x="440" y="130"/>
                </a:lnTo>
                <a:lnTo>
                  <a:pt x="440" y="128"/>
                </a:lnTo>
                <a:lnTo>
                  <a:pt x="440" y="125"/>
                </a:lnTo>
                <a:lnTo>
                  <a:pt x="440" y="122"/>
                </a:lnTo>
                <a:lnTo>
                  <a:pt x="440" y="120"/>
                </a:lnTo>
                <a:lnTo>
                  <a:pt x="440" y="117"/>
                </a:lnTo>
                <a:lnTo>
                  <a:pt x="440" y="114"/>
                </a:lnTo>
                <a:lnTo>
                  <a:pt x="440" y="111"/>
                </a:lnTo>
                <a:lnTo>
                  <a:pt x="440" y="108"/>
                </a:lnTo>
                <a:lnTo>
                  <a:pt x="440" y="105"/>
                </a:lnTo>
                <a:lnTo>
                  <a:pt x="440" y="102"/>
                </a:lnTo>
                <a:lnTo>
                  <a:pt x="440" y="99"/>
                </a:lnTo>
                <a:lnTo>
                  <a:pt x="440" y="95"/>
                </a:lnTo>
                <a:lnTo>
                  <a:pt x="440" y="92"/>
                </a:lnTo>
                <a:lnTo>
                  <a:pt x="440" y="88"/>
                </a:lnTo>
                <a:lnTo>
                  <a:pt x="440" y="85"/>
                </a:lnTo>
                <a:lnTo>
                  <a:pt x="440" y="81"/>
                </a:lnTo>
                <a:lnTo>
                  <a:pt x="440" y="77"/>
                </a:lnTo>
                <a:lnTo>
                  <a:pt x="440" y="72"/>
                </a:lnTo>
                <a:lnTo>
                  <a:pt x="441" y="68"/>
                </a:lnTo>
                <a:lnTo>
                  <a:pt x="441" y="64"/>
                </a:lnTo>
                <a:lnTo>
                  <a:pt x="441" y="59"/>
                </a:lnTo>
                <a:lnTo>
                  <a:pt x="441" y="57"/>
                </a:lnTo>
                <a:lnTo>
                  <a:pt x="441" y="54"/>
                </a:lnTo>
                <a:lnTo>
                  <a:pt x="441" y="52"/>
                </a:lnTo>
                <a:lnTo>
                  <a:pt x="441" y="49"/>
                </a:lnTo>
                <a:lnTo>
                  <a:pt x="441" y="46"/>
                </a:lnTo>
                <a:lnTo>
                  <a:pt x="441" y="44"/>
                </a:lnTo>
                <a:lnTo>
                  <a:pt x="441" y="41"/>
                </a:lnTo>
                <a:lnTo>
                  <a:pt x="441" y="38"/>
                </a:lnTo>
                <a:lnTo>
                  <a:pt x="441" y="35"/>
                </a:lnTo>
                <a:lnTo>
                  <a:pt x="441" y="33"/>
                </a:lnTo>
                <a:lnTo>
                  <a:pt x="441" y="30"/>
                </a:lnTo>
                <a:lnTo>
                  <a:pt x="441" y="27"/>
                </a:lnTo>
                <a:lnTo>
                  <a:pt x="441" y="24"/>
                </a:lnTo>
                <a:lnTo>
                  <a:pt x="441" y="20"/>
                </a:lnTo>
                <a:lnTo>
                  <a:pt x="441" y="17"/>
                </a:lnTo>
                <a:lnTo>
                  <a:pt x="441" y="14"/>
                </a:lnTo>
                <a:lnTo>
                  <a:pt x="441" y="10"/>
                </a:lnTo>
                <a:lnTo>
                  <a:pt x="441" y="7"/>
                </a:lnTo>
                <a:lnTo>
                  <a:pt x="441" y="3"/>
                </a:lnTo>
                <a:lnTo>
                  <a:pt x="441" y="0"/>
                </a:lnTo>
              </a:path>
            </a:pathLst>
          </a:custGeom>
          <a:noFill/>
          <a:ln w="28575">
            <a:solidFill>
              <a:srgbClr val="0070C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aphicFrame>
        <p:nvGraphicFramePr>
          <p:cNvPr id="28" name="Object 8">
            <a:extLst>
              <a:ext uri="{FF2B5EF4-FFF2-40B4-BE49-F238E27FC236}">
                <a16:creationId xmlns:a16="http://schemas.microsoft.com/office/drawing/2014/main" id="{A3F2A948-D58E-4AC1-410D-A892597B20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603245"/>
              </p:ext>
            </p:extLst>
          </p:nvPr>
        </p:nvGraphicFramePr>
        <p:xfrm>
          <a:off x="9511225" y="2151493"/>
          <a:ext cx="1311275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495000" imgH="380880" progId="Equation.DSMT4">
                  <p:embed/>
                </p:oleObj>
              </mc:Choice>
              <mc:Fallback>
                <p:oleObj name="Equation" r:id="rId11" imgW="495000" imgH="380880" progId="Equation.DSMT4">
                  <p:embed/>
                  <p:pic>
                    <p:nvPicPr>
                      <p:cNvPr id="28" name="Object 8">
                        <a:extLst>
                          <a:ext uri="{FF2B5EF4-FFF2-40B4-BE49-F238E27FC236}">
                            <a16:creationId xmlns:a16="http://schemas.microsoft.com/office/drawing/2014/main" id="{A3F2A948-D58E-4AC1-410D-A892597B20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11225" y="2151493"/>
                        <a:ext cx="1311275" cy="104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0A1A87CD-0F41-C942-EF4B-BCC786AB59C4}"/>
              </a:ext>
            </a:extLst>
          </p:cNvPr>
          <p:cNvSpPr txBox="1">
            <a:spLocks/>
          </p:cNvSpPr>
          <p:nvPr/>
        </p:nvSpPr>
        <p:spPr>
          <a:xfrm>
            <a:off x="6081251" y="4344484"/>
            <a:ext cx="5602693" cy="13236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remainder is used to find where the function will “cross” the slanted asymptote</a:t>
            </a:r>
          </a:p>
        </p:txBody>
      </p:sp>
      <p:graphicFrame>
        <p:nvGraphicFramePr>
          <p:cNvPr id="4" name="Object 9">
            <a:extLst>
              <a:ext uri="{FF2B5EF4-FFF2-40B4-BE49-F238E27FC236}">
                <a16:creationId xmlns:a16="http://schemas.microsoft.com/office/drawing/2014/main" id="{2A358367-7A7A-A44D-AD91-3832AB9566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592346"/>
              </p:ext>
            </p:extLst>
          </p:nvPr>
        </p:nvGraphicFramePr>
        <p:xfrm>
          <a:off x="7789790" y="1211689"/>
          <a:ext cx="7429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66400" imgH="164880" progId="Equation.DSMT4">
                  <p:embed/>
                </p:oleObj>
              </mc:Choice>
              <mc:Fallback>
                <p:oleObj name="Equation" r:id="rId13" imgW="266400" imgH="164880" progId="Equation.DSMT4">
                  <p:embed/>
                  <p:pic>
                    <p:nvPicPr>
                      <p:cNvPr id="4" name="Object 9">
                        <a:extLst>
                          <a:ext uri="{FF2B5EF4-FFF2-40B4-BE49-F238E27FC236}">
                            <a16:creationId xmlns:a16="http://schemas.microsoft.com/office/drawing/2014/main" id="{2A358367-7A7A-A44D-AD91-3832AB9566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89790" y="1211689"/>
                        <a:ext cx="7429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323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2" grpId="0" animBg="1"/>
      <p:bldP spid="23" grpId="0"/>
      <p:bldP spid="27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983" y="0"/>
            <a:ext cx="8003232" cy="63408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CA" dirty="0">
                <a:solidFill>
                  <a:schemeClr val="tx2">
                    <a:satMod val="130000"/>
                  </a:schemeClr>
                </a:solidFill>
              </a:rPr>
              <a:t>Steps For Graphing Rational Functions: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983" y="683165"/>
            <a:ext cx="11479576" cy="6248578"/>
          </a:xfrm>
        </p:spPr>
        <p:txBody>
          <a:bodyPr>
            <a:normAutofit/>
          </a:bodyPr>
          <a:lstStyle/>
          <a:p>
            <a:pPr marL="365760" indent="-283464">
              <a:buFont typeface="Wingdings 2"/>
              <a:buChar char=""/>
              <a:defRPr/>
            </a:pPr>
            <a:r>
              <a:rPr lang="en-CA" sz="2100" dirty="0"/>
              <a:t>Step 1. Find the NPV’s in the denominator </a:t>
            </a:r>
            <a:r>
              <a:rPr lang="en-CA" sz="2100" dirty="0">
                <a:sym typeface="Wingdings" panose="05000000000000000000" pitchFamily="2" charset="2"/>
              </a:rPr>
              <a:t> Vertical Asymptotes</a:t>
            </a:r>
            <a:endParaRPr lang="en-CA" sz="2100" dirty="0"/>
          </a:p>
          <a:p>
            <a:pPr lvl="1" indent="-237744">
              <a:buFont typeface="Verdana"/>
              <a:buChar char="◦"/>
              <a:defRPr/>
            </a:pPr>
            <a:r>
              <a:rPr lang="en-CA" dirty="0">
                <a:solidFill>
                  <a:srgbClr val="FF0000"/>
                </a:solidFill>
              </a:rPr>
              <a:t>Factor the Denominator, make it equal to zero and solve for “x”  (Denominator can never be zero) </a:t>
            </a:r>
            <a:r>
              <a:rPr lang="en-CA" dirty="0">
                <a:solidFill>
                  <a:srgbClr val="FF0000"/>
                </a:solidFill>
                <a:sym typeface="Wingdings" panose="05000000000000000000" pitchFamily="2" charset="2"/>
              </a:rPr>
              <a:t> these “x: values become VA</a:t>
            </a:r>
            <a:endParaRPr lang="en-CA" dirty="0">
              <a:solidFill>
                <a:srgbClr val="FF0000"/>
              </a:solidFill>
            </a:endParaRPr>
          </a:p>
          <a:p>
            <a:pPr marL="365760" indent="-283464">
              <a:buFont typeface="Wingdings 2"/>
              <a:buChar char=""/>
              <a:defRPr/>
            </a:pPr>
            <a:r>
              <a:rPr lang="en-US" sz="2100" dirty="0"/>
              <a:t>2. Use Long Division and Divide the Dividend by the Divisor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sz="2100" dirty="0"/>
              <a:t>Get the Quotient </a:t>
            </a:r>
            <a:r>
              <a:rPr lang="en-US" sz="2100" dirty="0">
                <a:sym typeface="Wingdings" panose="05000000000000000000" pitchFamily="2" charset="2"/>
              </a:rPr>
              <a:t> </a:t>
            </a:r>
            <a:r>
              <a:rPr lang="en-US" sz="2100" dirty="0"/>
              <a:t>Quotient will become the Horizontal/Slanted Asymptotes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sz="2100" dirty="0"/>
              <a:t>If the quotient is a linear function, then the slanted asymptote will be a straight line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sz="2100" dirty="0"/>
              <a:t>If the quotient is a Quadratic function, then the slanted asymptote will be a parabola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sz="2100" dirty="0"/>
              <a:t>3. Use the asymptotes to approximate the patterns of the graph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sz="2100" dirty="0"/>
              <a:t>NOTE:  The graph gravitates/ “follows” the asymptotes [Ex#1]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sz="2100" dirty="0"/>
              <a:t>4. Find the Remainder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dirty="0">
                <a:solidFill>
                  <a:srgbClr val="FF0000"/>
                </a:solidFill>
              </a:rPr>
              <a:t>IF the Remainder has a variable, these will be points where the graph will “CROSS OVER” the slanted asymptotes  {Ex#3}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sz="2100" dirty="0">
                <a:solidFill>
                  <a:srgbClr val="FF0000"/>
                </a:solidFill>
              </a:rPr>
              <a:t>If there are no variables in the remainder, the graph will never cross the asymptotes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US" sz="2100" dirty="0">
                <a:solidFill>
                  <a:srgbClr val="FF0000"/>
                </a:solidFill>
              </a:rPr>
              <a:t>If the Remainder is zero, then the Quotient is substituted as the graph!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n-CA" sz="2100" dirty="0"/>
              <a:t>5. Create an inequality to Compare which is above: Rational Function or Quotient?</a:t>
            </a:r>
          </a:p>
          <a:p>
            <a:pPr marL="731520" lvl="1" indent="-283464">
              <a:defRPr/>
            </a:pPr>
            <a:r>
              <a:rPr lang="en-CA" sz="1800" dirty="0"/>
              <a:t>If R.F. is bigger, then graph is above the slanted asymptote!  Vice versa</a:t>
            </a:r>
          </a:p>
        </p:txBody>
      </p:sp>
    </p:spTree>
    <p:extLst>
      <p:ext uri="{BB962C8B-B14F-4D97-AF65-F5344CB8AC3E}">
        <p14:creationId xmlns:p14="http://schemas.microsoft.com/office/powerpoint/2010/main" val="321791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roup 387">
            <a:extLst>
              <a:ext uri="{FF2B5EF4-FFF2-40B4-BE49-F238E27FC236}">
                <a16:creationId xmlns:a16="http://schemas.microsoft.com/office/drawing/2014/main" id="{367528BF-AADB-41E1-9E06-905AB01A33ED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519450" y="1509999"/>
            <a:ext cx="6135935" cy="5143500"/>
            <a:chOff x="-198" y="375"/>
            <a:chExt cx="6150" cy="3564"/>
          </a:xfrm>
        </p:grpSpPr>
        <p:sp>
          <p:nvSpPr>
            <p:cNvPr id="110" name="AutoShape 386">
              <a:extLst>
                <a:ext uri="{FF2B5EF4-FFF2-40B4-BE49-F238E27FC236}">
                  <a16:creationId xmlns:a16="http://schemas.microsoft.com/office/drawing/2014/main" id="{0BCCC9D3-CB8C-4391-A84D-2B298A198E4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-192" y="381"/>
              <a:ext cx="6144" cy="3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1" name="Rectangle 388">
              <a:extLst>
                <a:ext uri="{FF2B5EF4-FFF2-40B4-BE49-F238E27FC236}">
                  <a16:creationId xmlns:a16="http://schemas.microsoft.com/office/drawing/2014/main" id="{AD8DE8C2-93A3-47EC-853B-3471CD2E07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98" y="387"/>
              <a:ext cx="6132" cy="3546"/>
            </a:xfrm>
            <a:prstGeom prst="rect">
              <a:avLst/>
            </a:prstGeom>
            <a:solidFill>
              <a:srgbClr val="FFFFFF"/>
            </a:solidFill>
            <a:ln w="6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CA">
                <a:latin typeface="Calibri" pitchFamily="34" charset="0"/>
              </a:endParaRPr>
            </a:p>
          </p:txBody>
        </p:sp>
        <p:sp>
          <p:nvSpPr>
            <p:cNvPr id="112" name="Line 389">
              <a:extLst>
                <a:ext uri="{FF2B5EF4-FFF2-40B4-BE49-F238E27FC236}">
                  <a16:creationId xmlns:a16="http://schemas.microsoft.com/office/drawing/2014/main" id="{C4D01CC7-4E95-4CAA-8D57-E079FEDD86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2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3" name="Line 390">
              <a:extLst>
                <a:ext uri="{FF2B5EF4-FFF2-40B4-BE49-F238E27FC236}">
                  <a16:creationId xmlns:a16="http://schemas.microsoft.com/office/drawing/2014/main" id="{73E5316A-BD06-41F9-B78F-B45B75409A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8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4" name="Line 391">
              <a:extLst>
                <a:ext uri="{FF2B5EF4-FFF2-40B4-BE49-F238E27FC236}">
                  <a16:creationId xmlns:a16="http://schemas.microsoft.com/office/drawing/2014/main" id="{1685A42D-36BE-4494-B37D-6BBF89A0B5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0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5" name="Line 392">
              <a:extLst>
                <a:ext uri="{FF2B5EF4-FFF2-40B4-BE49-F238E27FC236}">
                  <a16:creationId xmlns:a16="http://schemas.microsoft.com/office/drawing/2014/main" id="{AC25A811-85B2-479C-B6F6-84E971C8A4F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36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6" name="Line 393">
              <a:extLst>
                <a:ext uri="{FF2B5EF4-FFF2-40B4-BE49-F238E27FC236}">
                  <a16:creationId xmlns:a16="http://schemas.microsoft.com/office/drawing/2014/main" id="{EAC81C2F-F090-4B22-851A-F4374D03313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38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7" name="Line 394">
              <a:extLst>
                <a:ext uri="{FF2B5EF4-FFF2-40B4-BE49-F238E27FC236}">
                  <a16:creationId xmlns:a16="http://schemas.microsoft.com/office/drawing/2014/main" id="{43AF161F-5A17-4697-B9E3-4D95409CA3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044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8" name="Line 395">
              <a:extLst>
                <a:ext uri="{FF2B5EF4-FFF2-40B4-BE49-F238E27FC236}">
                  <a16:creationId xmlns:a16="http://schemas.microsoft.com/office/drawing/2014/main" id="{9DE05F1D-00F9-4CE2-935B-5A39E1DB14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46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19" name="Line 396">
              <a:extLst>
                <a:ext uri="{FF2B5EF4-FFF2-40B4-BE49-F238E27FC236}">
                  <a16:creationId xmlns:a16="http://schemas.microsoft.com/office/drawing/2014/main" id="{C27475C3-DC2D-4223-AC9D-2AD35AF0A6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452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0" name="Line 397">
              <a:extLst>
                <a:ext uri="{FF2B5EF4-FFF2-40B4-BE49-F238E27FC236}">
                  <a16:creationId xmlns:a16="http://schemas.microsoft.com/office/drawing/2014/main" id="{45F3E182-8976-4E40-AC01-A2D9B72F39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62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1" name="Line 398">
              <a:extLst>
                <a:ext uri="{FF2B5EF4-FFF2-40B4-BE49-F238E27FC236}">
                  <a16:creationId xmlns:a16="http://schemas.microsoft.com/office/drawing/2014/main" id="{96C1AA84-7EDF-46C6-BC1B-59CD073FE4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68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2" name="Line 399">
              <a:extLst>
                <a:ext uri="{FF2B5EF4-FFF2-40B4-BE49-F238E27FC236}">
                  <a16:creationId xmlns:a16="http://schemas.microsoft.com/office/drawing/2014/main" id="{4BEFEC50-877F-4577-A21F-631B01CE4D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70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3" name="Line 400">
              <a:extLst>
                <a:ext uri="{FF2B5EF4-FFF2-40B4-BE49-F238E27FC236}">
                  <a16:creationId xmlns:a16="http://schemas.microsoft.com/office/drawing/2014/main" id="{7A810C97-49CF-4407-B8C8-55C800649C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76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4" name="Line 401">
              <a:extLst>
                <a:ext uri="{FF2B5EF4-FFF2-40B4-BE49-F238E27FC236}">
                  <a16:creationId xmlns:a16="http://schemas.microsoft.com/office/drawing/2014/main" id="{D80A84DD-6156-432B-96D2-00834C4967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78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5" name="Line 402">
              <a:extLst>
                <a:ext uri="{FF2B5EF4-FFF2-40B4-BE49-F238E27FC236}">
                  <a16:creationId xmlns:a16="http://schemas.microsoft.com/office/drawing/2014/main" id="{B49ADCDE-7D72-44D6-B898-F5FB8DE01F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84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6" name="Line 403">
              <a:extLst>
                <a:ext uri="{FF2B5EF4-FFF2-40B4-BE49-F238E27FC236}">
                  <a16:creationId xmlns:a16="http://schemas.microsoft.com/office/drawing/2014/main" id="{8E2CBE98-6845-462D-875C-407558E1E9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86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7" name="Line 404">
              <a:extLst>
                <a:ext uri="{FF2B5EF4-FFF2-40B4-BE49-F238E27FC236}">
                  <a16:creationId xmlns:a16="http://schemas.microsoft.com/office/drawing/2014/main" id="{40047211-AB8A-4FDF-96D2-C542C477EE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492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8" name="Line 405">
              <a:extLst>
                <a:ext uri="{FF2B5EF4-FFF2-40B4-BE49-F238E27FC236}">
                  <a16:creationId xmlns:a16="http://schemas.microsoft.com/office/drawing/2014/main" id="{588296D6-ADEC-4C2B-A8E6-4200D80192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894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29" name="Line 406">
              <a:extLst>
                <a:ext uri="{FF2B5EF4-FFF2-40B4-BE49-F238E27FC236}">
                  <a16:creationId xmlns:a16="http://schemas.microsoft.com/office/drawing/2014/main" id="{DA519B30-93F5-4ED8-92D2-C7B634025A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00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0" name="Line 407">
              <a:extLst>
                <a:ext uri="{FF2B5EF4-FFF2-40B4-BE49-F238E27FC236}">
                  <a16:creationId xmlns:a16="http://schemas.microsoft.com/office/drawing/2014/main" id="{728D1445-48F6-4E10-B170-E32687DD3A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02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1" name="Line 408">
              <a:extLst>
                <a:ext uri="{FF2B5EF4-FFF2-40B4-BE49-F238E27FC236}">
                  <a16:creationId xmlns:a16="http://schemas.microsoft.com/office/drawing/2014/main" id="{ADE479BB-249B-44AD-99A1-5EDB06F4C0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308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2" name="Line 409">
              <a:extLst>
                <a:ext uri="{FF2B5EF4-FFF2-40B4-BE49-F238E27FC236}">
                  <a16:creationId xmlns:a16="http://schemas.microsoft.com/office/drawing/2014/main" id="{3977C445-5399-4B5E-9DEF-5178817BDF5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0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3" name="Line 410">
              <a:extLst>
                <a:ext uri="{FF2B5EF4-FFF2-40B4-BE49-F238E27FC236}">
                  <a16:creationId xmlns:a16="http://schemas.microsoft.com/office/drawing/2014/main" id="{D9AC8F9B-EA06-4462-A056-B64FAF1E85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16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4" name="Line 411">
              <a:extLst>
                <a:ext uri="{FF2B5EF4-FFF2-40B4-BE49-F238E27FC236}">
                  <a16:creationId xmlns:a16="http://schemas.microsoft.com/office/drawing/2014/main" id="{6434C7DE-C4CE-4014-8154-B078E5C179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18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5" name="Line 412">
              <a:extLst>
                <a:ext uri="{FF2B5EF4-FFF2-40B4-BE49-F238E27FC236}">
                  <a16:creationId xmlns:a16="http://schemas.microsoft.com/office/drawing/2014/main" id="{EC3AFD79-0842-497B-BBE5-7CE6F03708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124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6" name="Line 413">
              <a:extLst>
                <a:ext uri="{FF2B5EF4-FFF2-40B4-BE49-F238E27FC236}">
                  <a16:creationId xmlns:a16="http://schemas.microsoft.com/office/drawing/2014/main" id="{58FA026B-5DD7-4DA3-89C4-777886E14C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26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7" name="Line 414">
              <a:extLst>
                <a:ext uri="{FF2B5EF4-FFF2-40B4-BE49-F238E27FC236}">
                  <a16:creationId xmlns:a16="http://schemas.microsoft.com/office/drawing/2014/main" id="{CF99BC86-3BF7-4E03-BBDD-BFA68A2D59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32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8" name="Line 415">
              <a:extLst>
                <a:ext uri="{FF2B5EF4-FFF2-40B4-BE49-F238E27FC236}">
                  <a16:creationId xmlns:a16="http://schemas.microsoft.com/office/drawing/2014/main" id="{3F83C045-88B8-4E16-BFB7-0EC1494CD4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3627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39" name="Line 416">
              <a:extLst>
                <a:ext uri="{FF2B5EF4-FFF2-40B4-BE49-F238E27FC236}">
                  <a16:creationId xmlns:a16="http://schemas.microsoft.com/office/drawing/2014/main" id="{FD428E66-DE75-4D50-92E9-F895448C9C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3633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0" name="Line 417">
              <a:extLst>
                <a:ext uri="{FF2B5EF4-FFF2-40B4-BE49-F238E27FC236}">
                  <a16:creationId xmlns:a16="http://schemas.microsoft.com/office/drawing/2014/main" id="{89337889-121C-480E-9882-7AEC52B28B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3333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1" name="Line 418">
              <a:extLst>
                <a:ext uri="{FF2B5EF4-FFF2-40B4-BE49-F238E27FC236}">
                  <a16:creationId xmlns:a16="http://schemas.microsoft.com/office/drawing/2014/main" id="{4EC7FD2D-1D73-48DD-948E-8F285512AAC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3339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2" name="Line 419">
              <a:extLst>
                <a:ext uri="{FF2B5EF4-FFF2-40B4-BE49-F238E27FC236}">
                  <a16:creationId xmlns:a16="http://schemas.microsoft.com/office/drawing/2014/main" id="{AC2655DA-8120-4CE4-8639-3A3060CB2F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3039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3" name="Line 420">
              <a:extLst>
                <a:ext uri="{FF2B5EF4-FFF2-40B4-BE49-F238E27FC236}">
                  <a16:creationId xmlns:a16="http://schemas.microsoft.com/office/drawing/2014/main" id="{35C49686-9A9E-427F-BCC5-3864A2A2C5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3045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4" name="Line 421">
              <a:extLst>
                <a:ext uri="{FF2B5EF4-FFF2-40B4-BE49-F238E27FC236}">
                  <a16:creationId xmlns:a16="http://schemas.microsoft.com/office/drawing/2014/main" id="{BB35AD3E-8069-407B-83F4-5F226DDD21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2745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5" name="Line 422">
              <a:extLst>
                <a:ext uri="{FF2B5EF4-FFF2-40B4-BE49-F238E27FC236}">
                  <a16:creationId xmlns:a16="http://schemas.microsoft.com/office/drawing/2014/main" id="{43E975A4-F15B-4042-8FB2-28B6D7A1FF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2751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6" name="Line 423">
              <a:extLst>
                <a:ext uri="{FF2B5EF4-FFF2-40B4-BE49-F238E27FC236}">
                  <a16:creationId xmlns:a16="http://schemas.microsoft.com/office/drawing/2014/main" id="{3DB957CE-1843-4A24-9F06-5B1BB35895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2151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7" name="Line 424">
              <a:extLst>
                <a:ext uri="{FF2B5EF4-FFF2-40B4-BE49-F238E27FC236}">
                  <a16:creationId xmlns:a16="http://schemas.microsoft.com/office/drawing/2014/main" id="{961EB709-646E-4942-9D60-C76692E783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2157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8" name="Line 425">
              <a:extLst>
                <a:ext uri="{FF2B5EF4-FFF2-40B4-BE49-F238E27FC236}">
                  <a16:creationId xmlns:a16="http://schemas.microsoft.com/office/drawing/2014/main" id="{D23164C4-B04C-4902-BCDF-90FC087DFB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1857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49" name="Line 426">
              <a:extLst>
                <a:ext uri="{FF2B5EF4-FFF2-40B4-BE49-F238E27FC236}">
                  <a16:creationId xmlns:a16="http://schemas.microsoft.com/office/drawing/2014/main" id="{F91AACA9-BF65-4C6F-B992-D2E8480C25F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1863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0" name="Line 427">
              <a:extLst>
                <a:ext uri="{FF2B5EF4-FFF2-40B4-BE49-F238E27FC236}">
                  <a16:creationId xmlns:a16="http://schemas.microsoft.com/office/drawing/2014/main" id="{40882682-3A7A-41C3-AD62-9CB7CB3290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1563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1" name="Line 428">
              <a:extLst>
                <a:ext uri="{FF2B5EF4-FFF2-40B4-BE49-F238E27FC236}">
                  <a16:creationId xmlns:a16="http://schemas.microsoft.com/office/drawing/2014/main" id="{DC4DB852-73A7-45CC-8D66-2DE8CEE075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1569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2" name="Line 429">
              <a:extLst>
                <a:ext uri="{FF2B5EF4-FFF2-40B4-BE49-F238E27FC236}">
                  <a16:creationId xmlns:a16="http://schemas.microsoft.com/office/drawing/2014/main" id="{890F3487-9F2B-45E7-BF39-0BA5396BE17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1269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3" name="Line 430">
              <a:extLst>
                <a:ext uri="{FF2B5EF4-FFF2-40B4-BE49-F238E27FC236}">
                  <a16:creationId xmlns:a16="http://schemas.microsoft.com/office/drawing/2014/main" id="{445A19C3-23CF-43B3-9D6E-DAB9CE267F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1275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4" name="Line 431">
              <a:extLst>
                <a:ext uri="{FF2B5EF4-FFF2-40B4-BE49-F238E27FC236}">
                  <a16:creationId xmlns:a16="http://schemas.microsoft.com/office/drawing/2014/main" id="{2D8BF3FF-9BC7-4FE1-B36A-F12B6F52EC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975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5" name="Line 432">
              <a:extLst>
                <a:ext uri="{FF2B5EF4-FFF2-40B4-BE49-F238E27FC236}">
                  <a16:creationId xmlns:a16="http://schemas.microsoft.com/office/drawing/2014/main" id="{BDA0940E-9B19-47DE-865E-AED2E5C7DD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981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6" name="Line 433">
              <a:extLst>
                <a:ext uri="{FF2B5EF4-FFF2-40B4-BE49-F238E27FC236}">
                  <a16:creationId xmlns:a16="http://schemas.microsoft.com/office/drawing/2014/main" id="{D4FDC4B2-76AA-4C32-AB83-0488D8D05B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681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7" name="Line 434">
              <a:extLst>
                <a:ext uri="{FF2B5EF4-FFF2-40B4-BE49-F238E27FC236}">
                  <a16:creationId xmlns:a16="http://schemas.microsoft.com/office/drawing/2014/main" id="{D7C0AA0C-B4A6-40BA-B98C-9D41BE4FC0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687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8" name="Line 435">
              <a:extLst>
                <a:ext uri="{FF2B5EF4-FFF2-40B4-BE49-F238E27FC236}">
                  <a16:creationId xmlns:a16="http://schemas.microsoft.com/office/drawing/2014/main" id="{D0A45BD8-5DDD-4E88-A7E1-CFF0F9059A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2445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59" name="Line 436">
              <a:extLst>
                <a:ext uri="{FF2B5EF4-FFF2-40B4-BE49-F238E27FC236}">
                  <a16:creationId xmlns:a16="http://schemas.microsoft.com/office/drawing/2014/main" id="{6AAF16D7-1972-4B35-B45D-1B637D75A5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2451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0" name="Line 437">
              <a:extLst>
                <a:ext uri="{FF2B5EF4-FFF2-40B4-BE49-F238E27FC236}">
                  <a16:creationId xmlns:a16="http://schemas.microsoft.com/office/drawing/2014/main" id="{B93D7AD2-819A-4325-A649-7E3A730AE8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2457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1" name="Line 438">
              <a:extLst>
                <a:ext uri="{FF2B5EF4-FFF2-40B4-BE49-F238E27FC236}">
                  <a16:creationId xmlns:a16="http://schemas.microsoft.com/office/drawing/2014/main" id="{89FF3BFD-9631-47C4-AE8B-4AA82F0CB9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80" y="2463"/>
              <a:ext cx="612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2" name="Rectangle 439">
              <a:extLst>
                <a:ext uri="{FF2B5EF4-FFF2-40B4-BE49-F238E27FC236}">
                  <a16:creationId xmlns:a16="http://schemas.microsoft.com/office/drawing/2014/main" id="{98C7E7AB-C820-4497-A6D5-8BF6878162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26" y="2277"/>
              <a:ext cx="5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x</a:t>
              </a:r>
              <a:endParaRPr lang="en-US"/>
            </a:p>
          </p:txBody>
        </p:sp>
        <p:sp>
          <p:nvSpPr>
            <p:cNvPr id="163" name="Freeform 440">
              <a:extLst>
                <a:ext uri="{FF2B5EF4-FFF2-40B4-BE49-F238E27FC236}">
                  <a16:creationId xmlns:a16="http://schemas.microsoft.com/office/drawing/2014/main" id="{D06DACDF-CE77-43FD-B012-0AF7ECCEC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0" y="2403"/>
              <a:ext cx="54" cy="108"/>
            </a:xfrm>
            <a:custGeom>
              <a:avLst/>
              <a:gdLst>
                <a:gd name="T0" fmla="*/ 0 w 54"/>
                <a:gd name="T1" fmla="*/ 0 h 108"/>
                <a:gd name="T2" fmla="*/ 54 w 54"/>
                <a:gd name="T3" fmla="*/ 54 h 108"/>
                <a:gd name="T4" fmla="*/ 0 w 54"/>
                <a:gd name="T5" fmla="*/ 108 h 108"/>
                <a:gd name="T6" fmla="*/ 0 w 54"/>
                <a:gd name="T7" fmla="*/ 0 h 1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4"/>
                <a:gd name="T13" fmla="*/ 0 h 108"/>
                <a:gd name="T14" fmla="*/ 54 w 54"/>
                <a:gd name="T15" fmla="*/ 108 h 1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4" h="108">
                  <a:moveTo>
                    <a:pt x="0" y="0"/>
                  </a:moveTo>
                  <a:lnTo>
                    <a:pt x="54" y="54"/>
                  </a:lnTo>
                  <a:lnTo>
                    <a:pt x="0" y="10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alibri" pitchFamily="34" charset="0"/>
              </a:endParaRPr>
            </a:p>
          </p:txBody>
        </p:sp>
        <p:sp>
          <p:nvSpPr>
            <p:cNvPr id="164" name="Line 441">
              <a:extLst>
                <a:ext uri="{FF2B5EF4-FFF2-40B4-BE49-F238E27FC236}">
                  <a16:creationId xmlns:a16="http://schemas.microsoft.com/office/drawing/2014/main" id="{D2FF440A-85EB-4113-BF17-6216C8468C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48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5" name="Line 442">
              <a:extLst>
                <a:ext uri="{FF2B5EF4-FFF2-40B4-BE49-F238E27FC236}">
                  <a16:creationId xmlns:a16="http://schemas.microsoft.com/office/drawing/2014/main" id="{978AB33B-5D4E-48A7-B2C9-F1FDA7208E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54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6" name="Line 443">
              <a:extLst>
                <a:ext uri="{FF2B5EF4-FFF2-40B4-BE49-F238E27FC236}">
                  <a16:creationId xmlns:a16="http://schemas.microsoft.com/office/drawing/2014/main" id="{BF5BDA2E-3BD5-4349-881C-38F5662362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60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7" name="Line 444">
              <a:extLst>
                <a:ext uri="{FF2B5EF4-FFF2-40B4-BE49-F238E27FC236}">
                  <a16:creationId xmlns:a16="http://schemas.microsoft.com/office/drawing/2014/main" id="{A58FC3DB-1DD5-4A48-9149-3390DA50D2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866" y="387"/>
              <a:ext cx="1" cy="3540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68" name="Rectangle 445">
              <a:extLst>
                <a:ext uri="{FF2B5EF4-FFF2-40B4-BE49-F238E27FC236}">
                  <a16:creationId xmlns:a16="http://schemas.microsoft.com/office/drawing/2014/main" id="{5E28C2C3-EF89-4112-9253-E409E1E2C7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2" y="375"/>
              <a:ext cx="56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 i="1">
                  <a:solidFill>
                    <a:srgbClr val="000000"/>
                  </a:solidFill>
                  <a:latin typeface="Times New Roman" pitchFamily="18" charset="0"/>
                </a:rPr>
                <a:t>y</a:t>
              </a:r>
              <a:endParaRPr lang="en-US"/>
            </a:p>
          </p:txBody>
        </p:sp>
        <p:sp>
          <p:nvSpPr>
            <p:cNvPr id="169" name="Freeform 446">
              <a:extLst>
                <a:ext uri="{FF2B5EF4-FFF2-40B4-BE49-F238E27FC236}">
                  <a16:creationId xmlns:a16="http://schemas.microsoft.com/office/drawing/2014/main" id="{350CCECB-A2F8-4484-A6B9-B4327B66F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6" y="393"/>
              <a:ext cx="108" cy="54"/>
            </a:xfrm>
            <a:custGeom>
              <a:avLst/>
              <a:gdLst>
                <a:gd name="T0" fmla="*/ 0 w 108"/>
                <a:gd name="T1" fmla="*/ 54 h 54"/>
                <a:gd name="T2" fmla="*/ 54 w 108"/>
                <a:gd name="T3" fmla="*/ 0 h 54"/>
                <a:gd name="T4" fmla="*/ 108 w 108"/>
                <a:gd name="T5" fmla="*/ 54 h 54"/>
                <a:gd name="T6" fmla="*/ 0 w 108"/>
                <a:gd name="T7" fmla="*/ 54 h 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"/>
                <a:gd name="T13" fmla="*/ 0 h 54"/>
                <a:gd name="T14" fmla="*/ 108 w 108"/>
                <a:gd name="T15" fmla="*/ 54 h 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" h="54">
                  <a:moveTo>
                    <a:pt x="0" y="54"/>
                  </a:moveTo>
                  <a:lnTo>
                    <a:pt x="54" y="0"/>
                  </a:lnTo>
                  <a:lnTo>
                    <a:pt x="108" y="5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 w="6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CA">
                <a:latin typeface="Calibri" pitchFamily="34" charset="0"/>
              </a:endParaRPr>
            </a:p>
          </p:txBody>
        </p:sp>
        <p:sp>
          <p:nvSpPr>
            <p:cNvPr id="170" name="Rectangle 447">
              <a:extLst>
                <a:ext uri="{FF2B5EF4-FFF2-40B4-BE49-F238E27FC236}">
                  <a16:creationId xmlns:a16="http://schemas.microsoft.com/office/drawing/2014/main" id="{1FFE830B-DD6B-4056-A062-7B3DB9C069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6" y="387"/>
              <a:ext cx="6132" cy="3546"/>
            </a:xfrm>
            <a:prstGeom prst="rect">
              <a:avLst/>
            </a:prstGeom>
            <a:noFill/>
            <a:ln w="1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alibri" pitchFamily="34" charset="0"/>
              </a:endParaRPr>
            </a:p>
          </p:txBody>
        </p:sp>
        <p:sp>
          <p:nvSpPr>
            <p:cNvPr id="171" name="Line 448">
              <a:extLst>
                <a:ext uri="{FF2B5EF4-FFF2-40B4-BE49-F238E27FC236}">
                  <a16:creationId xmlns:a16="http://schemas.microsoft.com/office/drawing/2014/main" id="{6BC7ADF3-CFEA-45CE-8DDA-E3EB3EEC59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8" y="2427"/>
              <a:ext cx="1" cy="6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2" name="Rectangle 449">
              <a:extLst>
                <a:ext uri="{FF2B5EF4-FFF2-40B4-BE49-F238E27FC236}">
                  <a16:creationId xmlns:a16="http://schemas.microsoft.com/office/drawing/2014/main" id="{BBAAF81D-48E3-4245-982F-0EE3DBB835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" y="2493"/>
              <a:ext cx="14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-8</a:t>
              </a:r>
              <a:endParaRPr lang="en-US"/>
            </a:p>
          </p:txBody>
        </p:sp>
        <p:sp>
          <p:nvSpPr>
            <p:cNvPr id="173" name="Line 450">
              <a:extLst>
                <a:ext uri="{FF2B5EF4-FFF2-40B4-BE49-F238E27FC236}">
                  <a16:creationId xmlns:a16="http://schemas.microsoft.com/office/drawing/2014/main" id="{143ED8E9-4B49-42A8-90C9-B84FB466C2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44" y="2427"/>
              <a:ext cx="1" cy="6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4" name="Rectangle 451">
              <a:extLst>
                <a:ext uri="{FF2B5EF4-FFF2-40B4-BE49-F238E27FC236}">
                  <a16:creationId xmlns:a16="http://schemas.microsoft.com/office/drawing/2014/main" id="{1CF63759-90DF-45A6-8FD5-5D542DEFC3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4" y="2493"/>
              <a:ext cx="14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-4</a:t>
              </a:r>
              <a:endParaRPr lang="en-US"/>
            </a:p>
          </p:txBody>
        </p:sp>
        <p:sp>
          <p:nvSpPr>
            <p:cNvPr id="175" name="Rectangle 452">
              <a:extLst>
                <a:ext uri="{FF2B5EF4-FFF2-40B4-BE49-F238E27FC236}">
                  <a16:creationId xmlns:a16="http://schemas.microsoft.com/office/drawing/2014/main" id="{E6B34E1D-5768-4EB8-BB32-8BE62E52D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4" y="2493"/>
              <a:ext cx="7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0</a:t>
              </a:r>
              <a:endParaRPr lang="en-US"/>
            </a:p>
          </p:txBody>
        </p:sp>
        <p:sp>
          <p:nvSpPr>
            <p:cNvPr id="176" name="Line 453">
              <a:extLst>
                <a:ext uri="{FF2B5EF4-FFF2-40B4-BE49-F238E27FC236}">
                  <a16:creationId xmlns:a16="http://schemas.microsoft.com/office/drawing/2014/main" id="{A0FDC4A9-4C01-4370-BEE9-ED92419DCC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76" y="2427"/>
              <a:ext cx="1" cy="6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7" name="Rectangle 454">
              <a:extLst>
                <a:ext uri="{FF2B5EF4-FFF2-40B4-BE49-F238E27FC236}">
                  <a16:creationId xmlns:a16="http://schemas.microsoft.com/office/drawing/2014/main" id="{3409D8DA-0350-4392-9949-717AE196DF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2" y="2493"/>
              <a:ext cx="7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</a:t>
              </a:r>
              <a:endParaRPr lang="en-US"/>
            </a:p>
          </p:txBody>
        </p:sp>
        <p:sp>
          <p:nvSpPr>
            <p:cNvPr id="178" name="Line 455">
              <a:extLst>
                <a:ext uri="{FF2B5EF4-FFF2-40B4-BE49-F238E27FC236}">
                  <a16:creationId xmlns:a16="http://schemas.microsoft.com/office/drawing/2014/main" id="{A62D90E7-EB58-46A1-8019-1376A02583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2" y="2427"/>
              <a:ext cx="1" cy="6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79" name="Rectangle 456">
              <a:extLst>
                <a:ext uri="{FF2B5EF4-FFF2-40B4-BE49-F238E27FC236}">
                  <a16:creationId xmlns:a16="http://schemas.microsoft.com/office/drawing/2014/main" id="{A8B7B303-7921-441E-9497-C91FA746B5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98" y="2493"/>
              <a:ext cx="7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8</a:t>
              </a:r>
              <a:endParaRPr lang="en-US"/>
            </a:p>
          </p:txBody>
        </p:sp>
        <p:sp>
          <p:nvSpPr>
            <p:cNvPr id="180" name="Line 457">
              <a:extLst>
                <a:ext uri="{FF2B5EF4-FFF2-40B4-BE49-F238E27FC236}">
                  <a16:creationId xmlns:a16="http://schemas.microsoft.com/office/drawing/2014/main" id="{3EAE1440-EBFB-4425-AB30-99B8252103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08" y="2427"/>
              <a:ext cx="1" cy="6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1" name="Rectangle 458">
              <a:extLst>
                <a:ext uri="{FF2B5EF4-FFF2-40B4-BE49-F238E27FC236}">
                  <a16:creationId xmlns:a16="http://schemas.microsoft.com/office/drawing/2014/main" id="{FF9318E3-3E74-4F88-936E-C0F8DDA72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8" y="2493"/>
              <a:ext cx="14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12</a:t>
              </a:r>
              <a:endParaRPr lang="en-US"/>
            </a:p>
          </p:txBody>
        </p:sp>
        <p:sp>
          <p:nvSpPr>
            <p:cNvPr id="182" name="Line 459">
              <a:extLst>
                <a:ext uri="{FF2B5EF4-FFF2-40B4-BE49-F238E27FC236}">
                  <a16:creationId xmlns:a16="http://schemas.microsoft.com/office/drawing/2014/main" id="{93F58447-2233-4E66-A3D3-A5A81503E5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24" y="2427"/>
              <a:ext cx="1" cy="66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3" name="Rectangle 460">
              <a:extLst>
                <a:ext uri="{FF2B5EF4-FFF2-40B4-BE49-F238E27FC236}">
                  <a16:creationId xmlns:a16="http://schemas.microsoft.com/office/drawing/2014/main" id="{8422169A-5EFF-4946-8BF2-38387715BA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" y="2493"/>
              <a:ext cx="14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16</a:t>
              </a:r>
              <a:endParaRPr lang="en-US"/>
            </a:p>
          </p:txBody>
        </p:sp>
        <p:sp>
          <p:nvSpPr>
            <p:cNvPr id="184" name="Rectangle 461">
              <a:extLst>
                <a:ext uri="{FF2B5EF4-FFF2-40B4-BE49-F238E27FC236}">
                  <a16:creationId xmlns:a16="http://schemas.microsoft.com/office/drawing/2014/main" id="{92832CE6-8ED6-4EE3-B39F-3099F38B8E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4" y="3573"/>
              <a:ext cx="223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-40</a:t>
              </a:r>
              <a:endParaRPr lang="en-US"/>
            </a:p>
          </p:txBody>
        </p:sp>
        <p:sp>
          <p:nvSpPr>
            <p:cNvPr id="185" name="Line 462">
              <a:extLst>
                <a:ext uri="{FF2B5EF4-FFF2-40B4-BE49-F238E27FC236}">
                  <a16:creationId xmlns:a16="http://schemas.microsoft.com/office/drawing/2014/main" id="{6D4F3C29-BFAF-4C8C-994E-3BD500C198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0" y="3633"/>
              <a:ext cx="6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6" name="Rectangle 463">
              <a:extLst>
                <a:ext uri="{FF2B5EF4-FFF2-40B4-BE49-F238E27FC236}">
                  <a16:creationId xmlns:a16="http://schemas.microsoft.com/office/drawing/2014/main" id="{0634B0B2-D130-4334-BA3F-FC8A92758C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44" y="2985"/>
              <a:ext cx="223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-20</a:t>
              </a:r>
              <a:endParaRPr lang="en-US"/>
            </a:p>
          </p:txBody>
        </p:sp>
        <p:sp>
          <p:nvSpPr>
            <p:cNvPr id="187" name="Line 464">
              <a:extLst>
                <a:ext uri="{FF2B5EF4-FFF2-40B4-BE49-F238E27FC236}">
                  <a16:creationId xmlns:a16="http://schemas.microsoft.com/office/drawing/2014/main" id="{5277FEA0-6A6C-48A8-9615-96020D28F4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0" y="3045"/>
              <a:ext cx="6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88" name="Rectangle 465">
              <a:extLst>
                <a:ext uri="{FF2B5EF4-FFF2-40B4-BE49-F238E27FC236}">
                  <a16:creationId xmlns:a16="http://schemas.microsoft.com/office/drawing/2014/main" id="{81557A78-195F-427A-9C4A-92542AECB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4" y="1803"/>
              <a:ext cx="14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20</a:t>
              </a:r>
              <a:endParaRPr lang="en-US"/>
            </a:p>
          </p:txBody>
        </p:sp>
        <p:sp>
          <p:nvSpPr>
            <p:cNvPr id="189" name="Line 466">
              <a:extLst>
                <a:ext uri="{FF2B5EF4-FFF2-40B4-BE49-F238E27FC236}">
                  <a16:creationId xmlns:a16="http://schemas.microsoft.com/office/drawing/2014/main" id="{9925E941-39DD-4ADF-8116-F0A544D466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0" y="1863"/>
              <a:ext cx="6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0" name="Rectangle 467">
              <a:extLst>
                <a:ext uri="{FF2B5EF4-FFF2-40B4-BE49-F238E27FC236}">
                  <a16:creationId xmlns:a16="http://schemas.microsoft.com/office/drawing/2014/main" id="{72FA60A3-661E-4DD4-9C6C-C58EFDA14F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4" y="1215"/>
              <a:ext cx="14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40</a:t>
              </a:r>
              <a:endParaRPr lang="en-US"/>
            </a:p>
          </p:txBody>
        </p:sp>
        <p:sp>
          <p:nvSpPr>
            <p:cNvPr id="191" name="Line 468">
              <a:extLst>
                <a:ext uri="{FF2B5EF4-FFF2-40B4-BE49-F238E27FC236}">
                  <a16:creationId xmlns:a16="http://schemas.microsoft.com/office/drawing/2014/main" id="{C7C3C822-EA84-4FAE-B5C0-2FFFA3AE69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0" y="1275"/>
              <a:ext cx="6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2" name="Rectangle 469">
              <a:extLst>
                <a:ext uri="{FF2B5EF4-FFF2-40B4-BE49-F238E27FC236}">
                  <a16:creationId xmlns:a16="http://schemas.microsoft.com/office/drawing/2014/main" id="{F8A6A74E-8B3C-4DB4-A460-B95D4F195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4" y="627"/>
              <a:ext cx="149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  <a:latin typeface="Courier New" pitchFamily="49" charset="0"/>
                </a:rPr>
                <a:t>60</a:t>
              </a:r>
              <a:endParaRPr lang="en-US"/>
            </a:p>
          </p:txBody>
        </p:sp>
        <p:sp>
          <p:nvSpPr>
            <p:cNvPr id="193" name="Line 470">
              <a:extLst>
                <a:ext uri="{FF2B5EF4-FFF2-40B4-BE49-F238E27FC236}">
                  <a16:creationId xmlns:a16="http://schemas.microsoft.com/office/drawing/2014/main" id="{B6B9ACED-7062-49FE-8B65-409D0CF4FF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0" y="687"/>
              <a:ext cx="66" cy="1"/>
            </a:xfrm>
            <a:prstGeom prst="line">
              <a:avLst/>
            </a:prstGeom>
            <a:noFill/>
            <a:ln w="6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CA"/>
            </a:p>
          </p:txBody>
        </p:sp>
        <p:sp>
          <p:nvSpPr>
            <p:cNvPr id="194" name="Rectangle 471">
              <a:extLst>
                <a:ext uri="{FF2B5EF4-FFF2-40B4-BE49-F238E27FC236}">
                  <a16:creationId xmlns:a16="http://schemas.microsoft.com/office/drawing/2014/main" id="{C6F2D1B6-5534-435F-956E-3C994C831E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86" y="387"/>
              <a:ext cx="6132" cy="3546"/>
            </a:xfrm>
            <a:prstGeom prst="rect">
              <a:avLst/>
            </a:prstGeom>
            <a:noFill/>
            <a:ln w="12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>
                <a:latin typeface="Calibri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53" y="81443"/>
            <a:ext cx="10989518" cy="13838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CA" sz="2500" dirty="0">
                <a:solidFill>
                  <a:schemeClr val="tx2">
                    <a:satMod val="130000"/>
                  </a:schemeClr>
                </a:solidFill>
              </a:rPr>
              <a:t>Ex1: Given the following function, </a:t>
            </a:r>
            <a:br>
              <a:rPr lang="en-CA" sz="25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CA" sz="2500" dirty="0">
                <a:solidFill>
                  <a:schemeClr val="tx2">
                    <a:satMod val="130000"/>
                  </a:schemeClr>
                </a:solidFill>
              </a:rPr>
              <a:t>a) Find the Vertical Asymptote &amp; Slanted Asymptote</a:t>
            </a:r>
            <a:br>
              <a:rPr lang="en-CA" sz="2500" dirty="0">
                <a:solidFill>
                  <a:schemeClr val="tx2">
                    <a:satMod val="130000"/>
                  </a:schemeClr>
                </a:solidFill>
              </a:rPr>
            </a:br>
            <a:r>
              <a:rPr lang="en-CA" sz="2500" dirty="0">
                <a:solidFill>
                  <a:schemeClr val="tx2">
                    <a:satMod val="130000"/>
                  </a:schemeClr>
                </a:solidFill>
              </a:rPr>
              <a:t>b) Use the Asymptote to graph the function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991719"/>
              </p:ext>
            </p:extLst>
          </p:nvPr>
        </p:nvGraphicFramePr>
        <p:xfrm>
          <a:off x="9132427" y="86797"/>
          <a:ext cx="1862858" cy="12779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47419" imgH="444307" progId="Equation.DSMT4">
                  <p:embed/>
                </p:oleObj>
              </mc:Choice>
              <mc:Fallback>
                <p:oleObj name="Equation" r:id="rId3" imgW="647419" imgH="444307" progId="Equation.DSMT4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2427" y="86797"/>
                        <a:ext cx="1862858" cy="127795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7" name="TextBox 4"/>
          <p:cNvSpPr txBox="1">
            <a:spLocks noChangeArrowheads="1"/>
          </p:cNvSpPr>
          <p:nvPr/>
        </p:nvSpPr>
        <p:spPr bwMode="auto">
          <a:xfrm>
            <a:off x="231253" y="1474014"/>
            <a:ext cx="562190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 eaLnBrk="1" hangingPunct="1">
              <a:buAutoNum type="arabicPeriod"/>
            </a:pPr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Find the VA (Denominator)</a:t>
            </a: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1778111"/>
              </p:ext>
            </p:extLst>
          </p:nvPr>
        </p:nvGraphicFramePr>
        <p:xfrm>
          <a:off x="587822" y="1923007"/>
          <a:ext cx="1344612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09336" imgH="177723" progId="Equation.DSMT4">
                  <p:embed/>
                </p:oleObj>
              </mc:Choice>
              <mc:Fallback>
                <p:oleObj name="Equation" r:id="rId5" imgW="609336" imgH="177723" progId="Equation.DSMT4">
                  <p:embed/>
                  <p:pic>
                    <p:nvPicPr>
                      <p:cNvPr id="51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822" y="1923007"/>
                        <a:ext cx="1344612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3126251"/>
              </p:ext>
            </p:extLst>
          </p:nvPr>
        </p:nvGraphicFramePr>
        <p:xfrm>
          <a:off x="1059692" y="2298422"/>
          <a:ext cx="84137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80670" imgH="177646" progId="Equation.DSMT4">
                  <p:embed/>
                </p:oleObj>
              </mc:Choice>
              <mc:Fallback>
                <p:oleObj name="Equation" r:id="rId7" imgW="380670" imgH="177646" progId="Equation.DSMT4">
                  <p:embed/>
                  <p:pic>
                    <p:nvPicPr>
                      <p:cNvPr id="51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9692" y="2298422"/>
                        <a:ext cx="841375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2341532"/>
              </p:ext>
            </p:extLst>
          </p:nvPr>
        </p:nvGraphicFramePr>
        <p:xfrm>
          <a:off x="2068874" y="1987639"/>
          <a:ext cx="2174875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07880" imgH="215640" progId="Equation.DSMT4">
                  <p:embed/>
                </p:oleObj>
              </mc:Choice>
              <mc:Fallback>
                <p:oleObj name="Equation" r:id="rId9" imgW="1307880" imgH="215640" progId="Equation.DSMT4">
                  <p:embed/>
                  <p:pic>
                    <p:nvPicPr>
                      <p:cNvPr id="513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8874" y="1987639"/>
                        <a:ext cx="2174875" cy="358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A3D6A6FF-C7EB-4954-9D0D-C1668585BBE9}"/>
              </a:ext>
            </a:extLst>
          </p:cNvPr>
          <p:cNvCxnSpPr/>
          <p:nvPr/>
        </p:nvCxnSpPr>
        <p:spPr>
          <a:xfrm rot="16200000" flipV="1">
            <a:off x="5990773" y="4107150"/>
            <a:ext cx="5159375" cy="9525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6" name="Object 472">
            <a:extLst>
              <a:ext uri="{FF2B5EF4-FFF2-40B4-BE49-F238E27FC236}">
                <a16:creationId xmlns:a16="http://schemas.microsoft.com/office/drawing/2014/main" id="{2878EF34-E778-4BCD-8DE8-7671E02C52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1467"/>
              </p:ext>
            </p:extLst>
          </p:nvPr>
        </p:nvGraphicFramePr>
        <p:xfrm>
          <a:off x="8862382" y="6192170"/>
          <a:ext cx="103981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80670" imgH="177646" progId="Equation.DSMT4">
                  <p:embed/>
                </p:oleObj>
              </mc:Choice>
              <mc:Fallback>
                <p:oleObj name="Equation" r:id="rId11" imgW="380670" imgH="177646" progId="Equation.DSMT4">
                  <p:embed/>
                  <p:pic>
                    <p:nvPicPr>
                      <p:cNvPr id="196" name="Object 472">
                        <a:extLst>
                          <a:ext uri="{FF2B5EF4-FFF2-40B4-BE49-F238E27FC236}">
                            <a16:creationId xmlns:a16="http://schemas.microsoft.com/office/drawing/2014/main" id="{2878EF34-E778-4BCD-8DE8-7671E02C523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2382" y="6192170"/>
                        <a:ext cx="1039813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" name="TextBox 7">
            <a:extLst>
              <a:ext uri="{FF2B5EF4-FFF2-40B4-BE49-F238E27FC236}">
                <a16:creationId xmlns:a16="http://schemas.microsoft.com/office/drawing/2014/main" id="{6C63F316-97FD-410E-8B96-C963D0712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218" y="2682897"/>
            <a:ext cx="564537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2. Long Division:  Quotient: (Slanted Asymptote)</a:t>
            </a:r>
          </a:p>
        </p:txBody>
      </p:sp>
      <p:graphicFrame>
        <p:nvGraphicFramePr>
          <p:cNvPr id="198" name="Object 5">
            <a:extLst>
              <a:ext uri="{FF2B5EF4-FFF2-40B4-BE49-F238E27FC236}">
                <a16:creationId xmlns:a16="http://schemas.microsoft.com/office/drawing/2014/main" id="{5A0426EE-06E7-4970-82E3-4FFB2699A0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6164396"/>
              </p:ext>
            </p:extLst>
          </p:nvPr>
        </p:nvGraphicFramePr>
        <p:xfrm>
          <a:off x="228037" y="3302152"/>
          <a:ext cx="167957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25142" imgH="495085" progId="Equation.DSMT4">
                  <p:embed/>
                </p:oleObj>
              </mc:Choice>
              <mc:Fallback>
                <p:oleObj name="Equation" r:id="rId13" imgW="825142" imgH="495085" progId="Equation.DSMT4">
                  <p:embed/>
                  <p:pic>
                    <p:nvPicPr>
                      <p:cNvPr id="198" name="Object 5">
                        <a:extLst>
                          <a:ext uri="{FF2B5EF4-FFF2-40B4-BE49-F238E27FC236}">
                            <a16:creationId xmlns:a16="http://schemas.microsoft.com/office/drawing/2014/main" id="{5A0426EE-06E7-4970-82E3-4FFB2699A0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037" y="3302152"/>
                        <a:ext cx="1679575" cy="1008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" name="Object 6">
            <a:extLst>
              <a:ext uri="{FF2B5EF4-FFF2-40B4-BE49-F238E27FC236}">
                <a16:creationId xmlns:a16="http://schemas.microsoft.com/office/drawing/2014/main" id="{0CC86ECF-C9D8-4CE0-A0F3-83ACC49ED9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635666"/>
              </p:ext>
            </p:extLst>
          </p:nvPr>
        </p:nvGraphicFramePr>
        <p:xfrm>
          <a:off x="1164373" y="3346219"/>
          <a:ext cx="257175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6835" imgH="139518" progId="Equation.DSMT4">
                  <p:embed/>
                </p:oleObj>
              </mc:Choice>
              <mc:Fallback>
                <p:oleObj name="Equation" r:id="rId15" imgW="126835" imgH="139518" progId="Equation.DSMT4">
                  <p:embed/>
                  <p:pic>
                    <p:nvPicPr>
                      <p:cNvPr id="199" name="Object 6">
                        <a:extLst>
                          <a:ext uri="{FF2B5EF4-FFF2-40B4-BE49-F238E27FC236}">
                            <a16:creationId xmlns:a16="http://schemas.microsoft.com/office/drawing/2014/main" id="{0CC86ECF-C9D8-4CE0-A0F3-83ACC49ED9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4373" y="3346219"/>
                        <a:ext cx="257175" cy="284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0" name="Object 7">
            <a:extLst>
              <a:ext uri="{FF2B5EF4-FFF2-40B4-BE49-F238E27FC236}">
                <a16:creationId xmlns:a16="http://schemas.microsoft.com/office/drawing/2014/main" id="{4823C371-2F4B-4A70-AEE8-C50E6B959CC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0996514"/>
              </p:ext>
            </p:extLst>
          </p:nvPr>
        </p:nvGraphicFramePr>
        <p:xfrm>
          <a:off x="980893" y="3994148"/>
          <a:ext cx="1149350" cy="59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634725" imgH="330057" progId="Equation.DSMT4">
                  <p:embed/>
                </p:oleObj>
              </mc:Choice>
              <mc:Fallback>
                <p:oleObj name="Equation" r:id="rId17" imgW="634725" imgH="330057" progId="Equation.DSMT4">
                  <p:embed/>
                  <p:pic>
                    <p:nvPicPr>
                      <p:cNvPr id="200" name="Object 7">
                        <a:extLst>
                          <a:ext uri="{FF2B5EF4-FFF2-40B4-BE49-F238E27FC236}">
                            <a16:creationId xmlns:a16="http://schemas.microsoft.com/office/drawing/2014/main" id="{4823C371-2F4B-4A70-AEE8-C50E6B959C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0893" y="3994148"/>
                        <a:ext cx="1149350" cy="598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1" name="Object 8">
            <a:extLst>
              <a:ext uri="{FF2B5EF4-FFF2-40B4-BE49-F238E27FC236}">
                <a16:creationId xmlns:a16="http://schemas.microsoft.com/office/drawing/2014/main" id="{1C30ABCD-9E57-4ADA-BE77-68CFBE1871E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5307327"/>
              </p:ext>
            </p:extLst>
          </p:nvPr>
        </p:nvGraphicFramePr>
        <p:xfrm>
          <a:off x="1104718" y="4637086"/>
          <a:ext cx="895350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94870" imgH="177646" progId="Equation.DSMT4">
                  <p:embed/>
                </p:oleObj>
              </mc:Choice>
              <mc:Fallback>
                <p:oleObj name="Equation" r:id="rId19" imgW="494870" imgH="177646" progId="Equation.DSMT4">
                  <p:embed/>
                  <p:pic>
                    <p:nvPicPr>
                      <p:cNvPr id="201" name="Object 8">
                        <a:extLst>
                          <a:ext uri="{FF2B5EF4-FFF2-40B4-BE49-F238E27FC236}">
                            <a16:creationId xmlns:a16="http://schemas.microsoft.com/office/drawing/2014/main" id="{1C30ABCD-9E57-4ADA-BE77-68CFBE1871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718" y="4637086"/>
                        <a:ext cx="895350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2" name="Object 9">
            <a:extLst>
              <a:ext uri="{FF2B5EF4-FFF2-40B4-BE49-F238E27FC236}">
                <a16:creationId xmlns:a16="http://schemas.microsoft.com/office/drawing/2014/main" id="{3D727287-B421-49FF-B874-F3B72B9869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9906734"/>
              </p:ext>
            </p:extLst>
          </p:nvPr>
        </p:nvGraphicFramePr>
        <p:xfrm>
          <a:off x="1413611" y="3296815"/>
          <a:ext cx="436562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15619" imgH="177569" progId="Equation.DSMT4">
                  <p:embed/>
                </p:oleObj>
              </mc:Choice>
              <mc:Fallback>
                <p:oleObj name="Equation" r:id="rId21" imgW="215619" imgH="177569" progId="Equation.DSMT4">
                  <p:embed/>
                  <p:pic>
                    <p:nvPicPr>
                      <p:cNvPr id="202" name="Object 9">
                        <a:extLst>
                          <a:ext uri="{FF2B5EF4-FFF2-40B4-BE49-F238E27FC236}">
                            <a16:creationId xmlns:a16="http://schemas.microsoft.com/office/drawing/2014/main" id="{3D727287-B421-49FF-B874-F3B72B9869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3611" y="3296815"/>
                        <a:ext cx="436562" cy="361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3" name="Object 10">
            <a:extLst>
              <a:ext uri="{FF2B5EF4-FFF2-40B4-BE49-F238E27FC236}">
                <a16:creationId xmlns:a16="http://schemas.microsoft.com/office/drawing/2014/main" id="{219DC6C0-14DD-4F12-9A16-95D27E5158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0850870"/>
              </p:ext>
            </p:extLst>
          </p:nvPr>
        </p:nvGraphicFramePr>
        <p:xfrm>
          <a:off x="1528581" y="5059361"/>
          <a:ext cx="1173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647700" imgH="279400" progId="Equation.DSMT4">
                  <p:embed/>
                </p:oleObj>
              </mc:Choice>
              <mc:Fallback>
                <p:oleObj name="Equation" r:id="rId23" imgW="647700" imgH="279400" progId="Equation.DSMT4">
                  <p:embed/>
                  <p:pic>
                    <p:nvPicPr>
                      <p:cNvPr id="203" name="Object 10">
                        <a:extLst>
                          <a:ext uri="{FF2B5EF4-FFF2-40B4-BE49-F238E27FC236}">
                            <a16:creationId xmlns:a16="http://schemas.microsoft.com/office/drawing/2014/main" id="{219DC6C0-14DD-4F12-9A16-95D27E5158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8581" y="5059361"/>
                        <a:ext cx="1173163" cy="506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" name="Object 11">
            <a:extLst>
              <a:ext uri="{FF2B5EF4-FFF2-40B4-BE49-F238E27FC236}">
                <a16:creationId xmlns:a16="http://schemas.microsoft.com/office/drawing/2014/main" id="{7E5BAD57-E05E-4D7E-8220-E8C57AE5E7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4229687"/>
              </p:ext>
            </p:extLst>
          </p:nvPr>
        </p:nvGraphicFramePr>
        <p:xfrm>
          <a:off x="1894241" y="5495296"/>
          <a:ext cx="87312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482181" imgH="177646" progId="Equation.DSMT4">
                  <p:embed/>
                </p:oleObj>
              </mc:Choice>
              <mc:Fallback>
                <p:oleObj name="Equation" r:id="rId25" imgW="482181" imgH="177646" progId="Equation.DSMT4">
                  <p:embed/>
                  <p:pic>
                    <p:nvPicPr>
                      <p:cNvPr id="204" name="Object 11">
                        <a:extLst>
                          <a:ext uri="{FF2B5EF4-FFF2-40B4-BE49-F238E27FC236}">
                            <a16:creationId xmlns:a16="http://schemas.microsoft.com/office/drawing/2014/main" id="{7E5BAD57-E05E-4D7E-8220-E8C57AE5E7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94241" y="5495296"/>
                        <a:ext cx="873125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562A3F4-ACBB-44E3-BAB9-DE00611C00F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863939"/>
              </p:ext>
            </p:extLst>
          </p:nvPr>
        </p:nvGraphicFramePr>
        <p:xfrm>
          <a:off x="2141208" y="3295749"/>
          <a:ext cx="3659888" cy="398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981080" imgH="215640" progId="Equation.DSMT4">
                  <p:embed/>
                </p:oleObj>
              </mc:Choice>
              <mc:Fallback>
                <p:oleObj name="Equation" r:id="rId27" imgW="1981080" imgH="2156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562A3F4-ACBB-44E3-BAB9-DE00611C00F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141208" y="3295749"/>
                        <a:ext cx="3659888" cy="3988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87C06273-3161-4AD3-8867-61139EB78E0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021778"/>
              </p:ext>
            </p:extLst>
          </p:nvPr>
        </p:nvGraphicFramePr>
        <p:xfrm>
          <a:off x="2892645" y="3710222"/>
          <a:ext cx="1371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371496" imgH="444315" progId="Equation.DSMT4">
                  <p:embed/>
                </p:oleObj>
              </mc:Choice>
              <mc:Fallback>
                <p:oleObj name="Equation" r:id="rId29" imgW="1371496" imgH="444315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87C06273-3161-4AD3-8867-61139EB78E0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2892645" y="3710222"/>
                        <a:ext cx="13716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B04FC425-A695-44D3-87A5-65D7827126B2}"/>
              </a:ext>
            </a:extLst>
          </p:cNvPr>
          <p:cNvCxnSpPr>
            <a:cxnSpLocks/>
          </p:cNvCxnSpPr>
          <p:nvPr/>
        </p:nvCxnSpPr>
        <p:spPr>
          <a:xfrm flipV="1">
            <a:off x="5133860" y="3404213"/>
            <a:ext cx="6599104" cy="1388125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7">
            <a:extLst>
              <a:ext uri="{FF2B5EF4-FFF2-40B4-BE49-F238E27FC236}">
                <a16:creationId xmlns:a16="http://schemas.microsoft.com/office/drawing/2014/main" id="{95FA6B2E-DDC3-8D5C-FCC4-4D7877611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85" y="5982144"/>
            <a:ext cx="528581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3. Since there are no “x” in the remainder,</a:t>
            </a:r>
            <a:br>
              <a:rPr lang="en-CA" sz="2200" dirty="0">
                <a:solidFill>
                  <a:srgbClr val="FF0000"/>
                </a:solidFill>
                <a:latin typeface="Gill Sans MT" pitchFamily="34" charset="0"/>
              </a:rPr>
            </a:br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the graph does not intersect the asymptotes</a:t>
            </a:r>
          </a:p>
        </p:txBody>
      </p:sp>
      <p:sp>
        <p:nvSpPr>
          <p:cNvPr id="6" name="Freeform 380">
            <a:extLst>
              <a:ext uri="{FF2B5EF4-FFF2-40B4-BE49-F238E27FC236}">
                <a16:creationId xmlns:a16="http://schemas.microsoft.com/office/drawing/2014/main" id="{696BE912-ACE8-0BDB-CE50-BDD44C4046E4}"/>
              </a:ext>
            </a:extLst>
          </p:cNvPr>
          <p:cNvSpPr>
            <a:spLocks/>
          </p:cNvSpPr>
          <p:nvPr/>
        </p:nvSpPr>
        <p:spPr bwMode="auto">
          <a:xfrm>
            <a:off x="5525559" y="4522840"/>
            <a:ext cx="2972300" cy="2162175"/>
          </a:xfrm>
          <a:custGeom>
            <a:avLst/>
            <a:gdLst>
              <a:gd name="T0" fmla="*/ 1308 w 496"/>
              <a:gd name="T1" fmla="*/ 5018 h 250"/>
              <a:gd name="T2" fmla="*/ 2910 w 496"/>
              <a:gd name="T3" fmla="*/ 4838 h 250"/>
              <a:gd name="T4" fmla="*/ 4545 w 496"/>
              <a:gd name="T5" fmla="*/ 4691 h 250"/>
              <a:gd name="T6" fmla="*/ 6147 w 496"/>
              <a:gd name="T7" fmla="*/ 4364 h 250"/>
              <a:gd name="T8" fmla="*/ 7782 w 496"/>
              <a:gd name="T9" fmla="*/ 4217 h 250"/>
              <a:gd name="T10" fmla="*/ 9384 w 496"/>
              <a:gd name="T11" fmla="*/ 4037 h 250"/>
              <a:gd name="T12" fmla="*/ 11019 w 496"/>
              <a:gd name="T13" fmla="*/ 3890 h 250"/>
              <a:gd name="T14" fmla="*/ 12621 w 496"/>
              <a:gd name="T15" fmla="*/ 3710 h 250"/>
              <a:gd name="T16" fmla="*/ 14256 w 496"/>
              <a:gd name="T17" fmla="*/ 3383 h 250"/>
              <a:gd name="T18" fmla="*/ 15858 w 496"/>
              <a:gd name="T19" fmla="*/ 3236 h 250"/>
              <a:gd name="T20" fmla="*/ 17493 w 496"/>
              <a:gd name="T21" fmla="*/ 3089 h 250"/>
              <a:gd name="T22" fmla="*/ 19095 w 496"/>
              <a:gd name="T23" fmla="*/ 2909 h 250"/>
              <a:gd name="T24" fmla="*/ 20730 w 496"/>
              <a:gd name="T25" fmla="*/ 2762 h 250"/>
              <a:gd name="T26" fmla="*/ 22332 w 496"/>
              <a:gd name="T27" fmla="*/ 2435 h 250"/>
              <a:gd name="T28" fmla="*/ 23967 w 496"/>
              <a:gd name="T29" fmla="*/ 2255 h 250"/>
              <a:gd name="T30" fmla="*/ 25570 w 496"/>
              <a:gd name="T31" fmla="*/ 2108 h 250"/>
              <a:gd name="T32" fmla="*/ 27204 w 496"/>
              <a:gd name="T33" fmla="*/ 1929 h 250"/>
              <a:gd name="T34" fmla="*/ 28807 w 496"/>
              <a:gd name="T35" fmla="*/ 1781 h 250"/>
              <a:gd name="T36" fmla="*/ 30441 w 496"/>
              <a:gd name="T37" fmla="*/ 1602 h 250"/>
              <a:gd name="T38" fmla="*/ 32044 w 496"/>
              <a:gd name="T39" fmla="*/ 1455 h 250"/>
              <a:gd name="T40" fmla="*/ 33679 w 496"/>
              <a:gd name="T41" fmla="*/ 1308 h 250"/>
              <a:gd name="T42" fmla="*/ 35281 w 496"/>
              <a:gd name="T43" fmla="*/ 1128 h 250"/>
              <a:gd name="T44" fmla="*/ 36916 w 496"/>
              <a:gd name="T45" fmla="*/ 981 h 250"/>
              <a:gd name="T46" fmla="*/ 38518 w 496"/>
              <a:gd name="T47" fmla="*/ 801 h 250"/>
              <a:gd name="T48" fmla="*/ 40153 w 496"/>
              <a:gd name="T49" fmla="*/ 654 h 250"/>
              <a:gd name="T50" fmla="*/ 41755 w 496"/>
              <a:gd name="T51" fmla="*/ 474 h 250"/>
              <a:gd name="T52" fmla="*/ 43357 w 496"/>
              <a:gd name="T53" fmla="*/ 474 h 250"/>
              <a:gd name="T54" fmla="*/ 44992 w 496"/>
              <a:gd name="T55" fmla="*/ 327 h 250"/>
              <a:gd name="T56" fmla="*/ 46594 w 496"/>
              <a:gd name="T57" fmla="*/ 147 h 250"/>
              <a:gd name="T58" fmla="*/ 48229 w 496"/>
              <a:gd name="T59" fmla="*/ 147 h 250"/>
              <a:gd name="T60" fmla="*/ 49831 w 496"/>
              <a:gd name="T61" fmla="*/ 0 h 250"/>
              <a:gd name="T62" fmla="*/ 51466 w 496"/>
              <a:gd name="T63" fmla="*/ 0 h 250"/>
              <a:gd name="T64" fmla="*/ 53068 w 496"/>
              <a:gd name="T65" fmla="*/ 0 h 250"/>
              <a:gd name="T66" fmla="*/ 54703 w 496"/>
              <a:gd name="T67" fmla="*/ 0 h 250"/>
              <a:gd name="T68" fmla="*/ 56305 w 496"/>
              <a:gd name="T69" fmla="*/ 0 h 250"/>
              <a:gd name="T70" fmla="*/ 57940 w 496"/>
              <a:gd name="T71" fmla="*/ 0 h 250"/>
              <a:gd name="T72" fmla="*/ 59542 w 496"/>
              <a:gd name="T73" fmla="*/ 0 h 250"/>
              <a:gd name="T74" fmla="*/ 61177 w 496"/>
              <a:gd name="T75" fmla="*/ 147 h 250"/>
              <a:gd name="T76" fmla="*/ 62779 w 496"/>
              <a:gd name="T77" fmla="*/ 327 h 250"/>
              <a:gd name="T78" fmla="*/ 64414 w 496"/>
              <a:gd name="T79" fmla="*/ 654 h 250"/>
              <a:gd name="T80" fmla="*/ 66016 w 496"/>
              <a:gd name="T81" fmla="*/ 981 h 250"/>
              <a:gd name="T82" fmla="*/ 67651 w 496"/>
              <a:gd name="T83" fmla="*/ 1455 h 250"/>
              <a:gd name="T84" fmla="*/ 69253 w 496"/>
              <a:gd name="T85" fmla="*/ 2108 h 250"/>
              <a:gd name="T86" fmla="*/ 70888 w 496"/>
              <a:gd name="T87" fmla="*/ 3089 h 250"/>
              <a:gd name="T88" fmla="*/ 72491 w 496"/>
              <a:gd name="T89" fmla="*/ 4364 h 250"/>
              <a:gd name="T90" fmla="*/ 74125 w 496"/>
              <a:gd name="T91" fmla="*/ 6145 h 250"/>
              <a:gd name="T92" fmla="*/ 75728 w 496"/>
              <a:gd name="T93" fmla="*/ 9055 h 250"/>
              <a:gd name="T94" fmla="*/ 77362 w 496"/>
              <a:gd name="T95" fmla="*/ 13740 h 250"/>
              <a:gd name="T96" fmla="*/ 78818 w 496"/>
              <a:gd name="T97" fmla="*/ 21814 h 250"/>
              <a:gd name="T98" fmla="*/ 79619 w 496"/>
              <a:gd name="T99" fmla="*/ 29920 h 250"/>
              <a:gd name="T100" fmla="*/ 80125 w 496"/>
              <a:gd name="T101" fmla="*/ 37341 h 250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96"/>
              <a:gd name="T154" fmla="*/ 0 h 250"/>
              <a:gd name="T155" fmla="*/ 496 w 496"/>
              <a:gd name="T156" fmla="*/ 250 h 250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96" h="250">
                <a:moveTo>
                  <a:pt x="0" y="32"/>
                </a:moveTo>
                <a:lnTo>
                  <a:pt x="2" y="32"/>
                </a:lnTo>
                <a:lnTo>
                  <a:pt x="4" y="32"/>
                </a:lnTo>
                <a:lnTo>
                  <a:pt x="6" y="32"/>
                </a:lnTo>
                <a:lnTo>
                  <a:pt x="8" y="31"/>
                </a:lnTo>
                <a:lnTo>
                  <a:pt x="10" y="31"/>
                </a:lnTo>
                <a:lnTo>
                  <a:pt x="12" y="31"/>
                </a:lnTo>
                <a:lnTo>
                  <a:pt x="14" y="31"/>
                </a:lnTo>
                <a:lnTo>
                  <a:pt x="16" y="30"/>
                </a:lnTo>
                <a:lnTo>
                  <a:pt x="18" y="30"/>
                </a:lnTo>
                <a:lnTo>
                  <a:pt x="20" y="30"/>
                </a:lnTo>
                <a:lnTo>
                  <a:pt x="22" y="29"/>
                </a:lnTo>
                <a:lnTo>
                  <a:pt x="24" y="29"/>
                </a:lnTo>
                <a:lnTo>
                  <a:pt x="26" y="29"/>
                </a:lnTo>
                <a:lnTo>
                  <a:pt x="28" y="29"/>
                </a:lnTo>
                <a:lnTo>
                  <a:pt x="30" y="28"/>
                </a:lnTo>
                <a:lnTo>
                  <a:pt x="32" y="28"/>
                </a:lnTo>
                <a:lnTo>
                  <a:pt x="34" y="28"/>
                </a:lnTo>
                <a:lnTo>
                  <a:pt x="36" y="28"/>
                </a:lnTo>
                <a:lnTo>
                  <a:pt x="38" y="27"/>
                </a:lnTo>
                <a:lnTo>
                  <a:pt x="40" y="27"/>
                </a:lnTo>
                <a:lnTo>
                  <a:pt x="42" y="27"/>
                </a:lnTo>
                <a:lnTo>
                  <a:pt x="44" y="27"/>
                </a:lnTo>
                <a:lnTo>
                  <a:pt x="46" y="26"/>
                </a:lnTo>
                <a:lnTo>
                  <a:pt x="48" y="26"/>
                </a:lnTo>
                <a:lnTo>
                  <a:pt x="50" y="26"/>
                </a:lnTo>
                <a:lnTo>
                  <a:pt x="52" y="26"/>
                </a:lnTo>
                <a:lnTo>
                  <a:pt x="54" y="25"/>
                </a:lnTo>
                <a:lnTo>
                  <a:pt x="56" y="25"/>
                </a:lnTo>
                <a:lnTo>
                  <a:pt x="58" y="25"/>
                </a:lnTo>
                <a:lnTo>
                  <a:pt x="60" y="25"/>
                </a:lnTo>
                <a:lnTo>
                  <a:pt x="62" y="24"/>
                </a:lnTo>
                <a:lnTo>
                  <a:pt x="64" y="24"/>
                </a:lnTo>
                <a:lnTo>
                  <a:pt x="66" y="24"/>
                </a:lnTo>
                <a:lnTo>
                  <a:pt x="68" y="24"/>
                </a:lnTo>
                <a:lnTo>
                  <a:pt x="70" y="24"/>
                </a:lnTo>
                <a:lnTo>
                  <a:pt x="72" y="23"/>
                </a:lnTo>
                <a:lnTo>
                  <a:pt x="74" y="23"/>
                </a:lnTo>
                <a:lnTo>
                  <a:pt x="76" y="23"/>
                </a:lnTo>
                <a:lnTo>
                  <a:pt x="78" y="23"/>
                </a:lnTo>
                <a:lnTo>
                  <a:pt x="80" y="22"/>
                </a:lnTo>
                <a:lnTo>
                  <a:pt x="82" y="22"/>
                </a:lnTo>
                <a:lnTo>
                  <a:pt x="84" y="22"/>
                </a:lnTo>
                <a:lnTo>
                  <a:pt x="86" y="22"/>
                </a:lnTo>
                <a:lnTo>
                  <a:pt x="88" y="21"/>
                </a:lnTo>
                <a:lnTo>
                  <a:pt x="90" y="21"/>
                </a:lnTo>
                <a:lnTo>
                  <a:pt x="92" y="21"/>
                </a:lnTo>
                <a:lnTo>
                  <a:pt x="94" y="21"/>
                </a:lnTo>
                <a:lnTo>
                  <a:pt x="96" y="20"/>
                </a:lnTo>
                <a:lnTo>
                  <a:pt x="98" y="20"/>
                </a:lnTo>
                <a:lnTo>
                  <a:pt x="100" y="20"/>
                </a:lnTo>
                <a:lnTo>
                  <a:pt x="102" y="20"/>
                </a:lnTo>
                <a:lnTo>
                  <a:pt x="104" y="19"/>
                </a:lnTo>
                <a:lnTo>
                  <a:pt x="106" y="19"/>
                </a:lnTo>
                <a:lnTo>
                  <a:pt x="108" y="19"/>
                </a:lnTo>
                <a:lnTo>
                  <a:pt x="110" y="19"/>
                </a:lnTo>
                <a:lnTo>
                  <a:pt x="112" y="18"/>
                </a:lnTo>
                <a:lnTo>
                  <a:pt x="114" y="18"/>
                </a:lnTo>
                <a:lnTo>
                  <a:pt x="116" y="18"/>
                </a:lnTo>
                <a:lnTo>
                  <a:pt x="118" y="18"/>
                </a:lnTo>
                <a:lnTo>
                  <a:pt x="120" y="17"/>
                </a:lnTo>
                <a:lnTo>
                  <a:pt x="122" y="17"/>
                </a:lnTo>
                <a:lnTo>
                  <a:pt x="124" y="17"/>
                </a:lnTo>
                <a:lnTo>
                  <a:pt x="126" y="17"/>
                </a:lnTo>
                <a:lnTo>
                  <a:pt x="128" y="17"/>
                </a:lnTo>
                <a:lnTo>
                  <a:pt x="130" y="16"/>
                </a:lnTo>
                <a:lnTo>
                  <a:pt x="132" y="16"/>
                </a:lnTo>
                <a:lnTo>
                  <a:pt x="134" y="16"/>
                </a:lnTo>
                <a:lnTo>
                  <a:pt x="136" y="16"/>
                </a:lnTo>
                <a:lnTo>
                  <a:pt x="138" y="15"/>
                </a:lnTo>
                <a:lnTo>
                  <a:pt x="140" y="15"/>
                </a:lnTo>
                <a:lnTo>
                  <a:pt x="142" y="15"/>
                </a:lnTo>
                <a:lnTo>
                  <a:pt x="144" y="15"/>
                </a:lnTo>
                <a:lnTo>
                  <a:pt x="146" y="15"/>
                </a:lnTo>
                <a:lnTo>
                  <a:pt x="148" y="14"/>
                </a:lnTo>
                <a:lnTo>
                  <a:pt x="150" y="14"/>
                </a:lnTo>
                <a:lnTo>
                  <a:pt x="152" y="14"/>
                </a:lnTo>
                <a:lnTo>
                  <a:pt x="154" y="14"/>
                </a:lnTo>
                <a:lnTo>
                  <a:pt x="156" y="13"/>
                </a:lnTo>
                <a:lnTo>
                  <a:pt x="158" y="13"/>
                </a:lnTo>
                <a:lnTo>
                  <a:pt x="160" y="13"/>
                </a:lnTo>
                <a:lnTo>
                  <a:pt x="162" y="13"/>
                </a:lnTo>
                <a:lnTo>
                  <a:pt x="164" y="13"/>
                </a:lnTo>
                <a:lnTo>
                  <a:pt x="166" y="12"/>
                </a:lnTo>
                <a:lnTo>
                  <a:pt x="168" y="12"/>
                </a:lnTo>
                <a:lnTo>
                  <a:pt x="170" y="12"/>
                </a:lnTo>
                <a:lnTo>
                  <a:pt x="172" y="12"/>
                </a:lnTo>
                <a:lnTo>
                  <a:pt x="174" y="11"/>
                </a:lnTo>
                <a:lnTo>
                  <a:pt x="176" y="11"/>
                </a:lnTo>
                <a:lnTo>
                  <a:pt x="178" y="11"/>
                </a:lnTo>
                <a:lnTo>
                  <a:pt x="180" y="11"/>
                </a:lnTo>
                <a:lnTo>
                  <a:pt x="182" y="11"/>
                </a:lnTo>
                <a:lnTo>
                  <a:pt x="184" y="10"/>
                </a:lnTo>
                <a:lnTo>
                  <a:pt x="186" y="10"/>
                </a:lnTo>
                <a:lnTo>
                  <a:pt x="188" y="10"/>
                </a:lnTo>
                <a:lnTo>
                  <a:pt x="190" y="10"/>
                </a:lnTo>
                <a:lnTo>
                  <a:pt x="192" y="10"/>
                </a:lnTo>
                <a:lnTo>
                  <a:pt x="194" y="9"/>
                </a:lnTo>
                <a:lnTo>
                  <a:pt x="196" y="9"/>
                </a:lnTo>
                <a:lnTo>
                  <a:pt x="198" y="9"/>
                </a:lnTo>
                <a:lnTo>
                  <a:pt x="200" y="9"/>
                </a:lnTo>
                <a:lnTo>
                  <a:pt x="202" y="9"/>
                </a:lnTo>
                <a:lnTo>
                  <a:pt x="204" y="8"/>
                </a:lnTo>
                <a:lnTo>
                  <a:pt x="206" y="8"/>
                </a:lnTo>
                <a:lnTo>
                  <a:pt x="208" y="8"/>
                </a:lnTo>
                <a:lnTo>
                  <a:pt x="210" y="8"/>
                </a:lnTo>
                <a:lnTo>
                  <a:pt x="212" y="8"/>
                </a:lnTo>
                <a:lnTo>
                  <a:pt x="214" y="7"/>
                </a:lnTo>
                <a:lnTo>
                  <a:pt x="216" y="7"/>
                </a:lnTo>
                <a:lnTo>
                  <a:pt x="218" y="7"/>
                </a:lnTo>
                <a:lnTo>
                  <a:pt x="220" y="7"/>
                </a:lnTo>
                <a:lnTo>
                  <a:pt x="222" y="7"/>
                </a:lnTo>
                <a:lnTo>
                  <a:pt x="224" y="6"/>
                </a:lnTo>
                <a:lnTo>
                  <a:pt x="226" y="6"/>
                </a:lnTo>
                <a:lnTo>
                  <a:pt x="228" y="6"/>
                </a:lnTo>
                <a:lnTo>
                  <a:pt x="230" y="6"/>
                </a:lnTo>
                <a:lnTo>
                  <a:pt x="232" y="6"/>
                </a:lnTo>
                <a:lnTo>
                  <a:pt x="234" y="5"/>
                </a:lnTo>
                <a:lnTo>
                  <a:pt x="236" y="5"/>
                </a:lnTo>
                <a:lnTo>
                  <a:pt x="238" y="5"/>
                </a:lnTo>
                <a:lnTo>
                  <a:pt x="240" y="5"/>
                </a:lnTo>
                <a:lnTo>
                  <a:pt x="242" y="5"/>
                </a:lnTo>
                <a:lnTo>
                  <a:pt x="244" y="5"/>
                </a:lnTo>
                <a:lnTo>
                  <a:pt x="246" y="4"/>
                </a:lnTo>
                <a:lnTo>
                  <a:pt x="248" y="4"/>
                </a:lnTo>
                <a:lnTo>
                  <a:pt x="250" y="4"/>
                </a:lnTo>
                <a:lnTo>
                  <a:pt x="252" y="4"/>
                </a:lnTo>
                <a:lnTo>
                  <a:pt x="254" y="4"/>
                </a:lnTo>
                <a:lnTo>
                  <a:pt x="256" y="4"/>
                </a:lnTo>
                <a:lnTo>
                  <a:pt x="258" y="3"/>
                </a:lnTo>
                <a:lnTo>
                  <a:pt x="260" y="3"/>
                </a:lnTo>
                <a:lnTo>
                  <a:pt x="262" y="3"/>
                </a:lnTo>
                <a:lnTo>
                  <a:pt x="264" y="3"/>
                </a:lnTo>
                <a:lnTo>
                  <a:pt x="266" y="3"/>
                </a:lnTo>
                <a:lnTo>
                  <a:pt x="268" y="3"/>
                </a:lnTo>
                <a:lnTo>
                  <a:pt x="270" y="3"/>
                </a:lnTo>
                <a:lnTo>
                  <a:pt x="272" y="2"/>
                </a:lnTo>
                <a:lnTo>
                  <a:pt x="274" y="2"/>
                </a:lnTo>
                <a:lnTo>
                  <a:pt x="276" y="2"/>
                </a:lnTo>
                <a:lnTo>
                  <a:pt x="278" y="2"/>
                </a:lnTo>
                <a:lnTo>
                  <a:pt x="280" y="2"/>
                </a:lnTo>
                <a:lnTo>
                  <a:pt x="282" y="2"/>
                </a:lnTo>
                <a:lnTo>
                  <a:pt x="284" y="2"/>
                </a:lnTo>
                <a:lnTo>
                  <a:pt x="286" y="1"/>
                </a:lnTo>
                <a:lnTo>
                  <a:pt x="288" y="1"/>
                </a:lnTo>
                <a:lnTo>
                  <a:pt x="290" y="1"/>
                </a:lnTo>
                <a:lnTo>
                  <a:pt x="292" y="1"/>
                </a:lnTo>
                <a:lnTo>
                  <a:pt x="294" y="1"/>
                </a:lnTo>
                <a:lnTo>
                  <a:pt x="296" y="1"/>
                </a:lnTo>
                <a:lnTo>
                  <a:pt x="298" y="1"/>
                </a:lnTo>
                <a:lnTo>
                  <a:pt x="300" y="1"/>
                </a:lnTo>
                <a:lnTo>
                  <a:pt x="302" y="1"/>
                </a:lnTo>
                <a:lnTo>
                  <a:pt x="304" y="0"/>
                </a:lnTo>
                <a:lnTo>
                  <a:pt x="306" y="0"/>
                </a:lnTo>
                <a:lnTo>
                  <a:pt x="308" y="0"/>
                </a:lnTo>
                <a:lnTo>
                  <a:pt x="310" y="0"/>
                </a:lnTo>
                <a:lnTo>
                  <a:pt x="312" y="0"/>
                </a:lnTo>
                <a:lnTo>
                  <a:pt x="314" y="0"/>
                </a:lnTo>
                <a:lnTo>
                  <a:pt x="316" y="0"/>
                </a:lnTo>
                <a:lnTo>
                  <a:pt x="318" y="0"/>
                </a:lnTo>
                <a:lnTo>
                  <a:pt x="320" y="0"/>
                </a:lnTo>
                <a:lnTo>
                  <a:pt x="322" y="0"/>
                </a:lnTo>
                <a:lnTo>
                  <a:pt x="324" y="0"/>
                </a:lnTo>
                <a:lnTo>
                  <a:pt x="326" y="0"/>
                </a:lnTo>
                <a:lnTo>
                  <a:pt x="328" y="0"/>
                </a:lnTo>
                <a:lnTo>
                  <a:pt x="330" y="0"/>
                </a:lnTo>
                <a:lnTo>
                  <a:pt x="332" y="0"/>
                </a:lnTo>
                <a:lnTo>
                  <a:pt x="334" y="0"/>
                </a:lnTo>
                <a:lnTo>
                  <a:pt x="336" y="0"/>
                </a:lnTo>
                <a:lnTo>
                  <a:pt x="338" y="0"/>
                </a:lnTo>
                <a:lnTo>
                  <a:pt x="340" y="0"/>
                </a:lnTo>
                <a:lnTo>
                  <a:pt x="342" y="0"/>
                </a:lnTo>
                <a:lnTo>
                  <a:pt x="344" y="0"/>
                </a:lnTo>
                <a:lnTo>
                  <a:pt x="346" y="0"/>
                </a:lnTo>
                <a:lnTo>
                  <a:pt x="348" y="0"/>
                </a:lnTo>
                <a:lnTo>
                  <a:pt x="350" y="0"/>
                </a:lnTo>
                <a:lnTo>
                  <a:pt x="352" y="0"/>
                </a:lnTo>
                <a:lnTo>
                  <a:pt x="354" y="0"/>
                </a:lnTo>
                <a:lnTo>
                  <a:pt x="356" y="0"/>
                </a:lnTo>
                <a:lnTo>
                  <a:pt x="358" y="0"/>
                </a:lnTo>
                <a:lnTo>
                  <a:pt x="360" y="0"/>
                </a:lnTo>
                <a:lnTo>
                  <a:pt x="362" y="0"/>
                </a:lnTo>
                <a:lnTo>
                  <a:pt x="364" y="0"/>
                </a:lnTo>
                <a:lnTo>
                  <a:pt x="366" y="0"/>
                </a:lnTo>
                <a:lnTo>
                  <a:pt x="368" y="0"/>
                </a:lnTo>
                <a:lnTo>
                  <a:pt x="370" y="1"/>
                </a:lnTo>
                <a:lnTo>
                  <a:pt x="372" y="1"/>
                </a:lnTo>
                <a:lnTo>
                  <a:pt x="374" y="1"/>
                </a:lnTo>
                <a:lnTo>
                  <a:pt x="376" y="1"/>
                </a:lnTo>
                <a:lnTo>
                  <a:pt x="378" y="1"/>
                </a:lnTo>
                <a:lnTo>
                  <a:pt x="380" y="1"/>
                </a:lnTo>
                <a:lnTo>
                  <a:pt x="382" y="2"/>
                </a:lnTo>
                <a:lnTo>
                  <a:pt x="384" y="2"/>
                </a:lnTo>
                <a:lnTo>
                  <a:pt x="386" y="2"/>
                </a:lnTo>
                <a:lnTo>
                  <a:pt x="388" y="2"/>
                </a:lnTo>
                <a:lnTo>
                  <a:pt x="390" y="3"/>
                </a:lnTo>
                <a:lnTo>
                  <a:pt x="392" y="3"/>
                </a:lnTo>
                <a:lnTo>
                  <a:pt x="394" y="3"/>
                </a:lnTo>
                <a:lnTo>
                  <a:pt x="396" y="4"/>
                </a:lnTo>
                <a:lnTo>
                  <a:pt x="398" y="4"/>
                </a:lnTo>
                <a:lnTo>
                  <a:pt x="400" y="4"/>
                </a:lnTo>
                <a:lnTo>
                  <a:pt x="402" y="5"/>
                </a:lnTo>
                <a:lnTo>
                  <a:pt x="404" y="5"/>
                </a:lnTo>
                <a:lnTo>
                  <a:pt x="406" y="6"/>
                </a:lnTo>
                <a:lnTo>
                  <a:pt x="408" y="6"/>
                </a:lnTo>
                <a:lnTo>
                  <a:pt x="410" y="7"/>
                </a:lnTo>
                <a:lnTo>
                  <a:pt x="412" y="7"/>
                </a:lnTo>
                <a:lnTo>
                  <a:pt x="414" y="8"/>
                </a:lnTo>
                <a:lnTo>
                  <a:pt x="416" y="8"/>
                </a:lnTo>
                <a:lnTo>
                  <a:pt x="418" y="9"/>
                </a:lnTo>
                <a:lnTo>
                  <a:pt x="420" y="10"/>
                </a:lnTo>
                <a:lnTo>
                  <a:pt x="422" y="11"/>
                </a:lnTo>
                <a:lnTo>
                  <a:pt x="424" y="11"/>
                </a:lnTo>
                <a:lnTo>
                  <a:pt x="426" y="12"/>
                </a:lnTo>
                <a:lnTo>
                  <a:pt x="428" y="13"/>
                </a:lnTo>
                <a:lnTo>
                  <a:pt x="430" y="14"/>
                </a:lnTo>
                <a:lnTo>
                  <a:pt x="432" y="15"/>
                </a:lnTo>
                <a:lnTo>
                  <a:pt x="434" y="16"/>
                </a:lnTo>
                <a:lnTo>
                  <a:pt x="436" y="18"/>
                </a:lnTo>
                <a:lnTo>
                  <a:pt x="438" y="19"/>
                </a:lnTo>
                <a:lnTo>
                  <a:pt x="440" y="20"/>
                </a:lnTo>
                <a:lnTo>
                  <a:pt x="442" y="22"/>
                </a:lnTo>
                <a:lnTo>
                  <a:pt x="444" y="23"/>
                </a:lnTo>
                <a:lnTo>
                  <a:pt x="446" y="25"/>
                </a:lnTo>
                <a:lnTo>
                  <a:pt x="448" y="27"/>
                </a:lnTo>
                <a:lnTo>
                  <a:pt x="450" y="29"/>
                </a:lnTo>
                <a:lnTo>
                  <a:pt x="452" y="31"/>
                </a:lnTo>
                <a:lnTo>
                  <a:pt x="454" y="33"/>
                </a:lnTo>
                <a:lnTo>
                  <a:pt x="456" y="36"/>
                </a:lnTo>
                <a:lnTo>
                  <a:pt x="458" y="38"/>
                </a:lnTo>
                <a:lnTo>
                  <a:pt x="460" y="41"/>
                </a:lnTo>
                <a:lnTo>
                  <a:pt x="462" y="44"/>
                </a:lnTo>
                <a:lnTo>
                  <a:pt x="464" y="48"/>
                </a:lnTo>
                <a:lnTo>
                  <a:pt x="466" y="52"/>
                </a:lnTo>
                <a:lnTo>
                  <a:pt x="468" y="56"/>
                </a:lnTo>
                <a:lnTo>
                  <a:pt x="470" y="61"/>
                </a:lnTo>
                <a:lnTo>
                  <a:pt x="472" y="66"/>
                </a:lnTo>
                <a:lnTo>
                  <a:pt x="474" y="72"/>
                </a:lnTo>
                <a:lnTo>
                  <a:pt x="476" y="78"/>
                </a:lnTo>
                <a:lnTo>
                  <a:pt x="478" y="85"/>
                </a:lnTo>
                <a:lnTo>
                  <a:pt x="480" y="94"/>
                </a:lnTo>
                <a:lnTo>
                  <a:pt x="482" y="104"/>
                </a:lnTo>
                <a:lnTo>
                  <a:pt x="484" y="115"/>
                </a:lnTo>
                <a:lnTo>
                  <a:pt x="486" y="128"/>
                </a:lnTo>
                <a:lnTo>
                  <a:pt x="487" y="135"/>
                </a:lnTo>
                <a:lnTo>
                  <a:pt x="488" y="143"/>
                </a:lnTo>
                <a:lnTo>
                  <a:pt x="489" y="152"/>
                </a:lnTo>
                <a:lnTo>
                  <a:pt x="490" y="162"/>
                </a:lnTo>
                <a:lnTo>
                  <a:pt x="491" y="173"/>
                </a:lnTo>
                <a:lnTo>
                  <a:pt x="492" y="185"/>
                </a:lnTo>
                <a:lnTo>
                  <a:pt x="493" y="198"/>
                </a:lnTo>
                <a:lnTo>
                  <a:pt x="493" y="206"/>
                </a:lnTo>
                <a:lnTo>
                  <a:pt x="494" y="214"/>
                </a:lnTo>
                <a:lnTo>
                  <a:pt x="494" y="222"/>
                </a:lnTo>
                <a:lnTo>
                  <a:pt x="495" y="231"/>
                </a:lnTo>
                <a:lnTo>
                  <a:pt x="495" y="240"/>
                </a:lnTo>
                <a:lnTo>
                  <a:pt x="496" y="250"/>
                </a:lnTo>
              </a:path>
            </a:pathLst>
          </a:cu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CA" dirty="0">
              <a:latin typeface="Calibri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CBFB289-6D1A-CFDB-6A5D-B2C68F1DF7BC}"/>
              </a:ext>
            </a:extLst>
          </p:cNvPr>
          <p:cNvGrpSpPr/>
          <p:nvPr/>
        </p:nvGrpSpPr>
        <p:grpSpPr>
          <a:xfrm>
            <a:off x="8665003" y="1495479"/>
            <a:ext cx="2972300" cy="2171699"/>
            <a:chOff x="8665003" y="1495479"/>
            <a:chExt cx="2972300" cy="2171699"/>
          </a:xfrm>
        </p:grpSpPr>
        <p:sp>
          <p:nvSpPr>
            <p:cNvPr id="10" name="Freeform 382">
              <a:extLst>
                <a:ext uri="{FF2B5EF4-FFF2-40B4-BE49-F238E27FC236}">
                  <a16:creationId xmlns:a16="http://schemas.microsoft.com/office/drawing/2014/main" id="{3BDDA977-E627-785D-F734-86C73F11EA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689195" y="2066978"/>
              <a:ext cx="2948108" cy="1600200"/>
            </a:xfrm>
            <a:custGeom>
              <a:avLst/>
              <a:gdLst>
                <a:gd name="T0" fmla="*/ 474 w 492"/>
                <a:gd name="T1" fmla="*/ 5345 h 185"/>
                <a:gd name="T2" fmla="*/ 1128 w 492"/>
                <a:gd name="T3" fmla="*/ 10363 h 185"/>
                <a:gd name="T4" fmla="*/ 1782 w 492"/>
                <a:gd name="T5" fmla="*/ 13921 h 185"/>
                <a:gd name="T6" fmla="*/ 2436 w 492"/>
                <a:gd name="T7" fmla="*/ 16657 h 185"/>
                <a:gd name="T8" fmla="*/ 3090 w 492"/>
                <a:gd name="T9" fmla="*/ 18765 h 185"/>
                <a:gd name="T10" fmla="*/ 3711 w 492"/>
                <a:gd name="T11" fmla="*/ 20541 h 185"/>
                <a:gd name="T12" fmla="*/ 4365 w 492"/>
                <a:gd name="T13" fmla="*/ 21849 h 185"/>
                <a:gd name="T14" fmla="*/ 5166 w 492"/>
                <a:gd name="T15" fmla="*/ 23304 h 185"/>
                <a:gd name="T16" fmla="*/ 6147 w 492"/>
                <a:gd name="T17" fmla="*/ 24579 h 185"/>
                <a:gd name="T18" fmla="*/ 7128 w 492"/>
                <a:gd name="T19" fmla="*/ 25560 h 185"/>
                <a:gd name="T20" fmla="*/ 8403 w 492"/>
                <a:gd name="T21" fmla="*/ 26687 h 185"/>
                <a:gd name="T22" fmla="*/ 9858 w 492"/>
                <a:gd name="T23" fmla="*/ 27488 h 185"/>
                <a:gd name="T24" fmla="*/ 11313 w 492"/>
                <a:gd name="T25" fmla="*/ 28142 h 185"/>
                <a:gd name="T26" fmla="*/ 12767 w 492"/>
                <a:gd name="T27" fmla="*/ 28796 h 185"/>
                <a:gd name="T28" fmla="*/ 14255 w 492"/>
                <a:gd name="T29" fmla="*/ 29123 h 185"/>
                <a:gd name="T30" fmla="*/ 15710 w 492"/>
                <a:gd name="T31" fmla="*/ 29450 h 185"/>
                <a:gd name="T32" fmla="*/ 17165 w 492"/>
                <a:gd name="T33" fmla="*/ 29597 h 185"/>
                <a:gd name="T34" fmla="*/ 18620 w 492"/>
                <a:gd name="T35" fmla="*/ 29777 h 185"/>
                <a:gd name="T36" fmla="*/ 20075 w 492"/>
                <a:gd name="T37" fmla="*/ 29924 h 185"/>
                <a:gd name="T38" fmla="*/ 21530 w 492"/>
                <a:gd name="T39" fmla="*/ 29924 h 185"/>
                <a:gd name="T40" fmla="*/ 22985 w 492"/>
                <a:gd name="T41" fmla="*/ 29924 h 185"/>
                <a:gd name="T42" fmla="*/ 24440 w 492"/>
                <a:gd name="T43" fmla="*/ 29924 h 185"/>
                <a:gd name="T44" fmla="*/ 25895 w 492"/>
                <a:gd name="T45" fmla="*/ 29924 h 185"/>
                <a:gd name="T46" fmla="*/ 27349 w 492"/>
                <a:gd name="T47" fmla="*/ 29924 h 185"/>
                <a:gd name="T48" fmla="*/ 28804 w 492"/>
                <a:gd name="T49" fmla="*/ 29924 h 185"/>
                <a:gd name="T50" fmla="*/ 30259 w 492"/>
                <a:gd name="T51" fmla="*/ 29924 h 185"/>
                <a:gd name="T52" fmla="*/ 31714 w 492"/>
                <a:gd name="T53" fmla="*/ 29777 h 185"/>
                <a:gd name="T54" fmla="*/ 33169 w 492"/>
                <a:gd name="T55" fmla="*/ 29777 h 185"/>
                <a:gd name="T56" fmla="*/ 34624 w 492"/>
                <a:gd name="T57" fmla="*/ 29597 h 185"/>
                <a:gd name="T58" fmla="*/ 36079 w 492"/>
                <a:gd name="T59" fmla="*/ 29450 h 185"/>
                <a:gd name="T60" fmla="*/ 37534 w 492"/>
                <a:gd name="T61" fmla="*/ 29450 h 185"/>
                <a:gd name="T62" fmla="*/ 38989 w 492"/>
                <a:gd name="T63" fmla="*/ 29270 h 185"/>
                <a:gd name="T64" fmla="*/ 40444 w 492"/>
                <a:gd name="T65" fmla="*/ 29123 h 185"/>
                <a:gd name="T66" fmla="*/ 41899 w 492"/>
                <a:gd name="T67" fmla="*/ 28943 h 185"/>
                <a:gd name="T68" fmla="*/ 43354 w 492"/>
                <a:gd name="T69" fmla="*/ 28943 h 185"/>
                <a:gd name="T70" fmla="*/ 44809 w 492"/>
                <a:gd name="T71" fmla="*/ 28796 h 185"/>
                <a:gd name="T72" fmla="*/ 46264 w 492"/>
                <a:gd name="T73" fmla="*/ 28616 h 185"/>
                <a:gd name="T74" fmla="*/ 47746 w 492"/>
                <a:gd name="T75" fmla="*/ 28469 h 185"/>
                <a:gd name="T76" fmla="*/ 49201 w 492"/>
                <a:gd name="T77" fmla="*/ 28322 h 185"/>
                <a:gd name="T78" fmla="*/ 50656 w 492"/>
                <a:gd name="T79" fmla="*/ 28142 h 185"/>
                <a:gd name="T80" fmla="*/ 52111 w 492"/>
                <a:gd name="T81" fmla="*/ 27995 h 185"/>
                <a:gd name="T82" fmla="*/ 53566 w 492"/>
                <a:gd name="T83" fmla="*/ 27815 h 185"/>
                <a:gd name="T84" fmla="*/ 55020 w 492"/>
                <a:gd name="T85" fmla="*/ 27668 h 185"/>
                <a:gd name="T86" fmla="*/ 56475 w 492"/>
                <a:gd name="T87" fmla="*/ 27488 h 185"/>
                <a:gd name="T88" fmla="*/ 57930 w 492"/>
                <a:gd name="T89" fmla="*/ 27341 h 185"/>
                <a:gd name="T90" fmla="*/ 59385 w 492"/>
                <a:gd name="T91" fmla="*/ 27167 h 185"/>
                <a:gd name="T92" fmla="*/ 60840 w 492"/>
                <a:gd name="T93" fmla="*/ 27014 h 185"/>
                <a:gd name="T94" fmla="*/ 62295 w 492"/>
                <a:gd name="T95" fmla="*/ 26840 h 185"/>
                <a:gd name="T96" fmla="*/ 63750 w 492"/>
                <a:gd name="T97" fmla="*/ 26687 h 185"/>
                <a:gd name="T98" fmla="*/ 65205 w 492"/>
                <a:gd name="T99" fmla="*/ 26540 h 185"/>
                <a:gd name="T100" fmla="*/ 66660 w 492"/>
                <a:gd name="T101" fmla="*/ 26361 h 185"/>
                <a:gd name="T102" fmla="*/ 68115 w 492"/>
                <a:gd name="T103" fmla="*/ 26213 h 185"/>
                <a:gd name="T104" fmla="*/ 69570 w 492"/>
                <a:gd name="T105" fmla="*/ 25887 h 185"/>
                <a:gd name="T106" fmla="*/ 71025 w 492"/>
                <a:gd name="T107" fmla="*/ 25712 h 185"/>
                <a:gd name="T108" fmla="*/ 72480 w 492"/>
                <a:gd name="T109" fmla="*/ 25560 h 185"/>
                <a:gd name="T110" fmla="*/ 73935 w 492"/>
                <a:gd name="T111" fmla="*/ 25385 h 185"/>
                <a:gd name="T112" fmla="*/ 75390 w 492"/>
                <a:gd name="T113" fmla="*/ 25233 h 185"/>
                <a:gd name="T114" fmla="*/ 76844 w 492"/>
                <a:gd name="T115" fmla="*/ 25086 h 185"/>
                <a:gd name="T116" fmla="*/ 78305 w 492"/>
                <a:gd name="T117" fmla="*/ 24906 h 185"/>
                <a:gd name="T118" fmla="*/ 79607 w 492"/>
                <a:gd name="T119" fmla="*/ 24759 h 18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92"/>
                <a:gd name="T181" fmla="*/ 0 h 185"/>
                <a:gd name="T182" fmla="*/ 492 w 492"/>
                <a:gd name="T183" fmla="*/ 185 h 18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92" h="185">
                  <a:moveTo>
                    <a:pt x="0" y="0"/>
                  </a:moveTo>
                  <a:lnTo>
                    <a:pt x="1" y="12"/>
                  </a:lnTo>
                  <a:lnTo>
                    <a:pt x="2" y="23"/>
                  </a:lnTo>
                  <a:lnTo>
                    <a:pt x="3" y="33"/>
                  </a:lnTo>
                  <a:lnTo>
                    <a:pt x="4" y="42"/>
                  </a:lnTo>
                  <a:lnTo>
                    <a:pt x="5" y="50"/>
                  </a:lnTo>
                  <a:lnTo>
                    <a:pt x="6" y="57"/>
                  </a:lnTo>
                  <a:lnTo>
                    <a:pt x="7" y="64"/>
                  </a:lnTo>
                  <a:lnTo>
                    <a:pt x="8" y="70"/>
                  </a:lnTo>
                  <a:lnTo>
                    <a:pt x="9" y="76"/>
                  </a:lnTo>
                  <a:lnTo>
                    <a:pt x="10" y="81"/>
                  </a:lnTo>
                  <a:lnTo>
                    <a:pt x="11" y="86"/>
                  </a:lnTo>
                  <a:lnTo>
                    <a:pt x="12" y="91"/>
                  </a:lnTo>
                  <a:lnTo>
                    <a:pt x="13" y="95"/>
                  </a:lnTo>
                  <a:lnTo>
                    <a:pt x="14" y="100"/>
                  </a:lnTo>
                  <a:lnTo>
                    <a:pt x="15" y="103"/>
                  </a:lnTo>
                  <a:lnTo>
                    <a:pt x="16" y="107"/>
                  </a:lnTo>
                  <a:lnTo>
                    <a:pt x="17" y="110"/>
                  </a:lnTo>
                  <a:lnTo>
                    <a:pt x="18" y="113"/>
                  </a:lnTo>
                  <a:lnTo>
                    <a:pt x="19" y="116"/>
                  </a:lnTo>
                  <a:lnTo>
                    <a:pt x="20" y="119"/>
                  </a:lnTo>
                  <a:lnTo>
                    <a:pt x="21" y="122"/>
                  </a:lnTo>
                  <a:lnTo>
                    <a:pt x="22" y="124"/>
                  </a:lnTo>
                  <a:lnTo>
                    <a:pt x="23" y="127"/>
                  </a:lnTo>
                  <a:lnTo>
                    <a:pt x="24" y="129"/>
                  </a:lnTo>
                  <a:lnTo>
                    <a:pt x="25" y="131"/>
                  </a:lnTo>
                  <a:lnTo>
                    <a:pt x="26" y="133"/>
                  </a:lnTo>
                  <a:lnTo>
                    <a:pt x="27" y="135"/>
                  </a:lnTo>
                  <a:lnTo>
                    <a:pt x="28" y="137"/>
                  </a:lnTo>
                  <a:lnTo>
                    <a:pt x="29" y="139"/>
                  </a:lnTo>
                  <a:lnTo>
                    <a:pt x="30" y="141"/>
                  </a:lnTo>
                  <a:lnTo>
                    <a:pt x="32" y="144"/>
                  </a:lnTo>
                  <a:lnTo>
                    <a:pt x="33" y="146"/>
                  </a:lnTo>
                  <a:lnTo>
                    <a:pt x="35" y="148"/>
                  </a:lnTo>
                  <a:lnTo>
                    <a:pt x="36" y="150"/>
                  </a:lnTo>
                  <a:lnTo>
                    <a:pt x="38" y="152"/>
                  </a:lnTo>
                  <a:lnTo>
                    <a:pt x="39" y="154"/>
                  </a:lnTo>
                  <a:lnTo>
                    <a:pt x="41" y="155"/>
                  </a:lnTo>
                  <a:lnTo>
                    <a:pt x="42" y="157"/>
                  </a:lnTo>
                  <a:lnTo>
                    <a:pt x="44" y="158"/>
                  </a:lnTo>
                  <a:lnTo>
                    <a:pt x="45" y="160"/>
                  </a:lnTo>
                  <a:lnTo>
                    <a:pt x="48" y="162"/>
                  </a:lnTo>
                  <a:lnTo>
                    <a:pt x="50" y="163"/>
                  </a:lnTo>
                  <a:lnTo>
                    <a:pt x="52" y="165"/>
                  </a:lnTo>
                  <a:lnTo>
                    <a:pt x="54" y="166"/>
                  </a:lnTo>
                  <a:lnTo>
                    <a:pt x="57" y="168"/>
                  </a:lnTo>
                  <a:lnTo>
                    <a:pt x="59" y="169"/>
                  </a:lnTo>
                  <a:lnTo>
                    <a:pt x="61" y="170"/>
                  </a:lnTo>
                  <a:lnTo>
                    <a:pt x="63" y="172"/>
                  </a:lnTo>
                  <a:lnTo>
                    <a:pt x="66" y="173"/>
                  </a:lnTo>
                  <a:lnTo>
                    <a:pt x="68" y="174"/>
                  </a:lnTo>
                  <a:lnTo>
                    <a:pt x="70" y="174"/>
                  </a:lnTo>
                  <a:lnTo>
                    <a:pt x="72" y="175"/>
                  </a:lnTo>
                  <a:lnTo>
                    <a:pt x="75" y="176"/>
                  </a:lnTo>
                  <a:lnTo>
                    <a:pt x="77" y="177"/>
                  </a:lnTo>
                  <a:lnTo>
                    <a:pt x="79" y="178"/>
                  </a:lnTo>
                  <a:lnTo>
                    <a:pt x="81" y="178"/>
                  </a:lnTo>
                  <a:lnTo>
                    <a:pt x="84" y="179"/>
                  </a:lnTo>
                  <a:lnTo>
                    <a:pt x="86" y="179"/>
                  </a:lnTo>
                  <a:lnTo>
                    <a:pt x="88" y="180"/>
                  </a:lnTo>
                  <a:lnTo>
                    <a:pt x="90" y="180"/>
                  </a:lnTo>
                  <a:lnTo>
                    <a:pt x="93" y="181"/>
                  </a:lnTo>
                  <a:lnTo>
                    <a:pt x="95" y="181"/>
                  </a:lnTo>
                  <a:lnTo>
                    <a:pt x="97" y="182"/>
                  </a:lnTo>
                  <a:lnTo>
                    <a:pt x="99" y="182"/>
                  </a:lnTo>
                  <a:lnTo>
                    <a:pt x="102" y="182"/>
                  </a:lnTo>
                  <a:lnTo>
                    <a:pt x="104" y="183"/>
                  </a:lnTo>
                  <a:lnTo>
                    <a:pt x="106" y="183"/>
                  </a:lnTo>
                  <a:lnTo>
                    <a:pt x="108" y="183"/>
                  </a:lnTo>
                  <a:lnTo>
                    <a:pt x="111" y="184"/>
                  </a:lnTo>
                  <a:lnTo>
                    <a:pt x="113" y="184"/>
                  </a:lnTo>
                  <a:lnTo>
                    <a:pt x="115" y="184"/>
                  </a:lnTo>
                  <a:lnTo>
                    <a:pt x="117" y="184"/>
                  </a:lnTo>
                  <a:lnTo>
                    <a:pt x="120" y="184"/>
                  </a:lnTo>
                  <a:lnTo>
                    <a:pt x="122" y="184"/>
                  </a:lnTo>
                  <a:lnTo>
                    <a:pt x="124" y="185"/>
                  </a:lnTo>
                  <a:lnTo>
                    <a:pt x="126" y="185"/>
                  </a:lnTo>
                  <a:lnTo>
                    <a:pt x="129" y="185"/>
                  </a:lnTo>
                  <a:lnTo>
                    <a:pt x="131" y="185"/>
                  </a:lnTo>
                  <a:lnTo>
                    <a:pt x="133" y="185"/>
                  </a:lnTo>
                  <a:lnTo>
                    <a:pt x="135" y="185"/>
                  </a:lnTo>
                  <a:lnTo>
                    <a:pt x="138" y="185"/>
                  </a:lnTo>
                  <a:lnTo>
                    <a:pt x="140" y="185"/>
                  </a:lnTo>
                  <a:lnTo>
                    <a:pt x="142" y="185"/>
                  </a:lnTo>
                  <a:lnTo>
                    <a:pt x="144" y="185"/>
                  </a:lnTo>
                  <a:lnTo>
                    <a:pt x="147" y="185"/>
                  </a:lnTo>
                  <a:lnTo>
                    <a:pt x="149" y="185"/>
                  </a:lnTo>
                  <a:lnTo>
                    <a:pt x="151" y="185"/>
                  </a:lnTo>
                  <a:lnTo>
                    <a:pt x="153" y="185"/>
                  </a:lnTo>
                  <a:lnTo>
                    <a:pt x="156" y="185"/>
                  </a:lnTo>
                  <a:lnTo>
                    <a:pt x="158" y="185"/>
                  </a:lnTo>
                  <a:lnTo>
                    <a:pt x="160" y="185"/>
                  </a:lnTo>
                  <a:lnTo>
                    <a:pt x="162" y="185"/>
                  </a:lnTo>
                  <a:lnTo>
                    <a:pt x="165" y="185"/>
                  </a:lnTo>
                  <a:lnTo>
                    <a:pt x="167" y="185"/>
                  </a:lnTo>
                  <a:lnTo>
                    <a:pt x="169" y="185"/>
                  </a:lnTo>
                  <a:lnTo>
                    <a:pt x="171" y="185"/>
                  </a:lnTo>
                  <a:lnTo>
                    <a:pt x="174" y="185"/>
                  </a:lnTo>
                  <a:lnTo>
                    <a:pt x="176" y="185"/>
                  </a:lnTo>
                  <a:lnTo>
                    <a:pt x="178" y="185"/>
                  </a:lnTo>
                  <a:lnTo>
                    <a:pt x="180" y="185"/>
                  </a:lnTo>
                  <a:lnTo>
                    <a:pt x="183" y="185"/>
                  </a:lnTo>
                  <a:lnTo>
                    <a:pt x="185" y="185"/>
                  </a:lnTo>
                  <a:lnTo>
                    <a:pt x="187" y="185"/>
                  </a:lnTo>
                  <a:lnTo>
                    <a:pt x="189" y="184"/>
                  </a:lnTo>
                  <a:lnTo>
                    <a:pt x="192" y="184"/>
                  </a:lnTo>
                  <a:lnTo>
                    <a:pt x="194" y="184"/>
                  </a:lnTo>
                  <a:lnTo>
                    <a:pt x="196" y="184"/>
                  </a:lnTo>
                  <a:lnTo>
                    <a:pt x="198" y="184"/>
                  </a:lnTo>
                  <a:lnTo>
                    <a:pt x="201" y="184"/>
                  </a:lnTo>
                  <a:lnTo>
                    <a:pt x="203" y="184"/>
                  </a:lnTo>
                  <a:lnTo>
                    <a:pt x="205" y="184"/>
                  </a:lnTo>
                  <a:lnTo>
                    <a:pt x="207" y="183"/>
                  </a:lnTo>
                  <a:lnTo>
                    <a:pt x="210" y="183"/>
                  </a:lnTo>
                  <a:lnTo>
                    <a:pt x="212" y="183"/>
                  </a:lnTo>
                  <a:lnTo>
                    <a:pt x="214" y="183"/>
                  </a:lnTo>
                  <a:lnTo>
                    <a:pt x="216" y="183"/>
                  </a:lnTo>
                  <a:lnTo>
                    <a:pt x="219" y="183"/>
                  </a:lnTo>
                  <a:lnTo>
                    <a:pt x="221" y="183"/>
                  </a:lnTo>
                  <a:lnTo>
                    <a:pt x="223" y="182"/>
                  </a:lnTo>
                  <a:lnTo>
                    <a:pt x="225" y="182"/>
                  </a:lnTo>
                  <a:lnTo>
                    <a:pt x="228" y="182"/>
                  </a:lnTo>
                  <a:lnTo>
                    <a:pt x="230" y="182"/>
                  </a:lnTo>
                  <a:lnTo>
                    <a:pt x="232" y="182"/>
                  </a:lnTo>
                  <a:lnTo>
                    <a:pt x="234" y="182"/>
                  </a:lnTo>
                  <a:lnTo>
                    <a:pt x="237" y="181"/>
                  </a:lnTo>
                  <a:lnTo>
                    <a:pt x="239" y="181"/>
                  </a:lnTo>
                  <a:lnTo>
                    <a:pt x="241" y="181"/>
                  </a:lnTo>
                  <a:lnTo>
                    <a:pt x="243" y="181"/>
                  </a:lnTo>
                  <a:lnTo>
                    <a:pt x="246" y="181"/>
                  </a:lnTo>
                  <a:lnTo>
                    <a:pt x="248" y="180"/>
                  </a:lnTo>
                  <a:lnTo>
                    <a:pt x="250" y="180"/>
                  </a:lnTo>
                  <a:lnTo>
                    <a:pt x="252" y="180"/>
                  </a:lnTo>
                  <a:lnTo>
                    <a:pt x="255" y="180"/>
                  </a:lnTo>
                  <a:lnTo>
                    <a:pt x="257" y="180"/>
                  </a:lnTo>
                  <a:lnTo>
                    <a:pt x="259" y="179"/>
                  </a:lnTo>
                  <a:lnTo>
                    <a:pt x="261" y="179"/>
                  </a:lnTo>
                  <a:lnTo>
                    <a:pt x="264" y="179"/>
                  </a:lnTo>
                  <a:lnTo>
                    <a:pt x="266" y="179"/>
                  </a:lnTo>
                  <a:lnTo>
                    <a:pt x="268" y="179"/>
                  </a:lnTo>
                  <a:lnTo>
                    <a:pt x="270" y="178"/>
                  </a:lnTo>
                  <a:lnTo>
                    <a:pt x="273" y="178"/>
                  </a:lnTo>
                  <a:lnTo>
                    <a:pt x="275" y="178"/>
                  </a:lnTo>
                  <a:lnTo>
                    <a:pt x="277" y="178"/>
                  </a:lnTo>
                  <a:lnTo>
                    <a:pt x="279" y="178"/>
                  </a:lnTo>
                  <a:lnTo>
                    <a:pt x="282" y="177"/>
                  </a:lnTo>
                  <a:lnTo>
                    <a:pt x="284" y="177"/>
                  </a:lnTo>
                  <a:lnTo>
                    <a:pt x="286" y="177"/>
                  </a:lnTo>
                  <a:lnTo>
                    <a:pt x="288" y="177"/>
                  </a:lnTo>
                  <a:lnTo>
                    <a:pt x="291" y="176"/>
                  </a:lnTo>
                  <a:lnTo>
                    <a:pt x="293" y="176"/>
                  </a:lnTo>
                  <a:lnTo>
                    <a:pt x="295" y="176"/>
                  </a:lnTo>
                  <a:lnTo>
                    <a:pt x="297" y="176"/>
                  </a:lnTo>
                  <a:lnTo>
                    <a:pt x="300" y="175"/>
                  </a:lnTo>
                  <a:lnTo>
                    <a:pt x="302" y="175"/>
                  </a:lnTo>
                  <a:lnTo>
                    <a:pt x="304" y="175"/>
                  </a:lnTo>
                  <a:lnTo>
                    <a:pt x="306" y="175"/>
                  </a:lnTo>
                  <a:lnTo>
                    <a:pt x="309" y="175"/>
                  </a:lnTo>
                  <a:lnTo>
                    <a:pt x="311" y="174"/>
                  </a:lnTo>
                  <a:lnTo>
                    <a:pt x="313" y="174"/>
                  </a:lnTo>
                  <a:lnTo>
                    <a:pt x="315" y="174"/>
                  </a:lnTo>
                  <a:lnTo>
                    <a:pt x="318" y="174"/>
                  </a:lnTo>
                  <a:lnTo>
                    <a:pt x="320" y="173"/>
                  </a:lnTo>
                  <a:lnTo>
                    <a:pt x="322" y="173"/>
                  </a:lnTo>
                  <a:lnTo>
                    <a:pt x="324" y="173"/>
                  </a:lnTo>
                  <a:lnTo>
                    <a:pt x="327" y="173"/>
                  </a:lnTo>
                  <a:lnTo>
                    <a:pt x="329" y="172"/>
                  </a:lnTo>
                  <a:lnTo>
                    <a:pt x="331" y="172"/>
                  </a:lnTo>
                  <a:lnTo>
                    <a:pt x="333" y="172"/>
                  </a:lnTo>
                  <a:lnTo>
                    <a:pt x="336" y="172"/>
                  </a:lnTo>
                  <a:lnTo>
                    <a:pt x="338" y="171"/>
                  </a:lnTo>
                  <a:lnTo>
                    <a:pt x="340" y="171"/>
                  </a:lnTo>
                  <a:lnTo>
                    <a:pt x="342" y="171"/>
                  </a:lnTo>
                  <a:lnTo>
                    <a:pt x="345" y="171"/>
                  </a:lnTo>
                  <a:lnTo>
                    <a:pt x="347" y="170"/>
                  </a:lnTo>
                  <a:lnTo>
                    <a:pt x="349" y="170"/>
                  </a:lnTo>
                  <a:lnTo>
                    <a:pt x="351" y="170"/>
                  </a:lnTo>
                  <a:lnTo>
                    <a:pt x="354" y="170"/>
                  </a:lnTo>
                  <a:lnTo>
                    <a:pt x="356" y="169"/>
                  </a:lnTo>
                  <a:lnTo>
                    <a:pt x="358" y="169"/>
                  </a:lnTo>
                  <a:lnTo>
                    <a:pt x="360" y="169"/>
                  </a:lnTo>
                  <a:lnTo>
                    <a:pt x="363" y="169"/>
                  </a:lnTo>
                  <a:lnTo>
                    <a:pt x="365" y="168"/>
                  </a:lnTo>
                  <a:lnTo>
                    <a:pt x="367" y="168"/>
                  </a:lnTo>
                  <a:lnTo>
                    <a:pt x="369" y="168"/>
                  </a:lnTo>
                  <a:lnTo>
                    <a:pt x="372" y="168"/>
                  </a:lnTo>
                  <a:lnTo>
                    <a:pt x="374" y="167"/>
                  </a:lnTo>
                  <a:lnTo>
                    <a:pt x="376" y="167"/>
                  </a:lnTo>
                  <a:lnTo>
                    <a:pt x="378" y="167"/>
                  </a:lnTo>
                  <a:lnTo>
                    <a:pt x="381" y="166"/>
                  </a:lnTo>
                  <a:lnTo>
                    <a:pt x="383" y="166"/>
                  </a:lnTo>
                  <a:lnTo>
                    <a:pt x="385" y="166"/>
                  </a:lnTo>
                  <a:lnTo>
                    <a:pt x="387" y="166"/>
                  </a:lnTo>
                  <a:lnTo>
                    <a:pt x="390" y="165"/>
                  </a:lnTo>
                  <a:lnTo>
                    <a:pt x="392" y="165"/>
                  </a:lnTo>
                  <a:lnTo>
                    <a:pt x="394" y="165"/>
                  </a:lnTo>
                  <a:lnTo>
                    <a:pt x="396" y="165"/>
                  </a:lnTo>
                  <a:lnTo>
                    <a:pt x="399" y="164"/>
                  </a:lnTo>
                  <a:lnTo>
                    <a:pt x="401" y="164"/>
                  </a:lnTo>
                  <a:lnTo>
                    <a:pt x="403" y="164"/>
                  </a:lnTo>
                  <a:lnTo>
                    <a:pt x="405" y="164"/>
                  </a:lnTo>
                  <a:lnTo>
                    <a:pt x="408" y="163"/>
                  </a:lnTo>
                  <a:lnTo>
                    <a:pt x="410" y="163"/>
                  </a:lnTo>
                  <a:lnTo>
                    <a:pt x="412" y="163"/>
                  </a:lnTo>
                  <a:lnTo>
                    <a:pt x="414" y="162"/>
                  </a:lnTo>
                  <a:lnTo>
                    <a:pt x="417" y="162"/>
                  </a:lnTo>
                  <a:lnTo>
                    <a:pt x="419" y="162"/>
                  </a:lnTo>
                  <a:lnTo>
                    <a:pt x="421" y="162"/>
                  </a:lnTo>
                  <a:lnTo>
                    <a:pt x="423" y="161"/>
                  </a:lnTo>
                  <a:lnTo>
                    <a:pt x="426" y="161"/>
                  </a:lnTo>
                  <a:lnTo>
                    <a:pt x="428" y="161"/>
                  </a:lnTo>
                  <a:lnTo>
                    <a:pt x="430" y="160"/>
                  </a:lnTo>
                  <a:lnTo>
                    <a:pt x="432" y="160"/>
                  </a:lnTo>
                  <a:lnTo>
                    <a:pt x="435" y="160"/>
                  </a:lnTo>
                  <a:lnTo>
                    <a:pt x="437" y="160"/>
                  </a:lnTo>
                  <a:lnTo>
                    <a:pt x="439" y="159"/>
                  </a:lnTo>
                  <a:lnTo>
                    <a:pt x="441" y="159"/>
                  </a:lnTo>
                  <a:lnTo>
                    <a:pt x="444" y="159"/>
                  </a:lnTo>
                  <a:lnTo>
                    <a:pt x="446" y="159"/>
                  </a:lnTo>
                  <a:lnTo>
                    <a:pt x="448" y="158"/>
                  </a:lnTo>
                  <a:lnTo>
                    <a:pt x="450" y="158"/>
                  </a:lnTo>
                  <a:lnTo>
                    <a:pt x="453" y="158"/>
                  </a:lnTo>
                  <a:lnTo>
                    <a:pt x="455" y="157"/>
                  </a:lnTo>
                  <a:lnTo>
                    <a:pt x="457" y="157"/>
                  </a:lnTo>
                  <a:lnTo>
                    <a:pt x="459" y="157"/>
                  </a:lnTo>
                  <a:lnTo>
                    <a:pt x="462" y="157"/>
                  </a:lnTo>
                  <a:lnTo>
                    <a:pt x="464" y="156"/>
                  </a:lnTo>
                  <a:lnTo>
                    <a:pt x="466" y="156"/>
                  </a:lnTo>
                  <a:lnTo>
                    <a:pt x="468" y="156"/>
                  </a:lnTo>
                  <a:lnTo>
                    <a:pt x="471" y="155"/>
                  </a:lnTo>
                  <a:lnTo>
                    <a:pt x="473" y="155"/>
                  </a:lnTo>
                  <a:lnTo>
                    <a:pt x="475" y="155"/>
                  </a:lnTo>
                  <a:lnTo>
                    <a:pt x="477" y="155"/>
                  </a:lnTo>
                  <a:lnTo>
                    <a:pt x="480" y="154"/>
                  </a:lnTo>
                  <a:lnTo>
                    <a:pt x="482" y="154"/>
                  </a:lnTo>
                  <a:lnTo>
                    <a:pt x="484" y="154"/>
                  </a:lnTo>
                  <a:lnTo>
                    <a:pt x="486" y="153"/>
                  </a:lnTo>
                  <a:lnTo>
                    <a:pt x="489" y="153"/>
                  </a:lnTo>
                  <a:lnTo>
                    <a:pt x="491" y="153"/>
                  </a:lnTo>
                  <a:lnTo>
                    <a:pt x="492" y="153"/>
                  </a:lnTo>
                </a:path>
              </a:pathLst>
            </a:custGeom>
            <a:noFill/>
            <a:ln w="508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 dirty="0">
                <a:latin typeface="Calibri" pitchFamily="34" charset="0"/>
              </a:endParaRPr>
            </a:p>
          </p:txBody>
        </p:sp>
        <p:sp>
          <p:nvSpPr>
            <p:cNvPr id="11" name="Freeform 381">
              <a:extLst>
                <a:ext uri="{FF2B5EF4-FFF2-40B4-BE49-F238E27FC236}">
                  <a16:creationId xmlns:a16="http://schemas.microsoft.com/office/drawing/2014/main" id="{B3084087-AD8F-7F66-02A5-CA37E5CE8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5003" y="1495479"/>
              <a:ext cx="24192" cy="571500"/>
            </a:xfrm>
            <a:custGeom>
              <a:avLst/>
              <a:gdLst>
                <a:gd name="T0" fmla="*/ 665 w 4"/>
                <a:gd name="T1" fmla="*/ 10713 h 66"/>
                <a:gd name="T2" fmla="*/ 484 w 4"/>
                <a:gd name="T3" fmla="*/ 9731 h 66"/>
                <a:gd name="T4" fmla="*/ 484 w 4"/>
                <a:gd name="T5" fmla="*/ 8596 h 66"/>
                <a:gd name="T6" fmla="*/ 330 w 4"/>
                <a:gd name="T7" fmla="*/ 7287 h 66"/>
                <a:gd name="T8" fmla="*/ 330 w 4"/>
                <a:gd name="T9" fmla="*/ 6011 h 66"/>
                <a:gd name="T10" fmla="*/ 181 w 4"/>
                <a:gd name="T11" fmla="*/ 4702 h 66"/>
                <a:gd name="T12" fmla="*/ 181 w 4"/>
                <a:gd name="T13" fmla="*/ 3245 h 66"/>
                <a:gd name="T14" fmla="*/ 0 w 4"/>
                <a:gd name="T15" fmla="*/ 1784 h 66"/>
                <a:gd name="T16" fmla="*/ 0 w 4"/>
                <a:gd name="T17" fmla="*/ 0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"/>
                <a:gd name="T28" fmla="*/ 0 h 66"/>
                <a:gd name="T29" fmla="*/ 4 w 4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" h="66">
                  <a:moveTo>
                    <a:pt x="4" y="66"/>
                  </a:moveTo>
                  <a:lnTo>
                    <a:pt x="3" y="60"/>
                  </a:lnTo>
                  <a:lnTo>
                    <a:pt x="3" y="53"/>
                  </a:lnTo>
                  <a:lnTo>
                    <a:pt x="2" y="45"/>
                  </a:lnTo>
                  <a:lnTo>
                    <a:pt x="2" y="37"/>
                  </a:lnTo>
                  <a:lnTo>
                    <a:pt x="1" y="29"/>
                  </a:lnTo>
                  <a:lnTo>
                    <a:pt x="1" y="20"/>
                  </a:lnTo>
                  <a:lnTo>
                    <a:pt x="0" y="11"/>
                  </a:lnTo>
                  <a:lnTo>
                    <a:pt x="0" y="0"/>
                  </a:lnTo>
                </a:path>
              </a:pathLst>
            </a:custGeom>
            <a:noFill/>
            <a:ln w="412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CA" dirty="0">
                <a:latin typeface="Calibri" pitchFamily="34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B0569990-12B6-19D0-6088-03B521B9A346}"/>
              </a:ext>
            </a:extLst>
          </p:cNvPr>
          <p:cNvSpPr/>
          <p:nvPr/>
        </p:nvSpPr>
        <p:spPr>
          <a:xfrm>
            <a:off x="5475708" y="1491224"/>
            <a:ext cx="3020954" cy="5123494"/>
          </a:xfrm>
          <a:prstGeom prst="rect">
            <a:avLst/>
          </a:prstGeom>
          <a:solidFill>
            <a:schemeClr val="accent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89">
            <a:extLst>
              <a:ext uri="{FF2B5EF4-FFF2-40B4-BE49-F238E27FC236}">
                <a16:creationId xmlns:a16="http://schemas.microsoft.com/office/drawing/2014/main" id="{8B4A657D-A59D-9C57-BB69-9541596FE750}"/>
              </a:ext>
            </a:extLst>
          </p:cNvPr>
          <p:cNvSpPr>
            <a:spLocks/>
          </p:cNvSpPr>
          <p:nvPr/>
        </p:nvSpPr>
        <p:spPr bwMode="auto">
          <a:xfrm>
            <a:off x="5369554" y="1364753"/>
            <a:ext cx="3097139" cy="3080678"/>
          </a:xfrm>
          <a:custGeom>
            <a:avLst/>
            <a:gdLst>
              <a:gd name="T0" fmla="*/ 10 w 596"/>
              <a:gd name="T1" fmla="*/ 436 h 436"/>
              <a:gd name="T2" fmla="*/ 22 w 596"/>
              <a:gd name="T3" fmla="*/ 435 h 436"/>
              <a:gd name="T4" fmla="*/ 34 w 596"/>
              <a:gd name="T5" fmla="*/ 434 h 436"/>
              <a:gd name="T6" fmla="*/ 46 w 596"/>
              <a:gd name="T7" fmla="*/ 434 h 436"/>
              <a:gd name="T8" fmla="*/ 58 w 596"/>
              <a:gd name="T9" fmla="*/ 433 h 436"/>
              <a:gd name="T10" fmla="*/ 70 w 596"/>
              <a:gd name="T11" fmla="*/ 432 h 436"/>
              <a:gd name="T12" fmla="*/ 82 w 596"/>
              <a:gd name="T13" fmla="*/ 431 h 436"/>
              <a:gd name="T14" fmla="*/ 94 w 596"/>
              <a:gd name="T15" fmla="*/ 431 h 436"/>
              <a:gd name="T16" fmla="*/ 106 w 596"/>
              <a:gd name="T17" fmla="*/ 430 h 436"/>
              <a:gd name="T18" fmla="*/ 118 w 596"/>
              <a:gd name="T19" fmla="*/ 429 h 436"/>
              <a:gd name="T20" fmla="*/ 130 w 596"/>
              <a:gd name="T21" fmla="*/ 428 h 436"/>
              <a:gd name="T22" fmla="*/ 142 w 596"/>
              <a:gd name="T23" fmla="*/ 428 h 436"/>
              <a:gd name="T24" fmla="*/ 154 w 596"/>
              <a:gd name="T25" fmla="*/ 427 h 436"/>
              <a:gd name="T26" fmla="*/ 166 w 596"/>
              <a:gd name="T27" fmla="*/ 426 h 436"/>
              <a:gd name="T28" fmla="*/ 178 w 596"/>
              <a:gd name="T29" fmla="*/ 425 h 436"/>
              <a:gd name="T30" fmla="*/ 190 w 596"/>
              <a:gd name="T31" fmla="*/ 424 h 436"/>
              <a:gd name="T32" fmla="*/ 202 w 596"/>
              <a:gd name="T33" fmla="*/ 424 h 436"/>
              <a:gd name="T34" fmla="*/ 214 w 596"/>
              <a:gd name="T35" fmla="*/ 423 h 436"/>
              <a:gd name="T36" fmla="*/ 226 w 596"/>
              <a:gd name="T37" fmla="*/ 422 h 436"/>
              <a:gd name="T38" fmla="*/ 238 w 596"/>
              <a:gd name="T39" fmla="*/ 421 h 436"/>
              <a:gd name="T40" fmla="*/ 250 w 596"/>
              <a:gd name="T41" fmla="*/ 420 h 436"/>
              <a:gd name="T42" fmla="*/ 262 w 596"/>
              <a:gd name="T43" fmla="*/ 419 h 436"/>
              <a:gd name="T44" fmla="*/ 274 w 596"/>
              <a:gd name="T45" fmla="*/ 418 h 436"/>
              <a:gd name="T46" fmla="*/ 286 w 596"/>
              <a:gd name="T47" fmla="*/ 417 h 436"/>
              <a:gd name="T48" fmla="*/ 298 w 596"/>
              <a:gd name="T49" fmla="*/ 416 h 436"/>
              <a:gd name="T50" fmla="*/ 310 w 596"/>
              <a:gd name="T51" fmla="*/ 415 h 436"/>
              <a:gd name="T52" fmla="*/ 322 w 596"/>
              <a:gd name="T53" fmla="*/ 414 h 436"/>
              <a:gd name="T54" fmla="*/ 334 w 596"/>
              <a:gd name="T55" fmla="*/ 413 h 436"/>
              <a:gd name="T56" fmla="*/ 346 w 596"/>
              <a:gd name="T57" fmla="*/ 412 h 436"/>
              <a:gd name="T58" fmla="*/ 358 w 596"/>
              <a:gd name="T59" fmla="*/ 411 h 436"/>
              <a:gd name="T60" fmla="*/ 370 w 596"/>
              <a:gd name="T61" fmla="*/ 410 h 436"/>
              <a:gd name="T62" fmla="*/ 382 w 596"/>
              <a:gd name="T63" fmla="*/ 409 h 436"/>
              <a:gd name="T64" fmla="*/ 394 w 596"/>
              <a:gd name="T65" fmla="*/ 408 h 436"/>
              <a:gd name="T66" fmla="*/ 406 w 596"/>
              <a:gd name="T67" fmla="*/ 406 h 436"/>
              <a:gd name="T68" fmla="*/ 418 w 596"/>
              <a:gd name="T69" fmla="*/ 405 h 436"/>
              <a:gd name="T70" fmla="*/ 430 w 596"/>
              <a:gd name="T71" fmla="*/ 403 h 436"/>
              <a:gd name="T72" fmla="*/ 442 w 596"/>
              <a:gd name="T73" fmla="*/ 402 h 436"/>
              <a:gd name="T74" fmla="*/ 454 w 596"/>
              <a:gd name="T75" fmla="*/ 400 h 436"/>
              <a:gd name="T76" fmla="*/ 466 w 596"/>
              <a:gd name="T77" fmla="*/ 398 h 436"/>
              <a:gd name="T78" fmla="*/ 478 w 596"/>
              <a:gd name="T79" fmla="*/ 396 h 436"/>
              <a:gd name="T80" fmla="*/ 490 w 596"/>
              <a:gd name="T81" fmla="*/ 393 h 436"/>
              <a:gd name="T82" fmla="*/ 502 w 596"/>
              <a:gd name="T83" fmla="*/ 391 h 436"/>
              <a:gd name="T84" fmla="*/ 514 w 596"/>
              <a:gd name="T85" fmla="*/ 387 h 436"/>
              <a:gd name="T86" fmla="*/ 526 w 596"/>
              <a:gd name="T87" fmla="*/ 384 h 436"/>
              <a:gd name="T88" fmla="*/ 538 w 596"/>
              <a:gd name="T89" fmla="*/ 379 h 436"/>
              <a:gd name="T90" fmla="*/ 550 w 596"/>
              <a:gd name="T91" fmla="*/ 372 h 436"/>
              <a:gd name="T92" fmla="*/ 562 w 596"/>
              <a:gd name="T93" fmla="*/ 362 h 436"/>
              <a:gd name="T94" fmla="*/ 574 w 596"/>
              <a:gd name="T95" fmla="*/ 345 h 436"/>
              <a:gd name="T96" fmla="*/ 586 w 596"/>
              <a:gd name="T97" fmla="*/ 301 h 436"/>
              <a:gd name="T98" fmla="*/ 591 w 596"/>
              <a:gd name="T99" fmla="*/ 241 h 436"/>
              <a:gd name="T100" fmla="*/ 593 w 596"/>
              <a:gd name="T101" fmla="*/ 186 h 436"/>
              <a:gd name="T102" fmla="*/ 594 w 596"/>
              <a:gd name="T103" fmla="*/ 123 h 436"/>
              <a:gd name="T104" fmla="*/ 595 w 596"/>
              <a:gd name="T105" fmla="*/ 61 h 436"/>
              <a:gd name="T106" fmla="*/ 595 w 596"/>
              <a:gd name="T107" fmla="*/ 9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96" h="436">
                <a:moveTo>
                  <a:pt x="0" y="436"/>
                </a:moveTo>
                <a:lnTo>
                  <a:pt x="2" y="436"/>
                </a:lnTo>
                <a:lnTo>
                  <a:pt x="4" y="436"/>
                </a:lnTo>
                <a:lnTo>
                  <a:pt x="6" y="436"/>
                </a:lnTo>
                <a:lnTo>
                  <a:pt x="8" y="436"/>
                </a:lnTo>
                <a:lnTo>
                  <a:pt x="10" y="436"/>
                </a:lnTo>
                <a:lnTo>
                  <a:pt x="12" y="436"/>
                </a:lnTo>
                <a:lnTo>
                  <a:pt x="14" y="436"/>
                </a:lnTo>
                <a:lnTo>
                  <a:pt x="16" y="435"/>
                </a:lnTo>
                <a:lnTo>
                  <a:pt x="18" y="435"/>
                </a:lnTo>
                <a:lnTo>
                  <a:pt x="20" y="435"/>
                </a:lnTo>
                <a:lnTo>
                  <a:pt x="22" y="435"/>
                </a:lnTo>
                <a:lnTo>
                  <a:pt x="24" y="435"/>
                </a:lnTo>
                <a:lnTo>
                  <a:pt x="26" y="435"/>
                </a:lnTo>
                <a:lnTo>
                  <a:pt x="28" y="435"/>
                </a:lnTo>
                <a:lnTo>
                  <a:pt x="30" y="435"/>
                </a:lnTo>
                <a:lnTo>
                  <a:pt x="32" y="434"/>
                </a:lnTo>
                <a:lnTo>
                  <a:pt x="34" y="434"/>
                </a:lnTo>
                <a:lnTo>
                  <a:pt x="36" y="434"/>
                </a:lnTo>
                <a:lnTo>
                  <a:pt x="38" y="434"/>
                </a:lnTo>
                <a:lnTo>
                  <a:pt x="40" y="434"/>
                </a:lnTo>
                <a:lnTo>
                  <a:pt x="42" y="434"/>
                </a:lnTo>
                <a:lnTo>
                  <a:pt x="44" y="434"/>
                </a:lnTo>
                <a:lnTo>
                  <a:pt x="46" y="434"/>
                </a:lnTo>
                <a:lnTo>
                  <a:pt x="48" y="434"/>
                </a:lnTo>
                <a:lnTo>
                  <a:pt x="50" y="433"/>
                </a:lnTo>
                <a:lnTo>
                  <a:pt x="52" y="433"/>
                </a:lnTo>
                <a:lnTo>
                  <a:pt x="54" y="433"/>
                </a:lnTo>
                <a:lnTo>
                  <a:pt x="56" y="433"/>
                </a:lnTo>
                <a:lnTo>
                  <a:pt x="58" y="433"/>
                </a:lnTo>
                <a:lnTo>
                  <a:pt x="60" y="433"/>
                </a:lnTo>
                <a:lnTo>
                  <a:pt x="62" y="433"/>
                </a:lnTo>
                <a:lnTo>
                  <a:pt x="64" y="433"/>
                </a:lnTo>
                <a:lnTo>
                  <a:pt x="66" y="432"/>
                </a:lnTo>
                <a:lnTo>
                  <a:pt x="68" y="432"/>
                </a:lnTo>
                <a:lnTo>
                  <a:pt x="70" y="432"/>
                </a:lnTo>
                <a:lnTo>
                  <a:pt x="72" y="432"/>
                </a:lnTo>
                <a:lnTo>
                  <a:pt x="74" y="432"/>
                </a:lnTo>
                <a:lnTo>
                  <a:pt x="76" y="432"/>
                </a:lnTo>
                <a:lnTo>
                  <a:pt x="78" y="432"/>
                </a:lnTo>
                <a:lnTo>
                  <a:pt x="80" y="432"/>
                </a:lnTo>
                <a:lnTo>
                  <a:pt x="82" y="431"/>
                </a:lnTo>
                <a:lnTo>
                  <a:pt x="84" y="431"/>
                </a:lnTo>
                <a:lnTo>
                  <a:pt x="86" y="431"/>
                </a:lnTo>
                <a:lnTo>
                  <a:pt x="88" y="431"/>
                </a:lnTo>
                <a:lnTo>
                  <a:pt x="90" y="431"/>
                </a:lnTo>
                <a:lnTo>
                  <a:pt x="92" y="431"/>
                </a:lnTo>
                <a:lnTo>
                  <a:pt x="94" y="431"/>
                </a:lnTo>
                <a:lnTo>
                  <a:pt x="96" y="431"/>
                </a:lnTo>
                <a:lnTo>
                  <a:pt x="98" y="430"/>
                </a:lnTo>
                <a:lnTo>
                  <a:pt x="100" y="430"/>
                </a:lnTo>
                <a:lnTo>
                  <a:pt x="102" y="430"/>
                </a:lnTo>
                <a:lnTo>
                  <a:pt x="104" y="430"/>
                </a:lnTo>
                <a:lnTo>
                  <a:pt x="106" y="430"/>
                </a:lnTo>
                <a:lnTo>
                  <a:pt x="108" y="430"/>
                </a:lnTo>
                <a:lnTo>
                  <a:pt x="110" y="430"/>
                </a:lnTo>
                <a:lnTo>
                  <a:pt x="112" y="430"/>
                </a:lnTo>
                <a:lnTo>
                  <a:pt x="114" y="429"/>
                </a:lnTo>
                <a:lnTo>
                  <a:pt x="116" y="429"/>
                </a:lnTo>
                <a:lnTo>
                  <a:pt x="118" y="429"/>
                </a:lnTo>
                <a:lnTo>
                  <a:pt x="120" y="429"/>
                </a:lnTo>
                <a:lnTo>
                  <a:pt x="122" y="429"/>
                </a:lnTo>
                <a:lnTo>
                  <a:pt x="124" y="429"/>
                </a:lnTo>
                <a:lnTo>
                  <a:pt x="126" y="429"/>
                </a:lnTo>
                <a:lnTo>
                  <a:pt x="128" y="429"/>
                </a:lnTo>
                <a:lnTo>
                  <a:pt x="130" y="428"/>
                </a:lnTo>
                <a:lnTo>
                  <a:pt x="132" y="428"/>
                </a:lnTo>
                <a:lnTo>
                  <a:pt x="134" y="428"/>
                </a:lnTo>
                <a:lnTo>
                  <a:pt x="136" y="428"/>
                </a:lnTo>
                <a:lnTo>
                  <a:pt x="138" y="428"/>
                </a:lnTo>
                <a:lnTo>
                  <a:pt x="140" y="428"/>
                </a:lnTo>
                <a:lnTo>
                  <a:pt x="142" y="428"/>
                </a:lnTo>
                <a:lnTo>
                  <a:pt x="144" y="427"/>
                </a:lnTo>
                <a:lnTo>
                  <a:pt x="146" y="427"/>
                </a:lnTo>
                <a:lnTo>
                  <a:pt x="148" y="427"/>
                </a:lnTo>
                <a:lnTo>
                  <a:pt x="150" y="427"/>
                </a:lnTo>
                <a:lnTo>
                  <a:pt x="152" y="427"/>
                </a:lnTo>
                <a:lnTo>
                  <a:pt x="154" y="427"/>
                </a:lnTo>
                <a:lnTo>
                  <a:pt x="156" y="427"/>
                </a:lnTo>
                <a:lnTo>
                  <a:pt x="158" y="427"/>
                </a:lnTo>
                <a:lnTo>
                  <a:pt x="160" y="426"/>
                </a:lnTo>
                <a:lnTo>
                  <a:pt x="162" y="426"/>
                </a:lnTo>
                <a:lnTo>
                  <a:pt x="164" y="426"/>
                </a:lnTo>
                <a:lnTo>
                  <a:pt x="166" y="426"/>
                </a:lnTo>
                <a:lnTo>
                  <a:pt x="168" y="426"/>
                </a:lnTo>
                <a:lnTo>
                  <a:pt x="170" y="426"/>
                </a:lnTo>
                <a:lnTo>
                  <a:pt x="172" y="426"/>
                </a:lnTo>
                <a:lnTo>
                  <a:pt x="174" y="425"/>
                </a:lnTo>
                <a:lnTo>
                  <a:pt x="176" y="425"/>
                </a:lnTo>
                <a:lnTo>
                  <a:pt x="178" y="425"/>
                </a:lnTo>
                <a:lnTo>
                  <a:pt x="180" y="425"/>
                </a:lnTo>
                <a:lnTo>
                  <a:pt x="182" y="425"/>
                </a:lnTo>
                <a:lnTo>
                  <a:pt x="184" y="425"/>
                </a:lnTo>
                <a:lnTo>
                  <a:pt x="186" y="425"/>
                </a:lnTo>
                <a:lnTo>
                  <a:pt x="188" y="425"/>
                </a:lnTo>
                <a:lnTo>
                  <a:pt x="190" y="424"/>
                </a:lnTo>
                <a:lnTo>
                  <a:pt x="192" y="424"/>
                </a:lnTo>
                <a:lnTo>
                  <a:pt x="194" y="424"/>
                </a:lnTo>
                <a:lnTo>
                  <a:pt x="196" y="424"/>
                </a:lnTo>
                <a:lnTo>
                  <a:pt x="198" y="424"/>
                </a:lnTo>
                <a:lnTo>
                  <a:pt x="200" y="424"/>
                </a:lnTo>
                <a:lnTo>
                  <a:pt x="202" y="424"/>
                </a:lnTo>
                <a:lnTo>
                  <a:pt x="204" y="423"/>
                </a:lnTo>
                <a:lnTo>
                  <a:pt x="206" y="423"/>
                </a:lnTo>
                <a:lnTo>
                  <a:pt x="208" y="423"/>
                </a:lnTo>
                <a:lnTo>
                  <a:pt x="210" y="423"/>
                </a:lnTo>
                <a:lnTo>
                  <a:pt x="212" y="423"/>
                </a:lnTo>
                <a:lnTo>
                  <a:pt x="214" y="423"/>
                </a:lnTo>
                <a:lnTo>
                  <a:pt x="216" y="423"/>
                </a:lnTo>
                <a:lnTo>
                  <a:pt x="218" y="422"/>
                </a:lnTo>
                <a:lnTo>
                  <a:pt x="220" y="422"/>
                </a:lnTo>
                <a:lnTo>
                  <a:pt x="222" y="422"/>
                </a:lnTo>
                <a:lnTo>
                  <a:pt x="224" y="422"/>
                </a:lnTo>
                <a:lnTo>
                  <a:pt x="226" y="422"/>
                </a:lnTo>
                <a:lnTo>
                  <a:pt x="228" y="422"/>
                </a:lnTo>
                <a:lnTo>
                  <a:pt x="230" y="422"/>
                </a:lnTo>
                <a:lnTo>
                  <a:pt x="232" y="421"/>
                </a:lnTo>
                <a:lnTo>
                  <a:pt x="234" y="421"/>
                </a:lnTo>
                <a:lnTo>
                  <a:pt x="236" y="421"/>
                </a:lnTo>
                <a:lnTo>
                  <a:pt x="238" y="421"/>
                </a:lnTo>
                <a:lnTo>
                  <a:pt x="240" y="421"/>
                </a:lnTo>
                <a:lnTo>
                  <a:pt x="242" y="421"/>
                </a:lnTo>
                <a:lnTo>
                  <a:pt x="244" y="421"/>
                </a:lnTo>
                <a:lnTo>
                  <a:pt x="246" y="420"/>
                </a:lnTo>
                <a:lnTo>
                  <a:pt x="248" y="420"/>
                </a:lnTo>
                <a:lnTo>
                  <a:pt x="250" y="420"/>
                </a:lnTo>
                <a:lnTo>
                  <a:pt x="252" y="420"/>
                </a:lnTo>
                <a:lnTo>
                  <a:pt x="254" y="420"/>
                </a:lnTo>
                <a:lnTo>
                  <a:pt x="256" y="420"/>
                </a:lnTo>
                <a:lnTo>
                  <a:pt x="258" y="420"/>
                </a:lnTo>
                <a:lnTo>
                  <a:pt x="260" y="419"/>
                </a:lnTo>
                <a:lnTo>
                  <a:pt x="262" y="419"/>
                </a:lnTo>
                <a:lnTo>
                  <a:pt x="264" y="419"/>
                </a:lnTo>
                <a:lnTo>
                  <a:pt x="266" y="419"/>
                </a:lnTo>
                <a:lnTo>
                  <a:pt x="268" y="419"/>
                </a:lnTo>
                <a:lnTo>
                  <a:pt x="270" y="419"/>
                </a:lnTo>
                <a:lnTo>
                  <a:pt x="272" y="418"/>
                </a:lnTo>
                <a:lnTo>
                  <a:pt x="274" y="418"/>
                </a:lnTo>
                <a:lnTo>
                  <a:pt x="276" y="418"/>
                </a:lnTo>
                <a:lnTo>
                  <a:pt x="278" y="418"/>
                </a:lnTo>
                <a:lnTo>
                  <a:pt x="280" y="418"/>
                </a:lnTo>
                <a:lnTo>
                  <a:pt x="282" y="418"/>
                </a:lnTo>
                <a:lnTo>
                  <a:pt x="284" y="418"/>
                </a:lnTo>
                <a:lnTo>
                  <a:pt x="286" y="417"/>
                </a:lnTo>
                <a:lnTo>
                  <a:pt x="288" y="417"/>
                </a:lnTo>
                <a:lnTo>
                  <a:pt x="290" y="417"/>
                </a:lnTo>
                <a:lnTo>
                  <a:pt x="292" y="417"/>
                </a:lnTo>
                <a:lnTo>
                  <a:pt x="294" y="417"/>
                </a:lnTo>
                <a:lnTo>
                  <a:pt x="296" y="417"/>
                </a:lnTo>
                <a:lnTo>
                  <a:pt x="298" y="416"/>
                </a:lnTo>
                <a:lnTo>
                  <a:pt x="300" y="416"/>
                </a:lnTo>
                <a:lnTo>
                  <a:pt x="302" y="416"/>
                </a:lnTo>
                <a:lnTo>
                  <a:pt x="304" y="416"/>
                </a:lnTo>
                <a:lnTo>
                  <a:pt x="306" y="416"/>
                </a:lnTo>
                <a:lnTo>
                  <a:pt x="308" y="416"/>
                </a:lnTo>
                <a:lnTo>
                  <a:pt x="310" y="415"/>
                </a:lnTo>
                <a:lnTo>
                  <a:pt x="312" y="415"/>
                </a:lnTo>
                <a:lnTo>
                  <a:pt x="314" y="415"/>
                </a:lnTo>
                <a:lnTo>
                  <a:pt x="316" y="415"/>
                </a:lnTo>
                <a:lnTo>
                  <a:pt x="318" y="415"/>
                </a:lnTo>
                <a:lnTo>
                  <a:pt x="320" y="415"/>
                </a:lnTo>
                <a:lnTo>
                  <a:pt x="322" y="414"/>
                </a:lnTo>
                <a:lnTo>
                  <a:pt x="324" y="414"/>
                </a:lnTo>
                <a:lnTo>
                  <a:pt x="326" y="414"/>
                </a:lnTo>
                <a:lnTo>
                  <a:pt x="328" y="414"/>
                </a:lnTo>
                <a:lnTo>
                  <a:pt x="330" y="414"/>
                </a:lnTo>
                <a:lnTo>
                  <a:pt x="332" y="414"/>
                </a:lnTo>
                <a:lnTo>
                  <a:pt x="334" y="413"/>
                </a:lnTo>
                <a:lnTo>
                  <a:pt x="336" y="413"/>
                </a:lnTo>
                <a:lnTo>
                  <a:pt x="338" y="413"/>
                </a:lnTo>
                <a:lnTo>
                  <a:pt x="340" y="413"/>
                </a:lnTo>
                <a:lnTo>
                  <a:pt x="342" y="413"/>
                </a:lnTo>
                <a:lnTo>
                  <a:pt x="344" y="412"/>
                </a:lnTo>
                <a:lnTo>
                  <a:pt x="346" y="412"/>
                </a:lnTo>
                <a:lnTo>
                  <a:pt x="348" y="412"/>
                </a:lnTo>
                <a:lnTo>
                  <a:pt x="350" y="412"/>
                </a:lnTo>
                <a:lnTo>
                  <a:pt x="352" y="412"/>
                </a:lnTo>
                <a:lnTo>
                  <a:pt x="354" y="412"/>
                </a:lnTo>
                <a:lnTo>
                  <a:pt x="356" y="411"/>
                </a:lnTo>
                <a:lnTo>
                  <a:pt x="358" y="411"/>
                </a:lnTo>
                <a:lnTo>
                  <a:pt x="360" y="411"/>
                </a:lnTo>
                <a:lnTo>
                  <a:pt x="362" y="411"/>
                </a:lnTo>
                <a:lnTo>
                  <a:pt x="364" y="411"/>
                </a:lnTo>
                <a:lnTo>
                  <a:pt x="366" y="410"/>
                </a:lnTo>
                <a:lnTo>
                  <a:pt x="368" y="410"/>
                </a:lnTo>
                <a:lnTo>
                  <a:pt x="370" y="410"/>
                </a:lnTo>
                <a:lnTo>
                  <a:pt x="372" y="410"/>
                </a:lnTo>
                <a:lnTo>
                  <a:pt x="374" y="410"/>
                </a:lnTo>
                <a:lnTo>
                  <a:pt x="376" y="409"/>
                </a:lnTo>
                <a:lnTo>
                  <a:pt x="378" y="409"/>
                </a:lnTo>
                <a:lnTo>
                  <a:pt x="380" y="409"/>
                </a:lnTo>
                <a:lnTo>
                  <a:pt x="382" y="409"/>
                </a:lnTo>
                <a:lnTo>
                  <a:pt x="384" y="409"/>
                </a:lnTo>
                <a:lnTo>
                  <a:pt x="386" y="408"/>
                </a:lnTo>
                <a:lnTo>
                  <a:pt x="388" y="408"/>
                </a:lnTo>
                <a:lnTo>
                  <a:pt x="390" y="408"/>
                </a:lnTo>
                <a:lnTo>
                  <a:pt x="392" y="408"/>
                </a:lnTo>
                <a:lnTo>
                  <a:pt x="394" y="408"/>
                </a:lnTo>
                <a:lnTo>
                  <a:pt x="396" y="407"/>
                </a:lnTo>
                <a:lnTo>
                  <a:pt x="398" y="407"/>
                </a:lnTo>
                <a:lnTo>
                  <a:pt x="400" y="407"/>
                </a:lnTo>
                <a:lnTo>
                  <a:pt x="402" y="407"/>
                </a:lnTo>
                <a:lnTo>
                  <a:pt x="404" y="406"/>
                </a:lnTo>
                <a:lnTo>
                  <a:pt x="406" y="406"/>
                </a:lnTo>
                <a:lnTo>
                  <a:pt x="408" y="406"/>
                </a:lnTo>
                <a:lnTo>
                  <a:pt x="410" y="406"/>
                </a:lnTo>
                <a:lnTo>
                  <a:pt x="412" y="405"/>
                </a:lnTo>
                <a:lnTo>
                  <a:pt x="414" y="405"/>
                </a:lnTo>
                <a:lnTo>
                  <a:pt x="416" y="405"/>
                </a:lnTo>
                <a:lnTo>
                  <a:pt x="418" y="405"/>
                </a:lnTo>
                <a:lnTo>
                  <a:pt x="420" y="405"/>
                </a:lnTo>
                <a:lnTo>
                  <a:pt x="422" y="404"/>
                </a:lnTo>
                <a:lnTo>
                  <a:pt x="424" y="404"/>
                </a:lnTo>
                <a:lnTo>
                  <a:pt x="426" y="404"/>
                </a:lnTo>
                <a:lnTo>
                  <a:pt x="428" y="404"/>
                </a:lnTo>
                <a:lnTo>
                  <a:pt x="430" y="403"/>
                </a:lnTo>
                <a:lnTo>
                  <a:pt x="432" y="403"/>
                </a:lnTo>
                <a:lnTo>
                  <a:pt x="434" y="403"/>
                </a:lnTo>
                <a:lnTo>
                  <a:pt x="436" y="402"/>
                </a:lnTo>
                <a:lnTo>
                  <a:pt x="438" y="402"/>
                </a:lnTo>
                <a:lnTo>
                  <a:pt x="440" y="402"/>
                </a:lnTo>
                <a:lnTo>
                  <a:pt x="442" y="402"/>
                </a:lnTo>
                <a:lnTo>
                  <a:pt x="444" y="401"/>
                </a:lnTo>
                <a:lnTo>
                  <a:pt x="446" y="401"/>
                </a:lnTo>
                <a:lnTo>
                  <a:pt x="448" y="401"/>
                </a:lnTo>
                <a:lnTo>
                  <a:pt x="450" y="400"/>
                </a:lnTo>
                <a:lnTo>
                  <a:pt x="452" y="400"/>
                </a:lnTo>
                <a:lnTo>
                  <a:pt x="454" y="400"/>
                </a:lnTo>
                <a:lnTo>
                  <a:pt x="456" y="400"/>
                </a:lnTo>
                <a:lnTo>
                  <a:pt x="458" y="399"/>
                </a:lnTo>
                <a:lnTo>
                  <a:pt x="460" y="399"/>
                </a:lnTo>
                <a:lnTo>
                  <a:pt x="462" y="399"/>
                </a:lnTo>
                <a:lnTo>
                  <a:pt x="464" y="398"/>
                </a:lnTo>
                <a:lnTo>
                  <a:pt x="466" y="398"/>
                </a:lnTo>
                <a:lnTo>
                  <a:pt x="468" y="398"/>
                </a:lnTo>
                <a:lnTo>
                  <a:pt x="470" y="397"/>
                </a:lnTo>
                <a:lnTo>
                  <a:pt x="472" y="397"/>
                </a:lnTo>
                <a:lnTo>
                  <a:pt x="474" y="397"/>
                </a:lnTo>
                <a:lnTo>
                  <a:pt x="476" y="396"/>
                </a:lnTo>
                <a:lnTo>
                  <a:pt x="478" y="396"/>
                </a:lnTo>
                <a:lnTo>
                  <a:pt x="480" y="395"/>
                </a:lnTo>
                <a:lnTo>
                  <a:pt x="482" y="395"/>
                </a:lnTo>
                <a:lnTo>
                  <a:pt x="484" y="395"/>
                </a:lnTo>
                <a:lnTo>
                  <a:pt x="486" y="394"/>
                </a:lnTo>
                <a:lnTo>
                  <a:pt x="488" y="394"/>
                </a:lnTo>
                <a:lnTo>
                  <a:pt x="490" y="393"/>
                </a:lnTo>
                <a:lnTo>
                  <a:pt x="492" y="393"/>
                </a:lnTo>
                <a:lnTo>
                  <a:pt x="494" y="393"/>
                </a:lnTo>
                <a:lnTo>
                  <a:pt x="496" y="392"/>
                </a:lnTo>
                <a:lnTo>
                  <a:pt x="498" y="392"/>
                </a:lnTo>
                <a:lnTo>
                  <a:pt x="500" y="391"/>
                </a:lnTo>
                <a:lnTo>
                  <a:pt x="502" y="391"/>
                </a:lnTo>
                <a:lnTo>
                  <a:pt x="504" y="390"/>
                </a:lnTo>
                <a:lnTo>
                  <a:pt x="506" y="390"/>
                </a:lnTo>
                <a:lnTo>
                  <a:pt x="508" y="389"/>
                </a:lnTo>
                <a:lnTo>
                  <a:pt x="510" y="389"/>
                </a:lnTo>
                <a:lnTo>
                  <a:pt x="512" y="388"/>
                </a:lnTo>
                <a:lnTo>
                  <a:pt x="514" y="387"/>
                </a:lnTo>
                <a:lnTo>
                  <a:pt x="516" y="387"/>
                </a:lnTo>
                <a:lnTo>
                  <a:pt x="518" y="386"/>
                </a:lnTo>
                <a:lnTo>
                  <a:pt x="520" y="386"/>
                </a:lnTo>
                <a:lnTo>
                  <a:pt x="522" y="385"/>
                </a:lnTo>
                <a:lnTo>
                  <a:pt x="524" y="384"/>
                </a:lnTo>
                <a:lnTo>
                  <a:pt x="526" y="384"/>
                </a:lnTo>
                <a:lnTo>
                  <a:pt x="528" y="383"/>
                </a:lnTo>
                <a:lnTo>
                  <a:pt x="530" y="382"/>
                </a:lnTo>
                <a:lnTo>
                  <a:pt x="532" y="381"/>
                </a:lnTo>
                <a:lnTo>
                  <a:pt x="534" y="380"/>
                </a:lnTo>
                <a:lnTo>
                  <a:pt x="536" y="380"/>
                </a:lnTo>
                <a:lnTo>
                  <a:pt x="538" y="379"/>
                </a:lnTo>
                <a:lnTo>
                  <a:pt x="540" y="378"/>
                </a:lnTo>
                <a:lnTo>
                  <a:pt x="542" y="377"/>
                </a:lnTo>
                <a:lnTo>
                  <a:pt x="544" y="376"/>
                </a:lnTo>
                <a:lnTo>
                  <a:pt x="546" y="374"/>
                </a:lnTo>
                <a:lnTo>
                  <a:pt x="548" y="373"/>
                </a:lnTo>
                <a:lnTo>
                  <a:pt x="550" y="372"/>
                </a:lnTo>
                <a:lnTo>
                  <a:pt x="552" y="371"/>
                </a:lnTo>
                <a:lnTo>
                  <a:pt x="554" y="369"/>
                </a:lnTo>
                <a:lnTo>
                  <a:pt x="556" y="368"/>
                </a:lnTo>
                <a:lnTo>
                  <a:pt x="558" y="366"/>
                </a:lnTo>
                <a:lnTo>
                  <a:pt x="560" y="364"/>
                </a:lnTo>
                <a:lnTo>
                  <a:pt x="562" y="362"/>
                </a:lnTo>
                <a:lnTo>
                  <a:pt x="564" y="360"/>
                </a:lnTo>
                <a:lnTo>
                  <a:pt x="566" y="358"/>
                </a:lnTo>
                <a:lnTo>
                  <a:pt x="568" y="355"/>
                </a:lnTo>
                <a:lnTo>
                  <a:pt x="570" y="352"/>
                </a:lnTo>
                <a:lnTo>
                  <a:pt x="572" y="349"/>
                </a:lnTo>
                <a:lnTo>
                  <a:pt x="574" y="345"/>
                </a:lnTo>
                <a:lnTo>
                  <a:pt x="576" y="341"/>
                </a:lnTo>
                <a:lnTo>
                  <a:pt x="578" y="336"/>
                </a:lnTo>
                <a:lnTo>
                  <a:pt x="580" y="330"/>
                </a:lnTo>
                <a:lnTo>
                  <a:pt x="582" y="322"/>
                </a:lnTo>
                <a:lnTo>
                  <a:pt x="584" y="313"/>
                </a:lnTo>
                <a:lnTo>
                  <a:pt x="586" y="301"/>
                </a:lnTo>
                <a:lnTo>
                  <a:pt x="587" y="293"/>
                </a:lnTo>
                <a:lnTo>
                  <a:pt x="588" y="284"/>
                </a:lnTo>
                <a:lnTo>
                  <a:pt x="589" y="272"/>
                </a:lnTo>
                <a:lnTo>
                  <a:pt x="590" y="259"/>
                </a:lnTo>
                <a:lnTo>
                  <a:pt x="591" y="250"/>
                </a:lnTo>
                <a:lnTo>
                  <a:pt x="591" y="241"/>
                </a:lnTo>
                <a:lnTo>
                  <a:pt x="592" y="230"/>
                </a:lnTo>
                <a:lnTo>
                  <a:pt x="592" y="218"/>
                </a:lnTo>
                <a:lnTo>
                  <a:pt x="592" y="211"/>
                </a:lnTo>
                <a:lnTo>
                  <a:pt x="593" y="203"/>
                </a:lnTo>
                <a:lnTo>
                  <a:pt x="593" y="195"/>
                </a:lnTo>
                <a:lnTo>
                  <a:pt x="593" y="186"/>
                </a:lnTo>
                <a:lnTo>
                  <a:pt x="593" y="176"/>
                </a:lnTo>
                <a:lnTo>
                  <a:pt x="594" y="165"/>
                </a:lnTo>
                <a:lnTo>
                  <a:pt x="594" y="152"/>
                </a:lnTo>
                <a:lnTo>
                  <a:pt x="594" y="138"/>
                </a:lnTo>
                <a:lnTo>
                  <a:pt x="594" y="131"/>
                </a:lnTo>
                <a:lnTo>
                  <a:pt x="594" y="123"/>
                </a:lnTo>
                <a:lnTo>
                  <a:pt x="594" y="114"/>
                </a:lnTo>
                <a:lnTo>
                  <a:pt x="595" y="105"/>
                </a:lnTo>
                <a:lnTo>
                  <a:pt x="595" y="95"/>
                </a:lnTo>
                <a:lnTo>
                  <a:pt x="595" y="85"/>
                </a:lnTo>
                <a:lnTo>
                  <a:pt x="595" y="73"/>
                </a:lnTo>
                <a:lnTo>
                  <a:pt x="595" y="61"/>
                </a:lnTo>
                <a:lnTo>
                  <a:pt x="595" y="48"/>
                </a:lnTo>
                <a:lnTo>
                  <a:pt x="595" y="41"/>
                </a:lnTo>
                <a:lnTo>
                  <a:pt x="595" y="33"/>
                </a:lnTo>
                <a:lnTo>
                  <a:pt x="595" y="25"/>
                </a:lnTo>
                <a:lnTo>
                  <a:pt x="595" y="17"/>
                </a:lnTo>
                <a:lnTo>
                  <a:pt x="595" y="9"/>
                </a:lnTo>
                <a:lnTo>
                  <a:pt x="596" y="0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695C58-6FED-3CAF-C8CF-B9999D0AE22F}"/>
              </a:ext>
            </a:extLst>
          </p:cNvPr>
          <p:cNvSpPr/>
          <p:nvPr/>
        </p:nvSpPr>
        <p:spPr>
          <a:xfrm>
            <a:off x="249305" y="1465244"/>
            <a:ext cx="5211280" cy="5392756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528FDCB5-2F1F-6A3C-2663-83613B413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524" y="1460384"/>
            <a:ext cx="562190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4.  On the left side of the V.A, the graph can </a:t>
            </a:r>
            <a:br>
              <a:rPr lang="en-CA" sz="2200" dirty="0">
                <a:solidFill>
                  <a:srgbClr val="FF0000"/>
                </a:solidFill>
                <a:latin typeface="Gill Sans MT" pitchFamily="34" charset="0"/>
              </a:rPr>
            </a:br>
            <a:r>
              <a:rPr lang="en-CA" sz="2200" dirty="0">
                <a:solidFill>
                  <a:srgbClr val="FF0000"/>
                </a:solidFill>
                <a:latin typeface="Gill Sans MT" pitchFamily="34" charset="0"/>
              </a:rPr>
              <a:t>be only “Above” or “Below” the Slanted </a:t>
            </a:r>
            <a:r>
              <a:rPr lang="en-CA" sz="2200" dirty="0" err="1">
                <a:solidFill>
                  <a:srgbClr val="FF0000"/>
                </a:solidFill>
                <a:latin typeface="Gill Sans MT" pitchFamily="34" charset="0"/>
              </a:rPr>
              <a:t>Asymp</a:t>
            </a:r>
            <a:endParaRPr lang="en-CA" sz="2200" dirty="0">
              <a:solidFill>
                <a:srgbClr val="FF0000"/>
              </a:solidFill>
              <a:latin typeface="Gill Sans MT" pitchFamily="34" charset="0"/>
            </a:endParaRPr>
          </a:p>
        </p:txBody>
      </p:sp>
      <p:graphicFrame>
        <p:nvGraphicFramePr>
          <p:cNvPr id="18" name="Object 2">
            <a:extLst>
              <a:ext uri="{FF2B5EF4-FFF2-40B4-BE49-F238E27FC236}">
                <a16:creationId xmlns:a16="http://schemas.microsoft.com/office/drawing/2014/main" id="{BB1984CB-AC0A-FD3D-27BE-CBF34CCD05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621238"/>
              </p:ext>
            </p:extLst>
          </p:nvPr>
        </p:nvGraphicFramePr>
        <p:xfrm>
          <a:off x="1882112" y="2272679"/>
          <a:ext cx="13525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469800" imgH="177480" progId="Equation.DSMT4">
                  <p:embed/>
                </p:oleObj>
              </mc:Choice>
              <mc:Fallback>
                <p:oleObj name="Equation" r:id="rId31" imgW="469800" imgH="177480" progId="Equation.DSMT4">
                  <p:embed/>
                  <p:pic>
                    <p:nvPicPr>
                      <p:cNvPr id="18" name="Object 2">
                        <a:extLst>
                          <a:ext uri="{FF2B5EF4-FFF2-40B4-BE49-F238E27FC236}">
                            <a16:creationId xmlns:a16="http://schemas.microsoft.com/office/drawing/2014/main" id="{BB1984CB-AC0A-FD3D-27BE-CBF34CCD05B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2112" y="2272679"/>
                        <a:ext cx="1352550" cy="511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">
            <a:extLst>
              <a:ext uri="{FF2B5EF4-FFF2-40B4-BE49-F238E27FC236}">
                <a16:creationId xmlns:a16="http://schemas.microsoft.com/office/drawing/2014/main" id="{AC2A91FF-CEED-473E-C2F9-8344BCE3C1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9596188"/>
              </p:ext>
            </p:extLst>
          </p:nvPr>
        </p:nvGraphicFramePr>
        <p:xfrm>
          <a:off x="1189225" y="4098300"/>
          <a:ext cx="552493" cy="988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3" imgW="241200" imgH="431640" progId="Equation.DSMT4">
                  <p:embed/>
                </p:oleObj>
              </mc:Choice>
              <mc:Fallback>
                <p:oleObj name="Equation" r:id="rId33" imgW="241200" imgH="431640" progId="Equation.DSMT4">
                  <p:embed/>
                  <p:pic>
                    <p:nvPicPr>
                      <p:cNvPr id="19" name="Object 2">
                        <a:extLst>
                          <a:ext uri="{FF2B5EF4-FFF2-40B4-BE49-F238E27FC236}">
                            <a16:creationId xmlns:a16="http://schemas.microsoft.com/office/drawing/2014/main" id="{AC2A91FF-CEED-473E-C2F9-8344BCE3C1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225" y="4098300"/>
                        <a:ext cx="552493" cy="9886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" name="Object 2">
            <a:extLst>
              <a:ext uri="{FF2B5EF4-FFF2-40B4-BE49-F238E27FC236}">
                <a16:creationId xmlns:a16="http://schemas.microsoft.com/office/drawing/2014/main" id="{DEB80A60-CFD7-FEA5-2B85-85D8BD529D9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588695"/>
              </p:ext>
            </p:extLst>
          </p:nvPr>
        </p:nvGraphicFramePr>
        <p:xfrm>
          <a:off x="3113738" y="4109184"/>
          <a:ext cx="404668" cy="65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5" imgW="101520" imgH="164880" progId="Equation.DSMT4">
                  <p:embed/>
                </p:oleObj>
              </mc:Choice>
              <mc:Fallback>
                <p:oleObj name="Equation" r:id="rId35" imgW="101520" imgH="164880" progId="Equation.DSMT4">
                  <p:embed/>
                  <p:pic>
                    <p:nvPicPr>
                      <p:cNvPr id="5120" name="Object 2">
                        <a:extLst>
                          <a:ext uri="{FF2B5EF4-FFF2-40B4-BE49-F238E27FC236}">
                            <a16:creationId xmlns:a16="http://schemas.microsoft.com/office/drawing/2014/main" id="{DEB80A60-CFD7-FEA5-2B85-85D8BD529D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738" y="4109184"/>
                        <a:ext cx="404668" cy="655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" name="Object 2">
            <a:extLst>
              <a:ext uri="{FF2B5EF4-FFF2-40B4-BE49-F238E27FC236}">
                <a16:creationId xmlns:a16="http://schemas.microsoft.com/office/drawing/2014/main" id="{D44FDDFE-1400-9FA9-5AF8-61A13E8147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87018"/>
              </p:ext>
            </p:extLst>
          </p:nvPr>
        </p:nvGraphicFramePr>
        <p:xfrm>
          <a:off x="2237608" y="3173248"/>
          <a:ext cx="557213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7" imgW="139680" imgH="139680" progId="Equation.DSMT4">
                  <p:embed/>
                </p:oleObj>
              </mc:Choice>
              <mc:Fallback>
                <p:oleObj name="Equation" r:id="rId37" imgW="139680" imgH="139680" progId="Equation.DSMT4">
                  <p:embed/>
                  <p:pic>
                    <p:nvPicPr>
                      <p:cNvPr id="5121" name="Object 2">
                        <a:extLst>
                          <a:ext uri="{FF2B5EF4-FFF2-40B4-BE49-F238E27FC236}">
                            <a16:creationId xmlns:a16="http://schemas.microsoft.com/office/drawing/2014/main" id="{D44FDDFE-1400-9FA9-5AF8-61A13E8147D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7608" y="3173248"/>
                        <a:ext cx="557213" cy="5540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Rectangle 5124">
            <a:extLst>
              <a:ext uri="{FF2B5EF4-FFF2-40B4-BE49-F238E27FC236}">
                <a16:creationId xmlns:a16="http://schemas.microsoft.com/office/drawing/2014/main" id="{1E336044-0503-8080-3776-67DBCF2F9AED}"/>
              </a:ext>
            </a:extLst>
          </p:cNvPr>
          <p:cNvSpPr/>
          <p:nvPr/>
        </p:nvSpPr>
        <p:spPr>
          <a:xfrm>
            <a:off x="8638186" y="1437929"/>
            <a:ext cx="3012246" cy="5134841"/>
          </a:xfrm>
          <a:prstGeom prst="rect">
            <a:avLst/>
          </a:prstGeom>
          <a:solidFill>
            <a:srgbClr val="0070C0">
              <a:alpha val="1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6" name="Freeform 89">
            <a:extLst>
              <a:ext uri="{FF2B5EF4-FFF2-40B4-BE49-F238E27FC236}">
                <a16:creationId xmlns:a16="http://schemas.microsoft.com/office/drawing/2014/main" id="{F955B206-CEAD-1572-C7D3-EFCE0C581A98}"/>
              </a:ext>
            </a:extLst>
          </p:cNvPr>
          <p:cNvSpPr>
            <a:spLocks/>
          </p:cNvSpPr>
          <p:nvPr/>
        </p:nvSpPr>
        <p:spPr bwMode="auto">
          <a:xfrm rot="10622760">
            <a:off x="8669175" y="3702686"/>
            <a:ext cx="3097139" cy="3080678"/>
          </a:xfrm>
          <a:custGeom>
            <a:avLst/>
            <a:gdLst>
              <a:gd name="T0" fmla="*/ 10 w 596"/>
              <a:gd name="T1" fmla="*/ 436 h 436"/>
              <a:gd name="T2" fmla="*/ 22 w 596"/>
              <a:gd name="T3" fmla="*/ 435 h 436"/>
              <a:gd name="T4" fmla="*/ 34 w 596"/>
              <a:gd name="T5" fmla="*/ 434 h 436"/>
              <a:gd name="T6" fmla="*/ 46 w 596"/>
              <a:gd name="T7" fmla="*/ 434 h 436"/>
              <a:gd name="T8" fmla="*/ 58 w 596"/>
              <a:gd name="T9" fmla="*/ 433 h 436"/>
              <a:gd name="T10" fmla="*/ 70 w 596"/>
              <a:gd name="T11" fmla="*/ 432 h 436"/>
              <a:gd name="T12" fmla="*/ 82 w 596"/>
              <a:gd name="T13" fmla="*/ 431 h 436"/>
              <a:gd name="T14" fmla="*/ 94 w 596"/>
              <a:gd name="T15" fmla="*/ 431 h 436"/>
              <a:gd name="T16" fmla="*/ 106 w 596"/>
              <a:gd name="T17" fmla="*/ 430 h 436"/>
              <a:gd name="T18" fmla="*/ 118 w 596"/>
              <a:gd name="T19" fmla="*/ 429 h 436"/>
              <a:gd name="T20" fmla="*/ 130 w 596"/>
              <a:gd name="T21" fmla="*/ 428 h 436"/>
              <a:gd name="T22" fmla="*/ 142 w 596"/>
              <a:gd name="T23" fmla="*/ 428 h 436"/>
              <a:gd name="T24" fmla="*/ 154 w 596"/>
              <a:gd name="T25" fmla="*/ 427 h 436"/>
              <a:gd name="T26" fmla="*/ 166 w 596"/>
              <a:gd name="T27" fmla="*/ 426 h 436"/>
              <a:gd name="T28" fmla="*/ 178 w 596"/>
              <a:gd name="T29" fmla="*/ 425 h 436"/>
              <a:gd name="T30" fmla="*/ 190 w 596"/>
              <a:gd name="T31" fmla="*/ 424 h 436"/>
              <a:gd name="T32" fmla="*/ 202 w 596"/>
              <a:gd name="T33" fmla="*/ 424 h 436"/>
              <a:gd name="T34" fmla="*/ 214 w 596"/>
              <a:gd name="T35" fmla="*/ 423 h 436"/>
              <a:gd name="T36" fmla="*/ 226 w 596"/>
              <a:gd name="T37" fmla="*/ 422 h 436"/>
              <a:gd name="T38" fmla="*/ 238 w 596"/>
              <a:gd name="T39" fmla="*/ 421 h 436"/>
              <a:gd name="T40" fmla="*/ 250 w 596"/>
              <a:gd name="T41" fmla="*/ 420 h 436"/>
              <a:gd name="T42" fmla="*/ 262 w 596"/>
              <a:gd name="T43" fmla="*/ 419 h 436"/>
              <a:gd name="T44" fmla="*/ 274 w 596"/>
              <a:gd name="T45" fmla="*/ 418 h 436"/>
              <a:gd name="T46" fmla="*/ 286 w 596"/>
              <a:gd name="T47" fmla="*/ 417 h 436"/>
              <a:gd name="T48" fmla="*/ 298 w 596"/>
              <a:gd name="T49" fmla="*/ 416 h 436"/>
              <a:gd name="T50" fmla="*/ 310 w 596"/>
              <a:gd name="T51" fmla="*/ 415 h 436"/>
              <a:gd name="T52" fmla="*/ 322 w 596"/>
              <a:gd name="T53" fmla="*/ 414 h 436"/>
              <a:gd name="T54" fmla="*/ 334 w 596"/>
              <a:gd name="T55" fmla="*/ 413 h 436"/>
              <a:gd name="T56" fmla="*/ 346 w 596"/>
              <a:gd name="T57" fmla="*/ 412 h 436"/>
              <a:gd name="T58" fmla="*/ 358 w 596"/>
              <a:gd name="T59" fmla="*/ 411 h 436"/>
              <a:gd name="T60" fmla="*/ 370 w 596"/>
              <a:gd name="T61" fmla="*/ 410 h 436"/>
              <a:gd name="T62" fmla="*/ 382 w 596"/>
              <a:gd name="T63" fmla="*/ 409 h 436"/>
              <a:gd name="T64" fmla="*/ 394 w 596"/>
              <a:gd name="T65" fmla="*/ 408 h 436"/>
              <a:gd name="T66" fmla="*/ 406 w 596"/>
              <a:gd name="T67" fmla="*/ 406 h 436"/>
              <a:gd name="T68" fmla="*/ 418 w 596"/>
              <a:gd name="T69" fmla="*/ 405 h 436"/>
              <a:gd name="T70" fmla="*/ 430 w 596"/>
              <a:gd name="T71" fmla="*/ 403 h 436"/>
              <a:gd name="T72" fmla="*/ 442 w 596"/>
              <a:gd name="T73" fmla="*/ 402 h 436"/>
              <a:gd name="T74" fmla="*/ 454 w 596"/>
              <a:gd name="T75" fmla="*/ 400 h 436"/>
              <a:gd name="T76" fmla="*/ 466 w 596"/>
              <a:gd name="T77" fmla="*/ 398 h 436"/>
              <a:gd name="T78" fmla="*/ 478 w 596"/>
              <a:gd name="T79" fmla="*/ 396 h 436"/>
              <a:gd name="T80" fmla="*/ 490 w 596"/>
              <a:gd name="T81" fmla="*/ 393 h 436"/>
              <a:gd name="T82" fmla="*/ 502 w 596"/>
              <a:gd name="T83" fmla="*/ 391 h 436"/>
              <a:gd name="T84" fmla="*/ 514 w 596"/>
              <a:gd name="T85" fmla="*/ 387 h 436"/>
              <a:gd name="T86" fmla="*/ 526 w 596"/>
              <a:gd name="T87" fmla="*/ 384 h 436"/>
              <a:gd name="T88" fmla="*/ 538 w 596"/>
              <a:gd name="T89" fmla="*/ 379 h 436"/>
              <a:gd name="T90" fmla="*/ 550 w 596"/>
              <a:gd name="T91" fmla="*/ 372 h 436"/>
              <a:gd name="T92" fmla="*/ 562 w 596"/>
              <a:gd name="T93" fmla="*/ 362 h 436"/>
              <a:gd name="T94" fmla="*/ 574 w 596"/>
              <a:gd name="T95" fmla="*/ 345 h 436"/>
              <a:gd name="T96" fmla="*/ 586 w 596"/>
              <a:gd name="T97" fmla="*/ 301 h 436"/>
              <a:gd name="T98" fmla="*/ 591 w 596"/>
              <a:gd name="T99" fmla="*/ 241 h 436"/>
              <a:gd name="T100" fmla="*/ 593 w 596"/>
              <a:gd name="T101" fmla="*/ 186 h 436"/>
              <a:gd name="T102" fmla="*/ 594 w 596"/>
              <a:gd name="T103" fmla="*/ 123 h 436"/>
              <a:gd name="T104" fmla="*/ 595 w 596"/>
              <a:gd name="T105" fmla="*/ 61 h 436"/>
              <a:gd name="T106" fmla="*/ 595 w 596"/>
              <a:gd name="T107" fmla="*/ 9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96" h="436">
                <a:moveTo>
                  <a:pt x="0" y="436"/>
                </a:moveTo>
                <a:lnTo>
                  <a:pt x="2" y="436"/>
                </a:lnTo>
                <a:lnTo>
                  <a:pt x="4" y="436"/>
                </a:lnTo>
                <a:lnTo>
                  <a:pt x="6" y="436"/>
                </a:lnTo>
                <a:lnTo>
                  <a:pt x="8" y="436"/>
                </a:lnTo>
                <a:lnTo>
                  <a:pt x="10" y="436"/>
                </a:lnTo>
                <a:lnTo>
                  <a:pt x="12" y="436"/>
                </a:lnTo>
                <a:lnTo>
                  <a:pt x="14" y="436"/>
                </a:lnTo>
                <a:lnTo>
                  <a:pt x="16" y="435"/>
                </a:lnTo>
                <a:lnTo>
                  <a:pt x="18" y="435"/>
                </a:lnTo>
                <a:lnTo>
                  <a:pt x="20" y="435"/>
                </a:lnTo>
                <a:lnTo>
                  <a:pt x="22" y="435"/>
                </a:lnTo>
                <a:lnTo>
                  <a:pt x="24" y="435"/>
                </a:lnTo>
                <a:lnTo>
                  <a:pt x="26" y="435"/>
                </a:lnTo>
                <a:lnTo>
                  <a:pt x="28" y="435"/>
                </a:lnTo>
                <a:lnTo>
                  <a:pt x="30" y="435"/>
                </a:lnTo>
                <a:lnTo>
                  <a:pt x="32" y="434"/>
                </a:lnTo>
                <a:lnTo>
                  <a:pt x="34" y="434"/>
                </a:lnTo>
                <a:lnTo>
                  <a:pt x="36" y="434"/>
                </a:lnTo>
                <a:lnTo>
                  <a:pt x="38" y="434"/>
                </a:lnTo>
                <a:lnTo>
                  <a:pt x="40" y="434"/>
                </a:lnTo>
                <a:lnTo>
                  <a:pt x="42" y="434"/>
                </a:lnTo>
                <a:lnTo>
                  <a:pt x="44" y="434"/>
                </a:lnTo>
                <a:lnTo>
                  <a:pt x="46" y="434"/>
                </a:lnTo>
                <a:lnTo>
                  <a:pt x="48" y="434"/>
                </a:lnTo>
                <a:lnTo>
                  <a:pt x="50" y="433"/>
                </a:lnTo>
                <a:lnTo>
                  <a:pt x="52" y="433"/>
                </a:lnTo>
                <a:lnTo>
                  <a:pt x="54" y="433"/>
                </a:lnTo>
                <a:lnTo>
                  <a:pt x="56" y="433"/>
                </a:lnTo>
                <a:lnTo>
                  <a:pt x="58" y="433"/>
                </a:lnTo>
                <a:lnTo>
                  <a:pt x="60" y="433"/>
                </a:lnTo>
                <a:lnTo>
                  <a:pt x="62" y="433"/>
                </a:lnTo>
                <a:lnTo>
                  <a:pt x="64" y="433"/>
                </a:lnTo>
                <a:lnTo>
                  <a:pt x="66" y="432"/>
                </a:lnTo>
                <a:lnTo>
                  <a:pt x="68" y="432"/>
                </a:lnTo>
                <a:lnTo>
                  <a:pt x="70" y="432"/>
                </a:lnTo>
                <a:lnTo>
                  <a:pt x="72" y="432"/>
                </a:lnTo>
                <a:lnTo>
                  <a:pt x="74" y="432"/>
                </a:lnTo>
                <a:lnTo>
                  <a:pt x="76" y="432"/>
                </a:lnTo>
                <a:lnTo>
                  <a:pt x="78" y="432"/>
                </a:lnTo>
                <a:lnTo>
                  <a:pt x="80" y="432"/>
                </a:lnTo>
                <a:lnTo>
                  <a:pt x="82" y="431"/>
                </a:lnTo>
                <a:lnTo>
                  <a:pt x="84" y="431"/>
                </a:lnTo>
                <a:lnTo>
                  <a:pt x="86" y="431"/>
                </a:lnTo>
                <a:lnTo>
                  <a:pt x="88" y="431"/>
                </a:lnTo>
                <a:lnTo>
                  <a:pt x="90" y="431"/>
                </a:lnTo>
                <a:lnTo>
                  <a:pt x="92" y="431"/>
                </a:lnTo>
                <a:lnTo>
                  <a:pt x="94" y="431"/>
                </a:lnTo>
                <a:lnTo>
                  <a:pt x="96" y="431"/>
                </a:lnTo>
                <a:lnTo>
                  <a:pt x="98" y="430"/>
                </a:lnTo>
                <a:lnTo>
                  <a:pt x="100" y="430"/>
                </a:lnTo>
                <a:lnTo>
                  <a:pt x="102" y="430"/>
                </a:lnTo>
                <a:lnTo>
                  <a:pt x="104" y="430"/>
                </a:lnTo>
                <a:lnTo>
                  <a:pt x="106" y="430"/>
                </a:lnTo>
                <a:lnTo>
                  <a:pt x="108" y="430"/>
                </a:lnTo>
                <a:lnTo>
                  <a:pt x="110" y="430"/>
                </a:lnTo>
                <a:lnTo>
                  <a:pt x="112" y="430"/>
                </a:lnTo>
                <a:lnTo>
                  <a:pt x="114" y="429"/>
                </a:lnTo>
                <a:lnTo>
                  <a:pt x="116" y="429"/>
                </a:lnTo>
                <a:lnTo>
                  <a:pt x="118" y="429"/>
                </a:lnTo>
                <a:lnTo>
                  <a:pt x="120" y="429"/>
                </a:lnTo>
                <a:lnTo>
                  <a:pt x="122" y="429"/>
                </a:lnTo>
                <a:lnTo>
                  <a:pt x="124" y="429"/>
                </a:lnTo>
                <a:lnTo>
                  <a:pt x="126" y="429"/>
                </a:lnTo>
                <a:lnTo>
                  <a:pt x="128" y="429"/>
                </a:lnTo>
                <a:lnTo>
                  <a:pt x="130" y="428"/>
                </a:lnTo>
                <a:lnTo>
                  <a:pt x="132" y="428"/>
                </a:lnTo>
                <a:lnTo>
                  <a:pt x="134" y="428"/>
                </a:lnTo>
                <a:lnTo>
                  <a:pt x="136" y="428"/>
                </a:lnTo>
                <a:lnTo>
                  <a:pt x="138" y="428"/>
                </a:lnTo>
                <a:lnTo>
                  <a:pt x="140" y="428"/>
                </a:lnTo>
                <a:lnTo>
                  <a:pt x="142" y="428"/>
                </a:lnTo>
                <a:lnTo>
                  <a:pt x="144" y="427"/>
                </a:lnTo>
                <a:lnTo>
                  <a:pt x="146" y="427"/>
                </a:lnTo>
                <a:lnTo>
                  <a:pt x="148" y="427"/>
                </a:lnTo>
                <a:lnTo>
                  <a:pt x="150" y="427"/>
                </a:lnTo>
                <a:lnTo>
                  <a:pt x="152" y="427"/>
                </a:lnTo>
                <a:lnTo>
                  <a:pt x="154" y="427"/>
                </a:lnTo>
                <a:lnTo>
                  <a:pt x="156" y="427"/>
                </a:lnTo>
                <a:lnTo>
                  <a:pt x="158" y="427"/>
                </a:lnTo>
                <a:lnTo>
                  <a:pt x="160" y="426"/>
                </a:lnTo>
                <a:lnTo>
                  <a:pt x="162" y="426"/>
                </a:lnTo>
                <a:lnTo>
                  <a:pt x="164" y="426"/>
                </a:lnTo>
                <a:lnTo>
                  <a:pt x="166" y="426"/>
                </a:lnTo>
                <a:lnTo>
                  <a:pt x="168" y="426"/>
                </a:lnTo>
                <a:lnTo>
                  <a:pt x="170" y="426"/>
                </a:lnTo>
                <a:lnTo>
                  <a:pt x="172" y="426"/>
                </a:lnTo>
                <a:lnTo>
                  <a:pt x="174" y="425"/>
                </a:lnTo>
                <a:lnTo>
                  <a:pt x="176" y="425"/>
                </a:lnTo>
                <a:lnTo>
                  <a:pt x="178" y="425"/>
                </a:lnTo>
                <a:lnTo>
                  <a:pt x="180" y="425"/>
                </a:lnTo>
                <a:lnTo>
                  <a:pt x="182" y="425"/>
                </a:lnTo>
                <a:lnTo>
                  <a:pt x="184" y="425"/>
                </a:lnTo>
                <a:lnTo>
                  <a:pt x="186" y="425"/>
                </a:lnTo>
                <a:lnTo>
                  <a:pt x="188" y="425"/>
                </a:lnTo>
                <a:lnTo>
                  <a:pt x="190" y="424"/>
                </a:lnTo>
                <a:lnTo>
                  <a:pt x="192" y="424"/>
                </a:lnTo>
                <a:lnTo>
                  <a:pt x="194" y="424"/>
                </a:lnTo>
                <a:lnTo>
                  <a:pt x="196" y="424"/>
                </a:lnTo>
                <a:lnTo>
                  <a:pt x="198" y="424"/>
                </a:lnTo>
                <a:lnTo>
                  <a:pt x="200" y="424"/>
                </a:lnTo>
                <a:lnTo>
                  <a:pt x="202" y="424"/>
                </a:lnTo>
                <a:lnTo>
                  <a:pt x="204" y="423"/>
                </a:lnTo>
                <a:lnTo>
                  <a:pt x="206" y="423"/>
                </a:lnTo>
                <a:lnTo>
                  <a:pt x="208" y="423"/>
                </a:lnTo>
                <a:lnTo>
                  <a:pt x="210" y="423"/>
                </a:lnTo>
                <a:lnTo>
                  <a:pt x="212" y="423"/>
                </a:lnTo>
                <a:lnTo>
                  <a:pt x="214" y="423"/>
                </a:lnTo>
                <a:lnTo>
                  <a:pt x="216" y="423"/>
                </a:lnTo>
                <a:lnTo>
                  <a:pt x="218" y="422"/>
                </a:lnTo>
                <a:lnTo>
                  <a:pt x="220" y="422"/>
                </a:lnTo>
                <a:lnTo>
                  <a:pt x="222" y="422"/>
                </a:lnTo>
                <a:lnTo>
                  <a:pt x="224" y="422"/>
                </a:lnTo>
                <a:lnTo>
                  <a:pt x="226" y="422"/>
                </a:lnTo>
                <a:lnTo>
                  <a:pt x="228" y="422"/>
                </a:lnTo>
                <a:lnTo>
                  <a:pt x="230" y="422"/>
                </a:lnTo>
                <a:lnTo>
                  <a:pt x="232" y="421"/>
                </a:lnTo>
                <a:lnTo>
                  <a:pt x="234" y="421"/>
                </a:lnTo>
                <a:lnTo>
                  <a:pt x="236" y="421"/>
                </a:lnTo>
                <a:lnTo>
                  <a:pt x="238" y="421"/>
                </a:lnTo>
                <a:lnTo>
                  <a:pt x="240" y="421"/>
                </a:lnTo>
                <a:lnTo>
                  <a:pt x="242" y="421"/>
                </a:lnTo>
                <a:lnTo>
                  <a:pt x="244" y="421"/>
                </a:lnTo>
                <a:lnTo>
                  <a:pt x="246" y="420"/>
                </a:lnTo>
                <a:lnTo>
                  <a:pt x="248" y="420"/>
                </a:lnTo>
                <a:lnTo>
                  <a:pt x="250" y="420"/>
                </a:lnTo>
                <a:lnTo>
                  <a:pt x="252" y="420"/>
                </a:lnTo>
                <a:lnTo>
                  <a:pt x="254" y="420"/>
                </a:lnTo>
                <a:lnTo>
                  <a:pt x="256" y="420"/>
                </a:lnTo>
                <a:lnTo>
                  <a:pt x="258" y="420"/>
                </a:lnTo>
                <a:lnTo>
                  <a:pt x="260" y="419"/>
                </a:lnTo>
                <a:lnTo>
                  <a:pt x="262" y="419"/>
                </a:lnTo>
                <a:lnTo>
                  <a:pt x="264" y="419"/>
                </a:lnTo>
                <a:lnTo>
                  <a:pt x="266" y="419"/>
                </a:lnTo>
                <a:lnTo>
                  <a:pt x="268" y="419"/>
                </a:lnTo>
                <a:lnTo>
                  <a:pt x="270" y="419"/>
                </a:lnTo>
                <a:lnTo>
                  <a:pt x="272" y="418"/>
                </a:lnTo>
                <a:lnTo>
                  <a:pt x="274" y="418"/>
                </a:lnTo>
                <a:lnTo>
                  <a:pt x="276" y="418"/>
                </a:lnTo>
                <a:lnTo>
                  <a:pt x="278" y="418"/>
                </a:lnTo>
                <a:lnTo>
                  <a:pt x="280" y="418"/>
                </a:lnTo>
                <a:lnTo>
                  <a:pt x="282" y="418"/>
                </a:lnTo>
                <a:lnTo>
                  <a:pt x="284" y="418"/>
                </a:lnTo>
                <a:lnTo>
                  <a:pt x="286" y="417"/>
                </a:lnTo>
                <a:lnTo>
                  <a:pt x="288" y="417"/>
                </a:lnTo>
                <a:lnTo>
                  <a:pt x="290" y="417"/>
                </a:lnTo>
                <a:lnTo>
                  <a:pt x="292" y="417"/>
                </a:lnTo>
                <a:lnTo>
                  <a:pt x="294" y="417"/>
                </a:lnTo>
                <a:lnTo>
                  <a:pt x="296" y="417"/>
                </a:lnTo>
                <a:lnTo>
                  <a:pt x="298" y="416"/>
                </a:lnTo>
                <a:lnTo>
                  <a:pt x="300" y="416"/>
                </a:lnTo>
                <a:lnTo>
                  <a:pt x="302" y="416"/>
                </a:lnTo>
                <a:lnTo>
                  <a:pt x="304" y="416"/>
                </a:lnTo>
                <a:lnTo>
                  <a:pt x="306" y="416"/>
                </a:lnTo>
                <a:lnTo>
                  <a:pt x="308" y="416"/>
                </a:lnTo>
                <a:lnTo>
                  <a:pt x="310" y="415"/>
                </a:lnTo>
                <a:lnTo>
                  <a:pt x="312" y="415"/>
                </a:lnTo>
                <a:lnTo>
                  <a:pt x="314" y="415"/>
                </a:lnTo>
                <a:lnTo>
                  <a:pt x="316" y="415"/>
                </a:lnTo>
                <a:lnTo>
                  <a:pt x="318" y="415"/>
                </a:lnTo>
                <a:lnTo>
                  <a:pt x="320" y="415"/>
                </a:lnTo>
                <a:lnTo>
                  <a:pt x="322" y="414"/>
                </a:lnTo>
                <a:lnTo>
                  <a:pt x="324" y="414"/>
                </a:lnTo>
                <a:lnTo>
                  <a:pt x="326" y="414"/>
                </a:lnTo>
                <a:lnTo>
                  <a:pt x="328" y="414"/>
                </a:lnTo>
                <a:lnTo>
                  <a:pt x="330" y="414"/>
                </a:lnTo>
                <a:lnTo>
                  <a:pt x="332" y="414"/>
                </a:lnTo>
                <a:lnTo>
                  <a:pt x="334" y="413"/>
                </a:lnTo>
                <a:lnTo>
                  <a:pt x="336" y="413"/>
                </a:lnTo>
                <a:lnTo>
                  <a:pt x="338" y="413"/>
                </a:lnTo>
                <a:lnTo>
                  <a:pt x="340" y="413"/>
                </a:lnTo>
                <a:lnTo>
                  <a:pt x="342" y="413"/>
                </a:lnTo>
                <a:lnTo>
                  <a:pt x="344" y="412"/>
                </a:lnTo>
                <a:lnTo>
                  <a:pt x="346" y="412"/>
                </a:lnTo>
                <a:lnTo>
                  <a:pt x="348" y="412"/>
                </a:lnTo>
                <a:lnTo>
                  <a:pt x="350" y="412"/>
                </a:lnTo>
                <a:lnTo>
                  <a:pt x="352" y="412"/>
                </a:lnTo>
                <a:lnTo>
                  <a:pt x="354" y="412"/>
                </a:lnTo>
                <a:lnTo>
                  <a:pt x="356" y="411"/>
                </a:lnTo>
                <a:lnTo>
                  <a:pt x="358" y="411"/>
                </a:lnTo>
                <a:lnTo>
                  <a:pt x="360" y="411"/>
                </a:lnTo>
                <a:lnTo>
                  <a:pt x="362" y="411"/>
                </a:lnTo>
                <a:lnTo>
                  <a:pt x="364" y="411"/>
                </a:lnTo>
                <a:lnTo>
                  <a:pt x="366" y="410"/>
                </a:lnTo>
                <a:lnTo>
                  <a:pt x="368" y="410"/>
                </a:lnTo>
                <a:lnTo>
                  <a:pt x="370" y="410"/>
                </a:lnTo>
                <a:lnTo>
                  <a:pt x="372" y="410"/>
                </a:lnTo>
                <a:lnTo>
                  <a:pt x="374" y="410"/>
                </a:lnTo>
                <a:lnTo>
                  <a:pt x="376" y="409"/>
                </a:lnTo>
                <a:lnTo>
                  <a:pt x="378" y="409"/>
                </a:lnTo>
                <a:lnTo>
                  <a:pt x="380" y="409"/>
                </a:lnTo>
                <a:lnTo>
                  <a:pt x="382" y="409"/>
                </a:lnTo>
                <a:lnTo>
                  <a:pt x="384" y="409"/>
                </a:lnTo>
                <a:lnTo>
                  <a:pt x="386" y="408"/>
                </a:lnTo>
                <a:lnTo>
                  <a:pt x="388" y="408"/>
                </a:lnTo>
                <a:lnTo>
                  <a:pt x="390" y="408"/>
                </a:lnTo>
                <a:lnTo>
                  <a:pt x="392" y="408"/>
                </a:lnTo>
                <a:lnTo>
                  <a:pt x="394" y="408"/>
                </a:lnTo>
                <a:lnTo>
                  <a:pt x="396" y="407"/>
                </a:lnTo>
                <a:lnTo>
                  <a:pt x="398" y="407"/>
                </a:lnTo>
                <a:lnTo>
                  <a:pt x="400" y="407"/>
                </a:lnTo>
                <a:lnTo>
                  <a:pt x="402" y="407"/>
                </a:lnTo>
                <a:lnTo>
                  <a:pt x="404" y="406"/>
                </a:lnTo>
                <a:lnTo>
                  <a:pt x="406" y="406"/>
                </a:lnTo>
                <a:lnTo>
                  <a:pt x="408" y="406"/>
                </a:lnTo>
                <a:lnTo>
                  <a:pt x="410" y="406"/>
                </a:lnTo>
                <a:lnTo>
                  <a:pt x="412" y="405"/>
                </a:lnTo>
                <a:lnTo>
                  <a:pt x="414" y="405"/>
                </a:lnTo>
                <a:lnTo>
                  <a:pt x="416" y="405"/>
                </a:lnTo>
                <a:lnTo>
                  <a:pt x="418" y="405"/>
                </a:lnTo>
                <a:lnTo>
                  <a:pt x="420" y="405"/>
                </a:lnTo>
                <a:lnTo>
                  <a:pt x="422" y="404"/>
                </a:lnTo>
                <a:lnTo>
                  <a:pt x="424" y="404"/>
                </a:lnTo>
                <a:lnTo>
                  <a:pt x="426" y="404"/>
                </a:lnTo>
                <a:lnTo>
                  <a:pt x="428" y="404"/>
                </a:lnTo>
                <a:lnTo>
                  <a:pt x="430" y="403"/>
                </a:lnTo>
                <a:lnTo>
                  <a:pt x="432" y="403"/>
                </a:lnTo>
                <a:lnTo>
                  <a:pt x="434" y="403"/>
                </a:lnTo>
                <a:lnTo>
                  <a:pt x="436" y="402"/>
                </a:lnTo>
                <a:lnTo>
                  <a:pt x="438" y="402"/>
                </a:lnTo>
                <a:lnTo>
                  <a:pt x="440" y="402"/>
                </a:lnTo>
                <a:lnTo>
                  <a:pt x="442" y="402"/>
                </a:lnTo>
                <a:lnTo>
                  <a:pt x="444" y="401"/>
                </a:lnTo>
                <a:lnTo>
                  <a:pt x="446" y="401"/>
                </a:lnTo>
                <a:lnTo>
                  <a:pt x="448" y="401"/>
                </a:lnTo>
                <a:lnTo>
                  <a:pt x="450" y="400"/>
                </a:lnTo>
                <a:lnTo>
                  <a:pt x="452" y="400"/>
                </a:lnTo>
                <a:lnTo>
                  <a:pt x="454" y="400"/>
                </a:lnTo>
                <a:lnTo>
                  <a:pt x="456" y="400"/>
                </a:lnTo>
                <a:lnTo>
                  <a:pt x="458" y="399"/>
                </a:lnTo>
                <a:lnTo>
                  <a:pt x="460" y="399"/>
                </a:lnTo>
                <a:lnTo>
                  <a:pt x="462" y="399"/>
                </a:lnTo>
                <a:lnTo>
                  <a:pt x="464" y="398"/>
                </a:lnTo>
                <a:lnTo>
                  <a:pt x="466" y="398"/>
                </a:lnTo>
                <a:lnTo>
                  <a:pt x="468" y="398"/>
                </a:lnTo>
                <a:lnTo>
                  <a:pt x="470" y="397"/>
                </a:lnTo>
                <a:lnTo>
                  <a:pt x="472" y="397"/>
                </a:lnTo>
                <a:lnTo>
                  <a:pt x="474" y="397"/>
                </a:lnTo>
                <a:lnTo>
                  <a:pt x="476" y="396"/>
                </a:lnTo>
                <a:lnTo>
                  <a:pt x="478" y="396"/>
                </a:lnTo>
                <a:lnTo>
                  <a:pt x="480" y="395"/>
                </a:lnTo>
                <a:lnTo>
                  <a:pt x="482" y="395"/>
                </a:lnTo>
                <a:lnTo>
                  <a:pt x="484" y="395"/>
                </a:lnTo>
                <a:lnTo>
                  <a:pt x="486" y="394"/>
                </a:lnTo>
                <a:lnTo>
                  <a:pt x="488" y="394"/>
                </a:lnTo>
                <a:lnTo>
                  <a:pt x="490" y="393"/>
                </a:lnTo>
                <a:lnTo>
                  <a:pt x="492" y="393"/>
                </a:lnTo>
                <a:lnTo>
                  <a:pt x="494" y="393"/>
                </a:lnTo>
                <a:lnTo>
                  <a:pt x="496" y="392"/>
                </a:lnTo>
                <a:lnTo>
                  <a:pt x="498" y="392"/>
                </a:lnTo>
                <a:lnTo>
                  <a:pt x="500" y="391"/>
                </a:lnTo>
                <a:lnTo>
                  <a:pt x="502" y="391"/>
                </a:lnTo>
                <a:lnTo>
                  <a:pt x="504" y="390"/>
                </a:lnTo>
                <a:lnTo>
                  <a:pt x="506" y="390"/>
                </a:lnTo>
                <a:lnTo>
                  <a:pt x="508" y="389"/>
                </a:lnTo>
                <a:lnTo>
                  <a:pt x="510" y="389"/>
                </a:lnTo>
                <a:lnTo>
                  <a:pt x="512" y="388"/>
                </a:lnTo>
                <a:lnTo>
                  <a:pt x="514" y="387"/>
                </a:lnTo>
                <a:lnTo>
                  <a:pt x="516" y="387"/>
                </a:lnTo>
                <a:lnTo>
                  <a:pt x="518" y="386"/>
                </a:lnTo>
                <a:lnTo>
                  <a:pt x="520" y="386"/>
                </a:lnTo>
                <a:lnTo>
                  <a:pt x="522" y="385"/>
                </a:lnTo>
                <a:lnTo>
                  <a:pt x="524" y="384"/>
                </a:lnTo>
                <a:lnTo>
                  <a:pt x="526" y="384"/>
                </a:lnTo>
                <a:lnTo>
                  <a:pt x="528" y="383"/>
                </a:lnTo>
                <a:lnTo>
                  <a:pt x="530" y="382"/>
                </a:lnTo>
                <a:lnTo>
                  <a:pt x="532" y="381"/>
                </a:lnTo>
                <a:lnTo>
                  <a:pt x="534" y="380"/>
                </a:lnTo>
                <a:lnTo>
                  <a:pt x="536" y="380"/>
                </a:lnTo>
                <a:lnTo>
                  <a:pt x="538" y="379"/>
                </a:lnTo>
                <a:lnTo>
                  <a:pt x="540" y="378"/>
                </a:lnTo>
                <a:lnTo>
                  <a:pt x="542" y="377"/>
                </a:lnTo>
                <a:lnTo>
                  <a:pt x="544" y="376"/>
                </a:lnTo>
                <a:lnTo>
                  <a:pt x="546" y="374"/>
                </a:lnTo>
                <a:lnTo>
                  <a:pt x="548" y="373"/>
                </a:lnTo>
                <a:lnTo>
                  <a:pt x="550" y="372"/>
                </a:lnTo>
                <a:lnTo>
                  <a:pt x="552" y="371"/>
                </a:lnTo>
                <a:lnTo>
                  <a:pt x="554" y="369"/>
                </a:lnTo>
                <a:lnTo>
                  <a:pt x="556" y="368"/>
                </a:lnTo>
                <a:lnTo>
                  <a:pt x="558" y="366"/>
                </a:lnTo>
                <a:lnTo>
                  <a:pt x="560" y="364"/>
                </a:lnTo>
                <a:lnTo>
                  <a:pt x="562" y="362"/>
                </a:lnTo>
                <a:lnTo>
                  <a:pt x="564" y="360"/>
                </a:lnTo>
                <a:lnTo>
                  <a:pt x="566" y="358"/>
                </a:lnTo>
                <a:lnTo>
                  <a:pt x="568" y="355"/>
                </a:lnTo>
                <a:lnTo>
                  <a:pt x="570" y="352"/>
                </a:lnTo>
                <a:lnTo>
                  <a:pt x="572" y="349"/>
                </a:lnTo>
                <a:lnTo>
                  <a:pt x="574" y="345"/>
                </a:lnTo>
                <a:lnTo>
                  <a:pt x="576" y="341"/>
                </a:lnTo>
                <a:lnTo>
                  <a:pt x="578" y="336"/>
                </a:lnTo>
                <a:lnTo>
                  <a:pt x="580" y="330"/>
                </a:lnTo>
                <a:lnTo>
                  <a:pt x="582" y="322"/>
                </a:lnTo>
                <a:lnTo>
                  <a:pt x="584" y="313"/>
                </a:lnTo>
                <a:lnTo>
                  <a:pt x="586" y="301"/>
                </a:lnTo>
                <a:lnTo>
                  <a:pt x="587" y="293"/>
                </a:lnTo>
                <a:lnTo>
                  <a:pt x="588" y="284"/>
                </a:lnTo>
                <a:lnTo>
                  <a:pt x="589" y="272"/>
                </a:lnTo>
                <a:lnTo>
                  <a:pt x="590" y="259"/>
                </a:lnTo>
                <a:lnTo>
                  <a:pt x="591" y="250"/>
                </a:lnTo>
                <a:lnTo>
                  <a:pt x="591" y="241"/>
                </a:lnTo>
                <a:lnTo>
                  <a:pt x="592" y="230"/>
                </a:lnTo>
                <a:lnTo>
                  <a:pt x="592" y="218"/>
                </a:lnTo>
                <a:lnTo>
                  <a:pt x="592" y="211"/>
                </a:lnTo>
                <a:lnTo>
                  <a:pt x="593" y="203"/>
                </a:lnTo>
                <a:lnTo>
                  <a:pt x="593" y="195"/>
                </a:lnTo>
                <a:lnTo>
                  <a:pt x="593" y="186"/>
                </a:lnTo>
                <a:lnTo>
                  <a:pt x="593" y="176"/>
                </a:lnTo>
                <a:lnTo>
                  <a:pt x="594" y="165"/>
                </a:lnTo>
                <a:lnTo>
                  <a:pt x="594" y="152"/>
                </a:lnTo>
                <a:lnTo>
                  <a:pt x="594" y="138"/>
                </a:lnTo>
                <a:lnTo>
                  <a:pt x="594" y="131"/>
                </a:lnTo>
                <a:lnTo>
                  <a:pt x="594" y="123"/>
                </a:lnTo>
                <a:lnTo>
                  <a:pt x="594" y="114"/>
                </a:lnTo>
                <a:lnTo>
                  <a:pt x="595" y="105"/>
                </a:lnTo>
                <a:lnTo>
                  <a:pt x="595" y="95"/>
                </a:lnTo>
                <a:lnTo>
                  <a:pt x="595" y="85"/>
                </a:lnTo>
                <a:lnTo>
                  <a:pt x="595" y="73"/>
                </a:lnTo>
                <a:lnTo>
                  <a:pt x="595" y="61"/>
                </a:lnTo>
                <a:lnTo>
                  <a:pt x="595" y="48"/>
                </a:lnTo>
                <a:lnTo>
                  <a:pt x="595" y="41"/>
                </a:lnTo>
                <a:lnTo>
                  <a:pt x="595" y="33"/>
                </a:lnTo>
                <a:lnTo>
                  <a:pt x="595" y="25"/>
                </a:lnTo>
                <a:lnTo>
                  <a:pt x="595" y="17"/>
                </a:lnTo>
                <a:lnTo>
                  <a:pt x="595" y="9"/>
                </a:lnTo>
                <a:lnTo>
                  <a:pt x="596" y="0"/>
                </a:lnTo>
              </a:path>
            </a:pathLst>
          </a:custGeom>
          <a:noFill/>
          <a:ln w="2857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127" name="Rectangle 5126">
            <a:extLst>
              <a:ext uri="{FF2B5EF4-FFF2-40B4-BE49-F238E27FC236}">
                <a16:creationId xmlns:a16="http://schemas.microsoft.com/office/drawing/2014/main" id="{F98BE481-1B69-BAEF-3D43-6559065C128D}"/>
              </a:ext>
            </a:extLst>
          </p:cNvPr>
          <p:cNvSpPr/>
          <p:nvPr/>
        </p:nvSpPr>
        <p:spPr>
          <a:xfrm>
            <a:off x="1768790" y="2228080"/>
            <a:ext cx="2046192" cy="644999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28" name="Object 2">
            <a:extLst>
              <a:ext uri="{FF2B5EF4-FFF2-40B4-BE49-F238E27FC236}">
                <a16:creationId xmlns:a16="http://schemas.microsoft.com/office/drawing/2014/main" id="{B4B01FC7-2E13-8095-649A-F49092652EE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573821"/>
              </p:ext>
            </p:extLst>
          </p:nvPr>
        </p:nvGraphicFramePr>
        <p:xfrm>
          <a:off x="1984160" y="2351088"/>
          <a:ext cx="1096962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9" imgW="380880" imgH="177480" progId="Equation.DSMT4">
                  <p:embed/>
                </p:oleObj>
              </mc:Choice>
              <mc:Fallback>
                <p:oleObj name="Equation" r:id="rId39" imgW="380880" imgH="177480" progId="Equation.DSMT4">
                  <p:embed/>
                  <p:pic>
                    <p:nvPicPr>
                      <p:cNvPr id="5128" name="Object 2">
                        <a:extLst>
                          <a:ext uri="{FF2B5EF4-FFF2-40B4-BE49-F238E27FC236}">
                            <a16:creationId xmlns:a16="http://schemas.microsoft.com/office/drawing/2014/main" id="{B4B01FC7-2E13-8095-649A-F49092652E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160" y="2351088"/>
                        <a:ext cx="1096962" cy="5111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Rectangle 5128">
            <a:extLst>
              <a:ext uri="{FF2B5EF4-FFF2-40B4-BE49-F238E27FC236}">
                <a16:creationId xmlns:a16="http://schemas.microsoft.com/office/drawing/2014/main" id="{51AF310B-B4B3-10E3-4B21-A6DE127439D0}"/>
              </a:ext>
            </a:extLst>
          </p:cNvPr>
          <p:cNvSpPr/>
          <p:nvPr/>
        </p:nvSpPr>
        <p:spPr>
          <a:xfrm>
            <a:off x="911385" y="4178681"/>
            <a:ext cx="3332363" cy="1193826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30" name="Object 2">
            <a:extLst>
              <a:ext uri="{FF2B5EF4-FFF2-40B4-BE49-F238E27FC236}">
                <a16:creationId xmlns:a16="http://schemas.microsoft.com/office/drawing/2014/main" id="{154D321A-13B6-75E5-6B30-FEF2C32F0A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138467"/>
              </p:ext>
            </p:extLst>
          </p:nvPr>
        </p:nvGraphicFramePr>
        <p:xfrm>
          <a:off x="1560513" y="3081338"/>
          <a:ext cx="500062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1" imgW="228600" imgH="431640" progId="Equation.DSMT4">
                  <p:embed/>
                </p:oleObj>
              </mc:Choice>
              <mc:Fallback>
                <p:oleObj name="Equation" r:id="rId41" imgW="228600" imgH="431640" progId="Equation.DSMT4">
                  <p:embed/>
                  <p:pic>
                    <p:nvPicPr>
                      <p:cNvPr id="5130" name="Object 2">
                        <a:extLst>
                          <a:ext uri="{FF2B5EF4-FFF2-40B4-BE49-F238E27FC236}">
                            <a16:creationId xmlns:a16="http://schemas.microsoft.com/office/drawing/2014/main" id="{154D321A-13B6-75E5-6B30-FEF2C32F0A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0513" y="3081338"/>
                        <a:ext cx="500062" cy="946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Rectangle 5130">
            <a:extLst>
              <a:ext uri="{FF2B5EF4-FFF2-40B4-BE49-F238E27FC236}">
                <a16:creationId xmlns:a16="http://schemas.microsoft.com/office/drawing/2014/main" id="{6E35F369-FB7C-DD66-DE57-223A2056D5F7}"/>
              </a:ext>
            </a:extLst>
          </p:cNvPr>
          <p:cNvSpPr/>
          <p:nvPr/>
        </p:nvSpPr>
        <p:spPr>
          <a:xfrm>
            <a:off x="2231300" y="3225998"/>
            <a:ext cx="552493" cy="442180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33" name="Object 2">
            <a:extLst>
              <a:ext uri="{FF2B5EF4-FFF2-40B4-BE49-F238E27FC236}">
                <a16:creationId xmlns:a16="http://schemas.microsoft.com/office/drawing/2014/main" id="{DE90D80D-6121-9C2D-3DFA-983D3F0E84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959967"/>
              </p:ext>
            </p:extLst>
          </p:nvPr>
        </p:nvGraphicFramePr>
        <p:xfrm>
          <a:off x="2878138" y="3252788"/>
          <a:ext cx="554037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3" imgW="177480" imgH="164880" progId="Equation.DSMT4">
                  <p:embed/>
                </p:oleObj>
              </mc:Choice>
              <mc:Fallback>
                <p:oleObj name="Equation" r:id="rId43" imgW="177480" imgH="164880" progId="Equation.DSMT4">
                  <p:embed/>
                  <p:pic>
                    <p:nvPicPr>
                      <p:cNvPr id="5133" name="Object 2">
                        <a:extLst>
                          <a:ext uri="{FF2B5EF4-FFF2-40B4-BE49-F238E27FC236}">
                            <a16:creationId xmlns:a16="http://schemas.microsoft.com/office/drawing/2014/main" id="{DE90D80D-6121-9C2D-3DFA-983D3F0E84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8138" y="3252788"/>
                        <a:ext cx="554037" cy="512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4" name="Object 2">
            <a:extLst>
              <a:ext uri="{FF2B5EF4-FFF2-40B4-BE49-F238E27FC236}">
                <a16:creationId xmlns:a16="http://schemas.microsoft.com/office/drawing/2014/main" id="{7846DEFE-ACB8-8C0B-CDC6-B85002E221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17242"/>
              </p:ext>
            </p:extLst>
          </p:nvPr>
        </p:nvGraphicFramePr>
        <p:xfrm>
          <a:off x="2291639" y="3186416"/>
          <a:ext cx="524448" cy="524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5" imgW="139680" imgH="139680" progId="Equation.DSMT4">
                  <p:embed/>
                </p:oleObj>
              </mc:Choice>
              <mc:Fallback>
                <p:oleObj name="Equation" r:id="rId45" imgW="139680" imgH="139680" progId="Equation.DSMT4">
                  <p:embed/>
                  <p:pic>
                    <p:nvPicPr>
                      <p:cNvPr id="5134" name="Object 2">
                        <a:extLst>
                          <a:ext uri="{FF2B5EF4-FFF2-40B4-BE49-F238E27FC236}">
                            <a16:creationId xmlns:a16="http://schemas.microsoft.com/office/drawing/2014/main" id="{7846DEFE-ACB8-8C0B-CDC6-B85002E221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1639" y="3186416"/>
                        <a:ext cx="524448" cy="52444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8652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7" grpId="0"/>
      <p:bldP spid="197" grpId="0"/>
      <p:bldP spid="3" grpId="0"/>
      <p:bldP spid="6" grpId="0" animBg="1"/>
      <p:bldP spid="6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6" grpId="0"/>
      <p:bldP spid="5125" grpId="0" animBg="1"/>
      <p:bldP spid="5125" grpId="1" animBg="1"/>
      <p:bldP spid="5126" grpId="0" animBg="1"/>
      <p:bldP spid="5126" grpId="1" animBg="1"/>
      <p:bldP spid="5127" grpId="0" animBg="1"/>
      <p:bldP spid="5129" grpId="0" animBg="1"/>
      <p:bldP spid="513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41C47-2544-5C6D-FEF3-883E259CC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993" y="219035"/>
            <a:ext cx="11269363" cy="1143000"/>
          </a:xfrm>
        </p:spPr>
        <p:txBody>
          <a:bodyPr/>
          <a:lstStyle/>
          <a:p>
            <a:r>
              <a:rPr lang="en-US" dirty="0"/>
              <a:t>Which of the following is a slanted asymptote of the rational Function? 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9DFD3A1-E102-D201-40A9-01E3EBE6D2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819645"/>
              </p:ext>
            </p:extLst>
          </p:nvPr>
        </p:nvGraphicFramePr>
        <p:xfrm>
          <a:off x="432486" y="1417638"/>
          <a:ext cx="2816608" cy="920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82680" imgH="419040" progId="Equation.DSMT4">
                  <p:embed/>
                </p:oleObj>
              </mc:Choice>
              <mc:Fallback>
                <p:oleObj name="Equation" r:id="rId2" imgW="1282680" imgH="419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B9DFD3A1-E102-D201-40A9-01E3EBE6D2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32486" y="1417638"/>
                        <a:ext cx="2816608" cy="9202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C54B5AE-266C-CCFB-4C18-B42A20CFB24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868188"/>
              </p:ext>
            </p:extLst>
          </p:nvPr>
        </p:nvGraphicFramePr>
        <p:xfrm>
          <a:off x="318144" y="2563813"/>
          <a:ext cx="1198562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45760" imgH="393480" progId="Equation.DSMT4">
                  <p:embed/>
                </p:oleObj>
              </mc:Choice>
              <mc:Fallback>
                <p:oleObj name="Equation" r:id="rId4" imgW="545760" imgH="393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BC54B5AE-266C-CCFB-4C18-B42A20CFB2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8144" y="2563813"/>
                        <a:ext cx="1198562" cy="865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60ABBB1-8880-72A5-2D42-5DE51AD84D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247335"/>
              </p:ext>
            </p:extLst>
          </p:nvPr>
        </p:nvGraphicFramePr>
        <p:xfrm>
          <a:off x="334321" y="3592123"/>
          <a:ext cx="17827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12520" imgH="203040" progId="Equation.DSMT4">
                  <p:embed/>
                </p:oleObj>
              </mc:Choice>
              <mc:Fallback>
                <p:oleObj name="Equation" r:id="rId6" imgW="812520" imgH="203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60ABBB1-8880-72A5-2D42-5DE51AD84D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4321" y="3592123"/>
                        <a:ext cx="1782763" cy="44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7B03FD2-AE3E-DC51-6C90-42333A3DD1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3024465"/>
              </p:ext>
            </p:extLst>
          </p:nvPr>
        </p:nvGraphicFramePr>
        <p:xfrm>
          <a:off x="404470" y="4386263"/>
          <a:ext cx="1698625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74360" imgH="203040" progId="Equation.DSMT4">
                  <p:embed/>
                </p:oleObj>
              </mc:Choice>
              <mc:Fallback>
                <p:oleObj name="Equation" r:id="rId8" imgW="774360" imgH="2030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7B03FD2-AE3E-DC51-6C90-42333A3DD1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4470" y="4386263"/>
                        <a:ext cx="1698625" cy="446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6691AA72-4756-E081-D2C5-9381592686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514182"/>
              </p:ext>
            </p:extLst>
          </p:nvPr>
        </p:nvGraphicFramePr>
        <p:xfrm>
          <a:off x="374651" y="5078883"/>
          <a:ext cx="28130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82680" imgH="228600" progId="Equation.DSMT4">
                  <p:embed/>
                </p:oleObj>
              </mc:Choice>
              <mc:Fallback>
                <p:oleObj name="Equation" r:id="rId10" imgW="1282680" imgH="2286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6691AA72-4756-E081-D2C5-9381592686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74651" y="5078883"/>
                        <a:ext cx="2813050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37AF25B3-E1E9-BBFB-0B48-AEB4C0B706A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11588"/>
              </p:ext>
            </p:extLst>
          </p:nvPr>
        </p:nvGraphicFramePr>
        <p:xfrm>
          <a:off x="396189" y="5882462"/>
          <a:ext cx="275748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257120" imgH="228600" progId="Equation.DSMT4">
                  <p:embed/>
                </p:oleObj>
              </mc:Choice>
              <mc:Fallback>
                <p:oleObj name="Equation" r:id="rId12" imgW="1257120" imgH="2286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37AF25B3-E1E9-BBFB-0B48-AEB4C0B706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96189" y="5882462"/>
                        <a:ext cx="2757488" cy="501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08603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f2bc79a42d4e1134194e983bf134319e6f264"/>
  <p:tag name="GENSWF_OUTPUT_FILE_NAME" val="m10hc6.2"/>
  <p:tag name="ISPRING_RESOURCE_PATHS_HASH_2" val="4137aed4c8e5db4b822f5a93647b87234b84fcd4"/>
  <p:tag name="ISPRING_RESOURCE_PATHS_HASH_PRESENTER" val="aaff84c1f27d4755a131c14236d8b79f7be04654"/>
  <p:tag name="ISPRING_ULTRA_SCORM_COURSE_ID" val="8E527F40-13D9-43A4-BB84-6D1AAE218280"/>
  <p:tag name="ISPRING_SCORM_RATE_SLIDES" val="1"/>
  <p:tag name="ISPRING_SCORM_PASSING_SCORE" val="10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BQEQUoqDcM2UQQAAAsQAAAdAAAAdW5pdmVyc2FsL2NvbW1vbl9tZXNzYWdlcy5sbmetV/9u2zYQ/r9A34EQUGADNrcd0KIYEgeyxNhEZMmV6DjZMAiMxNhEKDHTD7fZX32aPtieZEdKbuykg6SkgG1YtO+74913H49HJ58ziba8KIXKj623ozcW4nmiUpGvj60lPf31g4XKiuUpkyrnx1auLHQyfvniSLJ8XbM1h+8vXyB0lPGyhMdyrJ/un5FIj63FJHaC+cL2L2MvmAbxhEytsaOyW5bfIU+t1U+/vf/w+e279z8fvW7t+sBEc9vzDoGQQXr3pgeQT8PAiwENe7GPL6g11p/D7IIl9YiPrXH7ZZj1IsTn1lh/dtotwxD7NI484uKYRLEfUJMLD1PsWuNLVaMN23JUKbQV/BOqNhzqWImCo1KK1PyQKFjIa97lzA3mNvHjEEc0JA4lgW+NI1UUd78YWFZXG1WAuxKlomRXkqfGJzDG/H5b8BJcswoYheBVbQT8U2VM5KNO16G9Iv40pkHgRTH23d2KNcZ5ityCaTcDUUI7wiEAFKzkxRNsY8MyY45sKYchzMh05sGb6hBmYr2R8K6GxrHAUIMFz7usgCM4BHZF0SoIXZ00cIUYumVl+UkV6QE/9gvVBUx8JwAKOnQPnGqMHTDUWIBuFAVPqi6wOY4ie4rjSXABRIa+C4ZYBGfQbmdDLC5xBC2Coy4b3z4nU1sTXrfYjv+7/kqYprO8QyxJwE6nbytUXcKKTil0gem0cpiXCH9cQtWI7X2nixtASKyp11psOYRQpN3sAU1xsKv583FJ/ohPbeJhNwZCucEqpkbstDMG8pCrCjEpld4A+GXpluUJR1c8YTUQ/g7+lorU/E0X20Tydy3+QaxqpeVVq0q+iy9ejZ4XGqEeqOmKFXmPPn8AdaCJjzeb1SXstKp4dlt17WIvE6MfEsVz96W77n831acuz9zRA/9DtxM1wjQh0O0TofpbYDiKtPjC6SH7WxH/FBwtGn0DAST59QCfftAC+Ao9FeMcMn8QwjlUZID9Ck8iQnWO+VUpqs4z2xSqqff3OZLAkCR5xe95csWvFfS/5GzbHN0g4YY4oyc4G0SIvcniQKdbFB8CWjfjA4QkRQb7T3tgLud4l8FGXg8ysVK1TI2cSXFjJBZqU2f88cxyXajMrEpW7nqpUfiT50TRbC5snC4GnL0RtkNnFju272A97uoelj2NgMs6Jo9GsWdPtDmQOmNVsoFz5VrVedoTqJlYXXxqA1ib0oizItn8++VrT4wHkTSrqF39fRAIdKjWJfwN7E9fVbz8qwuE2pNDO/PQx6qd8Hd2PQd+SoAOP2SSZs2hlakMlkbdfoFtbdFsSm1nNgdCRoZ/qi6S7jFlH2Fuh2cgSmYWtcZzVtyAolGl5CAUk2pNwGqY9/tLVl1JkfMhts87E/SGKVnEtuuaGyc0nxTJTXOWpjBXJ+3VU8LVsy+YM7N9ELwHeDwV1UBAc8bs5AUavXm+b/Pt4yPn21Npru1Hr/du8f8BUEsDBBQAAgAIABQEQUoZjuBKjAQAAEwVAAAnAAAAdW5pdmVyc2FsL2ZsYXNoX3B1Ymxpc2hpbmdfc2V0dGluZ3MueG1szVhbcxo3FH7nV2i2k8cYO7VbxwN4sL2MmXArrJtkOh1G7B5Y1VppI2kh5Km/pj+sv6RHyGAwvohmyHj8gNGe7zsXnRtbOf+acTIFpZkU1eDo4DAgIGKZMDGpBjdR4+1pQLShIqFcCqgGQgbkvFaq5MWIM50OwBgU1QRphD7LTTVIjcnPyuXZbHbAdK7sU8kLg/z6IJZZOVegQRhQ5ZzTOX6YeQ46qJVKhFTcUVsmBQfCEjRBMGsd5Q1OdRqUndiIxrcTJQuRXEouFVGTUTX46bRu/5YyjuqKZSCsc7qGh/bYnNEkYdYeygfsG5AU2CRFw48OjwMyY4lJq8G7Y0uD4uVtmgW5c4JamkuJ3ghzx5+BoQk11H11ChWMQWFYQdeMKgBJN87WJA18NasDd5TMBc1YHOETYkNVDa6iYT9shP2wcxkOb/otZ6o3ImpGrdALM2g1r8JhpxuFg+F11G7tDIrCT9EOoF0t86bv9cNB2InC/vCi2d0R4W/UPSZs15utHTEfw4tBM9pVU6fe3hXSu+52/DDXn3thv9XsfBhG3W4ravbuUYscXsvWSnkz8StYILJQG+m9LPxeKo18kOUaDDYeTtUEItlgWI5jyjUE5K8cJr8VlDMztyWK/ekWIK/rHGLTt/VXDWxNBfd0jhBNQ2VrxX2yKu73xxvel536Nc8eN7RCjaFxio3ALOt4/WQpNZZio4TtdzKSPFm5BNkIkg7NYK29DW6ZaKDkUUDGeBEcna0rRnlAmEHn4xVYFyNtmFk01Ma6JEEubNxA2oOtYMQpVeiiXj+/i7vtYXHtj440oP90sXBHT4mGIiFXis6wsfuI90D4iF3jNXF7VaC8jFBU7yBJ6pz7CPeXSesj3KbqFhSJpORe8r1lWpGmGEsv2zPKvOz+CCPNDPiIXjAv1d3CcCa8GBep42WlLHhC5rIgnN0CMZJgRIoM/0uBrE9UMlYyW5zi0DdEc4ZpPWUwg+TcR9FnVJEViMR9I+dgnIYvBftGRjCWCnmBTjGB8Zxpx3+wE3FOtb4npUsb37i51OxchZ/eWAdpMqU443cjx64CWW72wU/RdyFRBecSo7lGgZGJaYGlYu8nYclCzMdNb90pnS4u3V7kghSvm6E9jhMfxNj/mCjAlzCmgkjB54TGWLLaptCUyULjiUsWR63/l4EOSphYmDrBNo3KVOLXdA6P3v18fPLLr6fvzw7K//79z9tnQXezt8ep1eaG7+WzG5s38sF2+ALuiS3MD/VgF3sB9ORG5o3b1cxntjNv5CM7mjf24abmDdza115APrO1bWEbUmW23SRb9/n4An+3Lm3vE5Wy3XMeX3sW+9lr3HoGYb1/eU0w0jetaHDmN+wIBixOsTWM7e9Pr8HfD3/34sZge/WqcOBF1/Ua9B88FyM7qHtrQ9rLBJyyEzfScc5yluGSkvywBvo97eyp9N9nJ9xbh/ghVf5dP25ci9hTlQNVcYpJtLfEe/VddJ/hfU0Rc99WryQ23kGsftdvvrSzTzImWIZxtCvf6k1f7eT4sFJ+/FGphGybb0Brpf8AUEsDBBQAAgAIABQEQUohUYoetgIAAFEKAAAhAAAAdW5pdmVyc2FsL2ZsYXNoX3NraW5fc2V0dGluZ3MueG1slVZtb9sgEP6+XxFl3+PuNZ1EI6VpJlXq1mqt+h3bFxsFgwU4Xf79wEANiR17OVUKd89zd9wLKZJ7wlYfZjOUccrFMyhFWCGNxutmJL+Zp41SnC0yzhQwtWBcVJjOVx9/th+UtMgxFj+AmMrZ4Qy6MMv2M4XiYnxbGhkiZLyqMTs+8IIvUpztC8Eblo+mVh5rEJSwvUZe/VhutoMBKJHqXkEV5bS9NjKNUguQEkxK37dGRlkUp0B9pKv2M5HThbp8+xPagUiiWtr6k5EhWo0LiIt8vTYyjGfae9yVpZHLBAV/lYZ++WxkEErxEUTs/O6rkUEGr5v6f2akFrwwBY05l5v4zqEc53r9TFZXRkYJ5kIm0GgXXHnau94FIPc13Htk1lVw+mTqevIgmKanFFZKNIASf7I2WfK3x0bp/YDVDlOpAaGqAz3ppJ9wI72bWNfh/sAbYXnoy2k6yCunTQUbm3DgLtZ3+M3mtn0rQqfvuiBDAQenDFLslB3yt67rGTJQdshnSnJ4ZPR4Bj+1WI7v8S123bxcfm0FhvUxd1Z/8lYT6cFsrgxCO4XHVDyHlTTpvJAKTNtQ0upsSslZTojhAymwIpz9Mrj02F5GouTE4Eatf7CQIopC37y1OepXOuxXex4fR/uj0N3NnmdKv+E3c6wUzspK/yjJ+czx9JJoN/Okn2FeSQ0Hcc92fCKnwmIP4oVzOjUK4wqmYrldrAE0SoICoKS/wsj56Cs9a6oUxFZ3jIAfmVhncSUpSqr/1CuBN8i90TVswGqpqtT+GCb0HR5o3AAAFlnpJ9YerKVqqCIUDuD3PlC0Vx66G5J6QoeGba0eYKeCDXGKk3EMNqibRvdIdGMSTm1s6CG86qz6GdYST7zDxSOvcCrbi0VLP/Ym+5fMjF4Isgo3TJFrbT8voVaafyX/AVBLAwQUAAIACAAUBEFK5yungGEEAABdFAAAJgAAAHVuaXZlcnNhbC9odG1sX3B1Ymxpc2hpbmdfc2V0dGluZ3MueG1szVjdcho3FL73U2i2k8uAnTqt4wE82F4PTDAQWDfJdDqM2D2wqrXSVtJCyFWfpg+WJ+kRMhiMf7Rt7HZ8gTl7vk/nHJ2/pXbyJeNkBkozKerBQWU/ICBimTAxrQdX0cXro4BoQ0VCuRRQD4QMyEljr5YXY850OgRjUFUTpBH6ODf1IDUmP65W5/N5helc2aeSFwb5dSWWWTVXoEEYUNWc0wV+mEUOOmjs7RFSc6JLmRQcCEvQBMGsdZS3TMaDqtMa0/h6qmQhkjPJpSJqOq4HPxw17d9KxzGdswyE9U03UGjF5pgmCbPmUD5kX4GkwKYp2n2wfxiQOUtMWg/eHFoaVK/u0izJnQ/U0pxJdEaYG/4MDE2ooe6rO1DBBBRGFXTDqAKQdEu2oWngi1kLnChZCJqxOMInxEaqHpxHo0F4EQ7C7lk4uhp0nKneiKgddUIvzLDTPg9H3V4UDket6LJTGhSFn6ISoLKWedP3B+Ew7EbhYHTa7pVE+Bt1iwkvm+1OSczH8HTYjsqe1G1eloX0W72uH6b1uR8OOu3u+1HU63Widv8WtczhjWytVbcTv4YFIgu1ld6ruu+n0sg7Wa7BYN/hVE0hkhcMy3FCuYaA/J7D9ENBOTMLW6LYnq4B8qbOITYDW3/1wNZUcEvnCNE0PGyjuN+ui/vd4Zb3VXf8hmf3G1qjxtA4xUZgVnW8KVlpTaTYKmH7nYwlT9YuTTDSHL1pKkZ5QJhB7+L1U2NjYC4Yxzuw2IPKRJgd9+KUKjRab8pvImm7Utz4tSsN6N+cd070kGooEnKu6Bw7tY96H4SPWgsDz23wQXkZoaguoUmanPsoD1Zp6KN8SdU1KBJJyb30+6tEIW0xkV62Z5R52f0RxpoZ8FE9ZV5H9wrDmfBiXKaOl5Wy4AlZyIJwdg3ESIIRKTL8LwWyOSPJRMlsKeVUG6I5S4DMGMwhOfE56DMekRWIxAUi52DcCX8U7CsZw0Qq5AU6wwRGOdOOv1KKOKda35LSlY2v3KRpd8/DT6+sgzSZUZza5cixT0CWm+fgp+i7kHgE5xKjuUGBkYlpgaVi7ydhyVLNx03vs1M6W166vcglKV43Q3scJz6IsX8xUYAvYUwFkYIvCI2xZLVNoRmThUaJSxZHrf+RgQ5KmFiaOsW1Eg9TiV/T2T948+Ph259+Pnp3XKl++/Ov14+CbqZpn1N7mhunZ4/uYN7IO/veE7gH9io/1J3t6gnQgzuWN66smY/sW97Ie7Yub+zd3csbuLOBPYF8ZA/bwV5Ildl2k+zc5/0r+c0CtLtP1Kp2+7h/kVluXC+zxwzD5uCsRTB2V51oeOw3vgiGIE6x2Cf2HdFrlA/CX7y4MXxe3SccetH1vEb3e89Vx47e/sbY9TIB5+bUDWmcnJxluHYkL9YS/02Deiihn7O3PVvNv0jdPv4C4qr6e9UtUBWnmBbPlkr/faf7rgH7P8XAfVu/2m+9y6/fj7d//NpD+fZPgo29vwFQSwMEFAACAAgAFARBSlGmpFOsAQAAQwYAAB8AAAB1bml2ZXJzYWwvaHRtbF9za2luX3NldHRpbmdzLmpzjZTJTsMwEIbvfYrIXFFV1hZuFS0SEgckuCEObjpNozqeyHZCS8W7k3G32LEBz8WefP5niTzbXtIslrLkPtnavT2/uGfrA/IZVcG56xcRf0F+pkU+h7e8AJFLYB5SH64e3d8nIiTMpBWdbV5JVrf0GNKXBRe6jZcBCRXw6dDlOgB+Bnzr0OUvp7R9WbuSWn2eVcag7KcoDUjTl6gKbhl29mhXu0IPxhrUH+iCp+CIDu2KkSfFmyFZm0uxKLncPGOG/RlPV5nCSs5j8ZebElTzx1c7YHA3fJg6ciLX5slA4QeejsjiZKlAa9jHvZ2SBWHBZyBaugO7fkEd4W5BHl3nOjcHenxB1qZLnkGnS6MxmYvJRqvTzSFZlzOwNjvi6pLMIQTfgOpITa7JHBDLqvzHDywVZtSRDtrt+REVyOe5zPahB2RBjpIl2Vj3ToXa9CfMeULoPaFl6PUVsdEReveezxwFnbjai/scuBqdWH5+8WEVHELdbIw/SOj8njBuDE+XRTMfmuFIPQfd7EE9yQWSo+BqBeoNUdjvEg3YDVbGDujkwy8nOhV3+fS+fwBQSwMEFAACAAgAFARBShra6juqAAAAHwEAABoAAAB1bml2ZXJzYWwvaTE4bl9wcmVzZXRzLnhtbJ2PMQ/CIBCFd34FuV2wW9MA3UzcHHQ2FVFJ6NFw1PrzhdQYZ4dL7l3e915O9a8x8KdL5CNqaMQWuEMbrx7vGk7H3aYFTnnA6xAiOg0YgfeGKd+0eEiOXCZeIpA0PHKeOimXZRGeplQSKIY5l2ASNo6yzBhRVlJOKwor2/m/6M8NDGOcq8vsQ96jKXtRq4VTshoqc3YoPN4iyGpQ8uuuys6US0URSv48ZtgbUEsDBBQAAgAIABQEQUpvwsmzbgAAAHMAAAAcAAAAdW5pdmVyc2FsL2xvY2FsX3NldHRpbmdzLnhtbA3MMQ7CMAxA0b2nsLy3wMbQtBJIbGWhHMBKDERybNRYCG5Ptj88/XH+FoEPbzWbBjwMewTWaCnrM+B9vfRHhOqkicSUA6ohzFM3ikWSG7s3WOEt9ONt5dLC+UqlydN5IX8NkaCHpQ0fmRPupu4PUEsDBBQAAgAIADMDgUT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BQEQUqxh8dfkwoAABdaAAApAAAAdW5pdmVyc2FsL3NraW5fY3VzdG9taXphdGlvbl9zZXR0aW5ncy54bWztXOtu47oR/t+nIBwcoAWK+CJfC68KXejEWEf2sbTJbovCYGwmFiJLPpLs3Rz4R5+mD9Yn6ZCSYkmRFSmbbne3ipAgIucbksPhDMkvztB7MG1l5/nOxvyd+KZj69T3TfveE/+A0HDpWI47c6lHfV6QLEI22dB3Nc+xiFtDnk/sFXFX72p3xPJoLZCPEMiEitud7zv2+dKxfWr757bjbohVQ3ti7UCP0oCnVn8Z5+yp+4Qa8a882B1Z0nRbo440kBovohIttUb9lixlYpbOZkvsx4lz75zfkuXDvevs7FWRPq4ft9S1TPvh2ExX6p8QtkzPH/t0k9E5dYTVUasAagtT59Fj3wZSR+4O8oEWuaVWsr22yp4isHSDOcZIIfemZ/oxZK/bbw6amcgtuadZlhcanW5XPgGxoY0MzKDdHAmDHIxPv/hHQ7Q6zc4JaYs8UjerCayqHfnESJztbpvpRNKoP+pkY1znnlk5C9ZrdKXOKB9mOWQFa/7YvdaoN1LyMWxwrLmjqbuDlpLdUNJgCc8Z1mMBhcecejroBIpuTHvlfB7bd04IjOKNwmo9sYECx0L9ntRX+/DWltst1GvjFu4jFXcUqBsI6kBQoE5tNZVhPaUi0OvSJQSZbK3DeqL2OWBse9T1x/aKfhGFpHS8KjmCCxfMD3Ke2G2z5xC1euCmaqN2s9Pr4ENLEgShi5SO2lQbh15v0JOaCDfanYZwkPstoSWgZqfTHHQPzV6rI8DbaNAFLW086KJ2r91uqYcWbgEaSZKstpRDTxg0mxK0hvsD5TAayb1GAzWbTaGtHjpdYSQ3EEgLoEMS+syAgirIQvcgyVKzL6CRMpJH7QNWcVfpoH4LdxuNQ1uWhUbjaNzj6OLmOpYWHk5kzhcUZk5BZu3R25LONVzuXBeEDboBL/cpuiUe1Xiuk5Ur4q/PlyTwX5BkqTMSfMqRidKnBcHSpaizbDms898TKyWeeAtmTvGswZNmOIoiSB7ExbPAvwrg4skTYDxtFoWFbQV5Mw90In0W6eYxf0JDPHPmSWckUPEsSJ3FYVFCE8+C3FkIGUuh4lkQAkvgjk2+bJETSVQ8C9JnHjSdRcWzIH/mY1JpFMzCE+jLIJ4WwBo8g+aKP0uk4lmQQnNR6UwK1uM5NBeUkUrBdDyJFsJFuRR6yLNoIdBTMgWL8zSah4rMluVE4Ws6lgw30ApMbjy4hEVc5UxeKNOrmaR9WkymF9OFPL6oiUqwKhFbln9sdftfmp3un4b1EFdQk34lTSZJXYgr6zSK6dKM+XSyAIV4stDwR6Mmsp+lodMPxmSs4ZoY/lJawWyOr2si+1kE+mE+x5qx0CdjFS/G+kKbGtwuE2xgtSZ+cnZoTfYU+Q7am/Qz8tcUQXg2XYo8y1zxChayTXtHC7SnzqWbsXaxMKbTib7AmhqV1ERsr5Dqks/gDuUVzSUdz0GHCwnQfR18weefa0CSZZVWcjm+uJzAt8E6cmnery349l/RmxnWYP6oXQB4hXVdusALefoRZg48bloSNH0Pjva+JOgT1sEzsF4ApknX4wvJGE815lxzrBvzsfLkWUtiI8e2HhFZLgGHIHvsTWfnQQlzNroKfMwr3ZCOf/0Abj2WJhkuHOhEps2d+d7cU+iFuyo0U7CsFKyyufr1w/hvi5E0nmB1AZOnTm8WBl/1rD0Cy8N2fEQsy2HDgKbJak/sJWzR6JLswMUeQWxlrrjYlsDgWWd+25m/I+KHS+uXcFVqKv74y/lX925sTCCs3BDXLrbEUtoSkeH5kDewlYSuQz7f+i+NJWaP87fqyBuMbibp+smhFZmjrx9XqguvGJQOfo/nkBghHMimUwqEr8BjIAZuiGmVAo61ETTHj8Kwe3cRO6CUUqBNQx2ag75CzTXMRaIj1zBH5VTcYFkfG8zq9JZtSAuA+ewFfpDtO+zYYFE4nz35zy29cyBGWJTsYWah3PQChzp/XXtlHSWKxCxexkN7qEiDbt3zW1YEHbPMDduZF1P74QpH1gzCccIkN87OWvHYZ5kPPCTDVO02gWW2wbQF7d65zoaXWsSLFluQFP76lR0JhjgP2p3F2iygV8fSXLlcKJKmYLZbZEvdKo4DN2c9mxj6YiLJTAP4+4b4yzUkpDu2hy+uK9jtqXgkgb7QvDol7nL973/+q7iaVH+CUhSW/qWsHljFLI7hJ31/1xyfev8ooMeQ5CSUvxQEhpvlCFp878y9IbSlZBiScnkFDqNz/3B27rLQ5iOu5Eqav4cwwrdyNfGKuA8QhgzHscoq4sNnDuKX7sPxDLHzLdOmJeFfHdfZ4I3xbCGpKj9cwUKxzOVDkB5XiKDwHgVZcMoqoU+5lDQIVCmVdGX65XXyVBHFBFiXwftxVe4zM8dTwfHECidiZ+cnDsC27zrWjF0dPL8rAwF203FrUdF32ZkpeotLeGvnczh3IiephvV4UVp0Bn2YsV1lqDJZlpaeUzhjrWKiYUFa7tqxIEIqwWhi4snyNEpRZH6zFu/3U9mzjsOGP6yK9fxYmJbX6Bf/mXysMC2vs7QxhRPGM1C6Jo6Mbjtk4sbLi8wcyFCbQGFk3+gtKcN6MGG3Xl6sS2FBUnLjrKjIs59hbmi4mFlZvMP1Ez0e2k95/Iphbh/18DyVqjg6bz3fe4e+6Vv0tGvzccACjM8+f8/y/1AmawEEt7NpYwSlyH/c0nc1OGuQ5XrD7sprKNTxrsbMeaR2snDbKJqxYFYKueHBnMfyUjibhfAYIqCdcyFOsNLzQcP6MzMN63kTNAzVnp4/e7e5pS4GFzBp5JvJsrj0OrrluOYbsyTsRGUc769BtQ2HjQgTK0h4Fd/WREsleInXb3aWb1p0T6MwFSuImSZ/9EMPlka+Z0v+hN75cd8OS0ovgTDOHR0xLp2sOAnjZ5tMXFBTLuX45Nbjo88IVVHeOcaqjEwUhWjm7PHo7PipWa9nNAWyp6w/rMczLASoDM4ql8i6CBQudJ+4cIxZ6Ds4zSxm/Kp+EUHejOgqTFi9DdEltzuDfE4ig+gayO1Wu/UNiK7GoKfgXmmiC/fZ8xqiq4vZU57oavCvb010SU32lCO6+hJ7ShJdox57ChNdAuO0W2WJruBvAMoSXS9aL5voenmiM4gutcGeskTXy7NUEV0V0ZWmdKZX0liL37PVRN1x3cc/c81k56/BedbEQyvT40cE3mxwGZi6CmO7QnZBuHI2xLTPK5rtW9NswWUIu5u/mc5VZkN2GUI4J/DZcVcJp9mWu1Eca8oUXFMxYvoNpibSbTKqagmuQ5d+RQlWlGBFCVaUYEUJVpRgRQlWlGBFCf5XKEFwkzfZuJMg7W0cdkt9XrGRFRv5w7ORuVfArycjY7fYhdjImPwPTEfG+vT/ykf6dFvRkRUd+SPSkZFPVXxknHVMBM6X6MicJVeEj8z/05jvlpB8+mzej0o69vhXSdKx02NPRTpWpGNFOlakY0U6VqRjRTpWpGNFOv78pON3RRP+Dxi9in/76fm3ijyryLOKPKvIs4o8q8izb/9RvrLsWfVZvuqzfG9Mnp1eAD81d/Yy4jl19hzzvTJn4cSXo85C0E/1Ub7Ywv45PslXgjmLiX4D6ixdBlDQd/J/P/8HUEsDBBQAAgAIABUEQUoSLLtHoRYAALQhAAAXAAAAdW5pdmVyc2FsL3VuaXZlcnNhbC5wbmftWmlQU9m2joojNtjto5XGgIq2jTIpMiOIqDgBCo0QIAHFEIaEOUCAEAWVvi0QaSBRIERbBSGQAIEwBIJIX4IEiDKEhBCQjiFCgMhsJnjhvlf1br1f7+f74ak6dWp/dWqvvdb61tpf7XP+cd3d9btdP+0CAADfXb503hMA2ExT36Ad29RIwPcJdPVjU5yn6zkAue/AlHqgAXN2cwYAarCayltb1eOd0ZdAcQAAMHPj3oQVzUMBgEOXL593/jUJMitwewT34W37qCxV3lXevfZgd3zIm3u/bXLeuuV3O/Oc+McHj9/+M+i6g0b8M+cvB3/S+cf522cvZOX9tt/c7oq7o2TZFN1H73Mk0UkVJPmvZ9A6AfGz9Zy1sZRZeoKUzIiybBlLkbYO8aPaWpMXe62Hx5KE3wEANscbIgV+sKGGseSI5Tm6dM3sHflmQwZi10Co1SkA4ABJY7SF026VGP7ADwBwH7KXtiyOB0lqtqgHAjRK49bNTQBA2SeGsoZbuVmN/SNIsy63TSdJJsKXIYsdFQ3bFTH2tOEEDf9n2crWN3HsM9ZVwiVe2xkull/TSjPkvv3+yrGbkNT5f4bpzSV0ab5pW1dJl8F5pyLipmkgik8gGom4mfhL5mgbjBABYg4i6OSwNnac9UB3bM9Ms8FKa1aRXfz1IjcFpEriWHylGtgw3zpzbKu/zbnVccz69ESmASTl8/NMToe249eP0zwYkUATt2mhNl06plqmYNBIYWd2/bGSpNvLSwMelDQZK9CdH/jKaW0eS/KBoKB+DdmVA5WpRhICInrIeeKxwlrM3aLtEO0jy/NwbCLzExhhxMXEmw2PmPopMwnEx6Jrbdc76HOZaDNhqRZwsLatdryz1m3Ykr/AlfNcoiiVUWQzXuRRfnheUKG5Pz95tBPrtPZ1hLtSsYMWfb+/xpjVj3KQf36RWLC4rgWE753srA3QsP4uIzNfNMIU5Lpxjm6Sl5eVFHKAI88zZmc6gtHVowkM4YW08VMCNDzTxVSIIh/m/qzEiv8qlSSbbeGBtJpa+zOh/tlM9Nvwvgf7+X1Z/GUI0ONqusmB56BqN6YF7tin0r3/cNVH3RHovnIAeg+9Sp0ZtcjON5HgCDceWhC6CH82++evCJdeTPoT/Mr3PJHPRw6cspkZ8N7O7xKwBo9+EbSg4kxma8fYTutKObqcXoGqfD5yYa6Rs1SLrlBmOiknmhHdzDDXUsLCDHb0cl/sJ/Rk0XwFuLM8DGaz2M2uq1rwbLdiPRW9nvoEKy1a6CmbC8AiLA4I52lRmVo0W3emNvapz0NmUNEyKS7UoQQvvkK7kMap84TwjQ08I5Sv0Tf41aWBQtNXkU3AWkx4yUmyK872VtV0SCK3djdsWU+RoNNOW3EpyJb8xItiMcz5zzaDOz3o1BVvfJoJCyKx604OsQ9pXUiD501k4VdlH/FBxRMxesM1xau6iaM3kcoL2V7hxaw98IkdQw/qXsbp2vN3l1lcPvZYHvC4wnS2P+alAxR57ypoOkR4J00G6pTBHKe+xt26JiaG/ao2BO68vB2/KkwKC2Q9ru2xFwlbVqYqMhDnwG+DTGPLPT5e3dEj3GnEik6HTv9wfu8uC0h3rbZXyaPzI68cnltIvXDNdeVBhSifpKqEMC/ksuMsCdy9wEiPw1kiqKk6T1x14BaQseFamG24wCJAGqGKgMhAkqQd6siB1g6Me+OEVhKI2KW7c5Hc1zEj2Y0VX3kY99wdXABVwsvqWKhcK1uzuLmXpogK0wGyyLc7PgJ1ZfKGyFJaeLEUJA66Y8O6Mds/WZkm3KNmVggdRginYyXJkMAnK0UzpJGLRuz4flNRZvRn4VplGCwF6v+SQQPfsREOKSr0xrH8k1BeJM8d2TfowG6OfBnps0G7+J+mdh+WkvaS5fEawbDHWi/tCpvPmthnXiPZFXYlWbqrjHX17QuPs08Nbj0YO39p/29Zee6kTtKjK3brxhEjg0mZsZ+DivZYV+zxW9a5buhs1VbrgToSEFI8Hxk65qO4BBq02flM9xiSt2JEoumS6bRgMO6QcOh0eGE5STZ8GhcO0Y1yGDsVILHiQB2D6Y2h+viYz5qpaZONVejCVW+87OZdN9DIJxVoI1AfcuZbSNe9hZ98u06faq1jNXki2H/E2QpzoPUHLAMGroCq/MsZB5EoYi1Vnu3S+HtQEbF+rp4SDmZLNL0gSPEsyVTlxxFXhrFz8rq+NGaTIlOdIpn52Ytd0TQEDVxqQY/8lQ/eKP6Kgd8CQnH7mPG7jVjsG/UeX69tz9VEbMUOYglXB1M7ZUPRyNOWgv32pBsjUIiw9nyvPcEXZz0AzJhnAO24pi6joSDie3xQUe2NB4zmjKKDjS0n6AfKpjvf5070BIPwU0NJr0oD25eNxVv5IPBkIOu6p7Wp2BF8obp3XheEtbspSe1S5It92fPF0XGcpj8mBo8qXyIKxMp3TU0OPse5fX2UV3WBkZl+a54sagD5tSwLyYNRN1hxnHuRY8THBAwv0sYbtRcWK9EFci2109JKNEH47ByMQ++2COBHVP4XHYQLMBukkb20ueZE+48572cOF2g92+xiipuKrmCY/l5O6XvZHeGnC5sx76dNL8TtNtTtc2DmHO/PFd+GdDRlFMh7YC1JPvwsoqhc03kEdsbTkSbAB++i7STr/HL1XBDNOe3mm17DTcu+znOVnOAtuVbUL34d1OZrEak9B0X1qlUgnJojjNmPxCcb8/GkHTTezSYuNlE4ndqVnC2e8N0nbDqlJYYR8LZmuEOhDonMxVXjp2Ox9sb4E4rXfb2VbK6VOHrSi+W7SJZnefHV3p/iTqbqdYR190k0mejoD4wKoTBfUV8ZiMDfeLDSwm6hpnnjJ0YgqEAhVsqcfVIbI1MHQ1op6fSlmfwrAH+eSji7c+/yZXvCWbvpXcVGHvx8H3o+zIZwKTtvZSisrKXzMgrZf2MxK/4zS5Yz0NVoxE6laoURa+tIU1BlwI7wQkX8tXYryZPHIHb5JOwMpnDWwjH2sfkT88LrRatTX7xKrHQOWMzmDy1ZBLRbIW4Xe7gZsswdg/2FbLgenNojXOCAP/8UNa6u7os5H+yiKkwXe5MnR7tofdE5sxWP5gN0M5kf82bzV5EMEQw8yjSPLrlmrea/uojYp3rtEvoZk/jaSn+cYUd9lpE/TbeszcNHF264qC6NiIfsaU0vXIIMNcaY7qdc4JTnlF9q7EkWJ3mgOSf4FJrPCMeqz6q7WfyV1JyPZca62UsjGqdPSXnIFyNz56ofGP56TFXZ4i6fPt/pfrhf1xv1q/g/hsJckZ9yw0rz3FF29dODhlISOGvAQFzUZzZwDVVqmfC75ayvexRRvcV3JWfxY8NuEmvvD1TG2c025xUSvfWFSfW9L9IjXrqVWmsN1zwmhvl37HximT2v9cWm9WlFIPnqQ3YFCywqHG7MyYzuUtnrs0DY/ZJwPuekfljeMhmdu2rZF2vDAneUk+IO71seoYRR38mhdvUOL0S13qhSp5KM+vVO6DXQEBahNfHeGTGKPyqxncO2UJBAxVs4KSsQwR7xYSHs3FPGtVpbD6vWGs+En7maU1bBrs3i20glB8pnzfVZRnrY4d0+4El1ewh4qFZUMTr7AHPAfxdT3+27OzYzrj/DnOVC+N/D71kFAJKpmJRqg4bgFIRr9daRRqSEs8RzSa7+NxDwbGv7j4C7P2r4AwB+e+CbAKHO/wPOKZhOazXJU6/wAMDHlzvVsrbuIHcz4H16kCbgrGa6CQBgsuMb+A38Bn4Dv4HfwG/gN/Ab+A38/wtGj0sobYzk2frhDUUrWF3hR1H++9Az7P8y39u+9hUpZl0xrY352jHt6iT/8OHrECWtHlLKW9gMUKkkget2zamxuUXWUWQ8Cr/bCzXzYB/kibvC9yh143SRQB6AwoHwuDepohOBIPRCHtHBjyjrgWnV1gDuCgvuPtltztpW9rdm4Ne3nbqTT2ElT92F+Ue8fi5mc6L2+W/nB2vXH92ecO4rHJiwPE2ikCFpMlGY4HOTuIT/GnhG8EjVNlXTREKrHv48wH215eoxDI/+PdL1zrhqc/SBkjT5VJi+zYWiO0+WIqgxHh8coy5F6sDjnAtN3td0I+Z4yTPTua76oDNrX4UDzR86tJ1SfXjZetY3N45Nm+eeZ+r7eUTwHrIuN7ISqhDKvx+ZjZFTZmqYHGgu+mSOj2dJjPCDq0EruGTqTksFK7VzHtcfAkp4DT1RpF/EtxuMCo3dVNgbZQQEz0F6SmN0FXN6d1NIHQTWq9T9xKoI22X7gasgInq0SXCcOxnJhN/K8Xbs7eEE+zftxb2ff7NFe+YA3Otm4uAPsT/EMqM7REcPOipmqJJVHqfewBPXHI5HN+0uC1ZcSuohDLcY8I8FQeJ396ysP8eZIPkH1Av4FBVqaue0t0KbF1PmVNS7z8akDOdmhbxhYKsnHhQVWvgPI3bQ9C49uQy4HN34i8OR6IDBi9VnsjRaYmxumfNt2mvSg+6sO8g+5alNapeTVP4ITxz9Gc+H9axwj60Wtm9kPdOX1jI+yR3lPMe45NnXUGW4UW9CdoNZ0Zjlthx+ucPhpirJfriw1hqowTeB/6DvibkR1AtsQGfuWdPTYE7cZ95/IweJqKpGYz2m/za+KPXi0074usFtXl8EVdsnhsGe9I9d6+vk4dGjuoC5KpfVvav9yO9ogfJ+fKmEbtSeoFl0PxP60ffKa8IZw3cioEv1mYh1TVqceiG8rRKx07ps2gwjY4EZSpHZ+NDK4XSTYppDhpN9A72R3G610LMEJ1gf4kZO/PnlcaD/MOU3GFKGXGJ0bF+Xtm83CHCKs9MSz4U5XsrC5BdMyJGYy6qv9ww7ePinkFIvka6j5Mb9xZX1QzgEPA6cjjg3s7CcR1R+IicU7YFPxIt0laO8IgIfHCAO0pP9XMxLDvzUnYEwPSeUkAJV07PN8wWaXJsxU7IddxLEhP5itPNwLh1x1DmUgxMcUQ6tXQ6tpBfqaFBbJVsuIhQj2jpBJ1I5jG5F/rBiZpyac29xI9FVAfHwudv8xTOYz8sZBsqP5IXiRdgDNi+V9XP7ikxMbCP1lmr424CBbVtvTTVv5wd4JciSL6rDtvPQSdIj5aH3M7Lu+3kaT1+B/BN82s3bVtjgoXmtsHRot+Gmum6m6jHaH9EZdfwSuhS/IDK4l61OeYya3vuARXTuZCobpRyJoAhixkJshY/bV6IwCn7fePFB7tuwEctHqdKUcf/VQ7nMwn6zbN0j2NPeKu7kxrG9ezDPanYhTbbJafGSzIbgNmPPDdHFoWNw9gtpTWsvBmGtC2kB2BiCBSGm+IMp9tE/TVV1QZrXCImMsrzuJj2h7ZmSBiODbCFe7SWqfeUVHuLXuiaXSFbpD/3bf3RnQxnbquUVS7pTVyu0yw8WrhlT5I8hKjdIgTdu4JedSNlBok+ngbho3FhUIK9RHlZo0ZZ/ivMxwYyxOZhKdgLb6lFLoJZPdS8N5A4bDtLjh9i2//jETprKltmmvHIAjiaV0XpKLYqibE9wOXX9NzgPwvDRJ7hvp5p6MPuujuf6iHKWvKZc+jF3GtMF3MBXxHck/RQ/9+Dyc4L9t5kouPB6u9U9qpy1VF7QECJpy7fnoIYIYy2eVjTeHTv+yKSB9Q7am0E1O8XxfYuvePEhiybUILpyMHAiAQ9DbPW3McGrImeXXFDZTS/SQ8fYm0Fb+UrcLx2W2aMiN4Wns5XImzixK92yJdtFg39/pCUcCGu3Uk01RrLSEmfWI0ZvuIkr0zD7+KnSxiD6F3WJoFQBwe++VALjE7PaE0L4gVIddRRZUItL8uctP4QM+Hh3kbQ7dbpwlDpStM+AL6MCexWT7yN47nawLwKfNr2n3YoFuuUoyZ+9jpJULlPknrecKNDPG9YR8oj2FUyaeougOKqmPCiO8g9YsuNKDVaAm8gvS7PSj0ceb08wwvRUvwveqS5NHCstCqG2epx7sbui7fVZnHlhIHXYUCP4l6qwYiTTqtO8yEcwK+A8T0dUiRuBnoGifYKaKtc9C92KGtNwO9iygv510rrNVrDNIn0Wk6rgj0Myh42vmv5+1cNh/q/pvcSvfzUL4KmfQ4eDivocxJ59yx/gdupWoS5e1YgZcGV/5MBJM3uY2n2PNZ3VJP2oFwvMJ/YXWWetJB6mhRcHk4Y8TInOgkG1/THsRLwunD1NeTFyp9ivTUTjqpPX3eZLRGQ8jTCAR421NGnVU8/S8+kNYU5FWvFxY7KSHDtx7KBBtMiypME7sHOeBWdA8UFFX/xYXvteGEd04wiUIM0y8alExIC2qH5Gs9v4sXeS/9q870NS1AlLdzlh3jKta6zzUAYCVy7vnm6IUFm0BDSMVnfZoIwNhVCbhTRlcF2MnSWFNTIZiQiQBCm6T1AqHZUT2hTGfHbUtYwZzxH0xy0Gvip1jEDqfGD+7lKurbYFoiX+483oxBwzilMBO0flBk9mlLmQ+jAOUSQhKSfmQFnPpH/CTlruMlmLXvKcFYE6uRc+cXp2xPrXNd+VrdAfu/qJgyQ5lQoR1k3H3AcbuPzmso2/X2oMa+RgVq6ABSLg+h7ymm9k6pFbNGBigf0Sfy3vYQQQ3rZST6lifP2n2dj3kLZFgrQyTSk0oKDXFeNtL0wdl8s9qhwVPDY5bZU+HnN/4Z1pIkdGie+mBmP28kukUx9DxIg+GdWuUd0GyPso+zsQrZ2MnzeanWCdEKluKiV/jj4nVilQZAfu5F4PU3MoStH86e3pnIZHj7R+x6Z+MpSgstst2TFZzkYdwWjThxsiRxraMb8HLo0vaLfqXGwaJPChKLXzpnvhEve/vnY3OdK+V3f2o1965EXu5JTq1lAVO1bUvnIcXHdjwewq832hfR21uq4lTsFYbY0ayUnxqG7d+EKI6FUH8DsaSMy7Wv0AsmBtJrQV9CK1aPgp4lb+oepdtLKNF9X72nIR8cPCXI6aBmbi+SRIYiw4AyGfRhBJQLA6nfNYTCq6nfSmkLIon43CpLhe747uJrm5/6md9iUjsW4iaQctsfladetM4kXIEcIwnCF6nxgcW9kzqVmco7SuJWOPBAwH0Xt9UnrV5LBXCGuk6tCSiKoZGClQ+fc+EnFtqUwyUbO2SFxvcdK3v50+S1B7Ljw1rovKfbR24W/oOnrygikftZk5saHwSoRlc3bb+MobH+Hghhrv6jNLD0LGTZujRRJG7LxBhgSVKhieX0QGJnZb6/SoaQWc7oDPVb90etobl5+DtlqDzr5Y1MhxZYoRe7kwiV8z2uIv08BZS6p3dbYXqgQ6ADu98MSZ8TbixzuuO+t3tq8p9g+7vUXM3RePjmeOlguODOJSzxLcYD47WYrPDveEfzCguO3uH37WnbxuoJQ+qJT+azJk9ZkCMYgmswx+G35OAlp/fWjdc9XFQP74uibAdWZDbYake/2RhfwgGPlDW0INK/5DPbXP6+yqDMQnr/ORCvHA25Pqcrr+Tv4J+y52dSWOqBhF6LqjpmHCTQCmYRu0EJrhVYN4+C67hRfv7lw7xMBk0LyqZ6eJ60pxsuF4Y4yQtrsslaOv1rqH/pfGHl2do0vdT6hlef5og5wt6bUeL765GfCm3Hc7f3UsJcpvJwBQdhA7TM5AQFBHJjhV/gMPAYDoyh/CF5uB8MVuAn/jdwW7zQDAgTwHd0WfvVS58dvC+nbDg3lJGGb4M4D6unzB/Tz5XFD6fwJQSwMEFAACAAgAFQRBSteZEilfAAAAagAAABsAAAB1bml2ZXJzYWwvdW5pdmVyc2FsLnBuZy54bWwtjFsKgCAQAP+D7iB7gE1NrYXMyyQp9MKkx+2LaP5mPqZz1zyxw6c9rosFgRxcXxbdlvwR/cmutwmU/APYbaEmFPrXMw45WDCNQJJaGd0CCz6OIVvQvEZSihMpqN7lA1BLAQIAABQAAgAIABQEQUoqDcM2UQQAAAsQAAAdAAAAAAAAAAEAAAAAAAAAAAB1bml2ZXJzYWwvY29tbW9uX21lc3NhZ2VzLmxuZ1BLAQIAABQAAgAIABQEQUoZjuBKjAQAAEwVAAAnAAAAAAAAAAEAAAAAAIwEAAB1bml2ZXJzYWwvZmxhc2hfcHVibGlzaGluZ19zZXR0aW5ncy54bWxQSwECAAAUAAIACAAUBEFKIVGKHrYCAABRCgAAIQAAAAAAAAABAAAAAABdCQAAdW5pdmVyc2FsL2ZsYXNoX3NraW5fc2V0dGluZ3MueG1sUEsBAgAAFAACAAgAFARBSucrp4BhBAAAXRQAACYAAAAAAAAAAQAAAAAAUgwAAHVuaXZlcnNhbC9odG1sX3B1Ymxpc2hpbmdfc2V0dGluZ3MueG1sUEsBAgAAFAACAAgAFARBSlGmpFOsAQAAQwYAAB8AAAAAAAAAAQAAAAAA9xAAAHVuaXZlcnNhbC9odG1sX3NraW5fc2V0dGluZ3MuanNQSwECAAAUAAIACAAUBEFKGtrqO6oAAAAfAQAAGgAAAAAAAAABAAAAAADgEgAAdW5pdmVyc2FsL2kxOG5fcHJlc2V0cy54bWxQSwECAAAUAAIACAAUBEFKb8LJs24AAABzAAAAHAAAAAAAAAABAAAAAADCEwAAdW5pdmVyc2FsL2xvY2FsX3NldHRpbmdzLnhtbFBLAQIAABQAAgAIADMDgUTOggk37AIAAIgIAAAUAAAAAAAAAAEAAAAAAGoUAAB1bml2ZXJzYWwvcGxheWVyLnhtbFBLAQIAABQAAgAIABQEQUqxh8dfkwoAABdaAAApAAAAAAAAAAEAAAAAAIgXAAB1bml2ZXJzYWwvc2tpbl9jdXN0b21pemF0aW9uX3NldHRpbmdzLnhtbFBLAQIAABQAAgAIABUEQUoSLLtHoRYAALQhAAAXAAAAAAAAAAAAAAAAAGIiAAB1bml2ZXJzYWwvdW5pdmVyc2FsLnBuZ1BLAQIAABQAAgAIABUEQUrXmRIpXwAAAGoAAAAbAAAAAAAAAAEAAAAAADg5AAB1bml2ZXJzYWwvdW5pdmVyc2FsLnBuZy54bWxQSwUGAAAAAAsACwBJAwAA0DkAAAAA"/>
  <p:tag name="ISPRING_OUTPUT_FOLDER" val="C:\Users\Danny\Dropbox\Website\m10h\m10hch6"/>
  <p:tag name="ISPRING_PRESENTATION_TITLE" val="Section 6.2 Graphing Rational Functions and Applications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2221</TotalTime>
  <Words>2337</Words>
  <Application>Microsoft Office PowerPoint</Application>
  <PresentationFormat>Widescreen</PresentationFormat>
  <Paragraphs>480</Paragraphs>
  <Slides>41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Arial</vt:lpstr>
      <vt:lpstr>Calibri</vt:lpstr>
      <vt:lpstr>Cambria Math</vt:lpstr>
      <vt:lpstr>Century Schoolbook</vt:lpstr>
      <vt:lpstr>Courier New</vt:lpstr>
      <vt:lpstr>Gill Sans MT</vt:lpstr>
      <vt:lpstr>Times New Roman</vt:lpstr>
      <vt:lpstr>Verdana</vt:lpstr>
      <vt:lpstr>Wingdings</vt:lpstr>
      <vt:lpstr>Wingdings 2</vt:lpstr>
      <vt:lpstr>Oriel</vt:lpstr>
      <vt:lpstr>Equation</vt:lpstr>
      <vt:lpstr>Section 3.4 Graphing Rational Functions</vt:lpstr>
      <vt:lpstr>What is Taught in This lesson?  Graphing Rational Functions</vt:lpstr>
      <vt:lpstr>II)  Long Division with Polynomials</vt:lpstr>
      <vt:lpstr>Practice: Divide Using Long Division &amp; Write the Division Statement</vt:lpstr>
      <vt:lpstr>Note: Division statement: </vt:lpstr>
      <vt:lpstr>Components of a Rational Function: </vt:lpstr>
      <vt:lpstr>Steps For Graphing Rational Functions:</vt:lpstr>
      <vt:lpstr>Ex1: Given the following function,  a) Find the Vertical Asymptote &amp; Slanted Asymptote b) Use the Asymptote to graph the function</vt:lpstr>
      <vt:lpstr>Which of the following is a slanted asymptote of the rational Function? </vt:lpstr>
      <vt:lpstr>Things to Remember:</vt:lpstr>
      <vt:lpstr>PowerPoint Presentation</vt:lpstr>
      <vt:lpstr>PowerPoint Presentation</vt:lpstr>
      <vt:lpstr>What does the Remainder Do??</vt:lpstr>
      <vt:lpstr>Ex 3: Graph the Rational Function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each of the following rational functions, find the following: </vt:lpstr>
      <vt:lpstr>PowerPoint Presentation</vt:lpstr>
      <vt:lpstr>PowerPoint Presentation</vt:lpstr>
      <vt:lpstr>Things to Keep in Mind: </vt:lpstr>
      <vt:lpstr>Practice: Graph the following function</vt:lpstr>
      <vt:lpstr>PowerPoint Presentation</vt:lpstr>
      <vt:lpstr>PowerPoint Presentation</vt:lpstr>
      <vt:lpstr>Example 7: Graph the following function </vt:lpstr>
      <vt:lpstr>PowerPoint Presentation</vt:lpstr>
      <vt:lpstr>Practice: Graph the following function</vt:lpstr>
      <vt:lpstr>PowerPoint Presentation</vt:lpstr>
      <vt:lpstr>Practice: Graph the following function </vt:lpstr>
      <vt:lpstr>PowerPoint Presentation</vt:lpstr>
      <vt:lpstr>PowerPoint Presentation</vt:lpstr>
      <vt:lpstr>Practice: Graph the following function </vt:lpstr>
      <vt:lpstr>PowerPoint Presentation</vt:lpstr>
      <vt:lpstr>PowerPoint Presentation</vt:lpstr>
      <vt:lpstr>PowerPoint Presentation</vt:lpstr>
      <vt:lpstr>Peng’s Method: How to Find the Max/Min </vt:lpstr>
      <vt:lpstr>Practice: Find the range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6.2 Graphing Rational Functions and Applications</dc:title>
  <dc:creator>Danny Young</dc:creator>
  <cp:lastModifiedBy>Danny Young</cp:lastModifiedBy>
  <cp:revision>36</cp:revision>
  <dcterms:created xsi:type="dcterms:W3CDTF">2012-01-25T05:02:51Z</dcterms:created>
  <dcterms:modified xsi:type="dcterms:W3CDTF">2024-06-27T02:30:13Z</dcterms:modified>
</cp:coreProperties>
</file>